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 lvl="0">
      <a:defRPr lang="ru-RU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99"/>
    <a:srgbClr val="FFCCFF"/>
    <a:srgbClr val="00FF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35" autoAdjust="0"/>
  </p:normalViewPr>
  <p:slideViewPr>
    <p:cSldViewPr snapToGrid="0">
      <p:cViewPr varScale="1">
        <p:scale>
          <a:sx n="94" d="100"/>
          <a:sy n="94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13B95-6787-4086-96D6-09EE41C94D75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97393-6E2B-4E91-8C82-8199297F8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1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97393-6E2B-4E91-8C82-8199297F8C0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92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8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8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4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9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83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78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48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7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1A592-1986-4DCC-9773-AF436A04D9CB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7F4C-4BAA-4676-9A99-11D1E06E3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4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2198063" y="3161234"/>
            <a:ext cx="1726250" cy="12818692"/>
            <a:chOff x="2076628" y="-1435693"/>
            <a:chExt cx="1726250" cy="12818692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2076628" y="4973653"/>
              <a:ext cx="1726250" cy="6409346"/>
              <a:chOff x="2136449" y="504202"/>
              <a:chExt cx="1726250" cy="6409346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2136449" y="504202"/>
                <a:ext cx="1726250" cy="5896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136449" y="1093862"/>
                <a:ext cx="1726250" cy="5896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12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136449" y="1683522"/>
                <a:ext cx="1726250" cy="5896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14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2136449" y="227318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13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136449" y="286284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15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2136449" y="3452502"/>
                <a:ext cx="1726250" cy="589660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16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136449" y="4042162"/>
                <a:ext cx="1726250" cy="58966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17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136449" y="4631822"/>
                <a:ext cx="1726250" cy="5896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136449" y="5221482"/>
                <a:ext cx="1726250" cy="5896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19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136449" y="5811142"/>
                <a:ext cx="1726250" cy="58966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20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136449" y="6323888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16" name="Группа 15"/>
            <p:cNvGrpSpPr/>
            <p:nvPr/>
          </p:nvGrpSpPr>
          <p:grpSpPr>
            <a:xfrm>
              <a:off x="2076628" y="-1435693"/>
              <a:ext cx="1726250" cy="6409346"/>
              <a:chOff x="2136449" y="504202"/>
              <a:chExt cx="1726250" cy="640934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2136449" y="504202"/>
                <a:ext cx="1726250" cy="5896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136449" y="1093862"/>
                <a:ext cx="1726250" cy="5896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3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2136449" y="1683522"/>
                <a:ext cx="1726250" cy="5896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4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136449" y="227318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5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2136449" y="286284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6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2136449" y="3452502"/>
                <a:ext cx="1726250" cy="589660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7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2136449" y="4042162"/>
                <a:ext cx="1726250" cy="58966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2136449" y="4631822"/>
                <a:ext cx="1726250" cy="5896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2136449" y="5221482"/>
                <a:ext cx="1726250" cy="5896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19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2136449" y="5811142"/>
                <a:ext cx="1726250" cy="58966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20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136449" y="6323888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9" name="Группа 28"/>
          <p:cNvGrpSpPr/>
          <p:nvPr/>
        </p:nvGrpSpPr>
        <p:grpSpPr>
          <a:xfrm>
            <a:off x="5578295" y="3161234"/>
            <a:ext cx="1726250" cy="12818692"/>
            <a:chOff x="2076628" y="-1435693"/>
            <a:chExt cx="1726250" cy="12818692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2076628" y="4973653"/>
              <a:ext cx="1726250" cy="6409346"/>
              <a:chOff x="2136449" y="504202"/>
              <a:chExt cx="1726250" cy="6409346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2136449" y="504202"/>
                <a:ext cx="1726250" cy="5896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2136449" y="1093862"/>
                <a:ext cx="1726250" cy="5896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12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2136449" y="1683522"/>
                <a:ext cx="1726250" cy="5896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14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2136449" y="227318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13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2136449" y="286284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15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2136449" y="3452502"/>
                <a:ext cx="1726250" cy="589660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16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2136449" y="4042162"/>
                <a:ext cx="1726250" cy="58966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17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2136449" y="4631822"/>
                <a:ext cx="1726250" cy="5896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1" name="Прямоугольник 50"/>
              <p:cNvSpPr/>
              <p:nvPr/>
            </p:nvSpPr>
            <p:spPr>
              <a:xfrm>
                <a:off x="2136449" y="5221482"/>
                <a:ext cx="1726250" cy="5896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19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2136449" y="5811142"/>
                <a:ext cx="1726250" cy="58966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20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2136449" y="6323888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31" name="Группа 30"/>
            <p:cNvGrpSpPr/>
            <p:nvPr/>
          </p:nvGrpSpPr>
          <p:grpSpPr>
            <a:xfrm>
              <a:off x="2076628" y="-1435693"/>
              <a:ext cx="1726250" cy="6409346"/>
              <a:chOff x="2136449" y="504202"/>
              <a:chExt cx="1726250" cy="6409346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2136449" y="50420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2136449" y="1093862"/>
                <a:ext cx="1726250" cy="5896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3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2136449" y="1683522"/>
                <a:ext cx="1726250" cy="5896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4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2136449" y="227318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5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2136449" y="286284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6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2136449" y="3452502"/>
                <a:ext cx="1726250" cy="589660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7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2136449" y="4042162"/>
                <a:ext cx="1726250" cy="58966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2136449" y="4631822"/>
                <a:ext cx="1726250" cy="5896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2136449" y="5221482"/>
                <a:ext cx="1726250" cy="5896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19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2136449" y="5811142"/>
                <a:ext cx="1726250" cy="58966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20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42" name="Прямоугольник 41"/>
              <p:cNvSpPr/>
              <p:nvPr/>
            </p:nvSpPr>
            <p:spPr>
              <a:xfrm>
                <a:off x="2136449" y="6323888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54" name="Группа 53"/>
          <p:cNvGrpSpPr/>
          <p:nvPr/>
        </p:nvGrpSpPr>
        <p:grpSpPr>
          <a:xfrm>
            <a:off x="8958527" y="3161234"/>
            <a:ext cx="1726250" cy="12818692"/>
            <a:chOff x="2076628" y="-1435693"/>
            <a:chExt cx="1726250" cy="12818692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2076628" y="4973653"/>
              <a:ext cx="1726250" cy="6409346"/>
              <a:chOff x="2136449" y="504202"/>
              <a:chExt cx="1726250" cy="6409346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2136449" y="504202"/>
                <a:ext cx="1726250" cy="58966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2136449" y="1093862"/>
                <a:ext cx="1726250" cy="5896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12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2136449" y="1683522"/>
                <a:ext cx="1726250" cy="5896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14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1" name="Прямоугольник 70"/>
              <p:cNvSpPr/>
              <p:nvPr/>
            </p:nvSpPr>
            <p:spPr>
              <a:xfrm>
                <a:off x="2136449" y="227318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13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2136449" y="286284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15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3" name="Прямоугольник 72"/>
              <p:cNvSpPr/>
              <p:nvPr/>
            </p:nvSpPr>
            <p:spPr>
              <a:xfrm>
                <a:off x="2136449" y="3452502"/>
                <a:ext cx="1726250" cy="589660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16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2136449" y="4042162"/>
                <a:ext cx="1726250" cy="58966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17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2136449" y="4631822"/>
                <a:ext cx="1726250" cy="5896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2136449" y="5221482"/>
                <a:ext cx="1726250" cy="5896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19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2136449" y="5811142"/>
                <a:ext cx="1726250" cy="58966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20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2136449" y="6323888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2076628" y="-1435693"/>
              <a:ext cx="1726250" cy="6409346"/>
              <a:chOff x="2136449" y="504202"/>
              <a:chExt cx="1726250" cy="6409346"/>
            </a:xfrm>
          </p:grpSpPr>
          <p:sp>
            <p:nvSpPr>
              <p:cNvPr id="57" name="Прямоугольник 56"/>
              <p:cNvSpPr/>
              <p:nvPr/>
            </p:nvSpPr>
            <p:spPr>
              <a:xfrm>
                <a:off x="2136449" y="50420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2136449" y="1093862"/>
                <a:ext cx="1726250" cy="5896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3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2136449" y="1683522"/>
                <a:ext cx="1726250" cy="58966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4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2136449" y="2273182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5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2136449" y="2862842"/>
                <a:ext cx="1726250" cy="5896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6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2136449" y="3452502"/>
                <a:ext cx="1726250" cy="589660"/>
              </a:xfrm>
              <a:prstGeom prst="rect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7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2136449" y="4042162"/>
                <a:ext cx="1726250" cy="589660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2136449" y="4631822"/>
                <a:ext cx="1726250" cy="58966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8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2136449" y="5221482"/>
                <a:ext cx="1726250" cy="58966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19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2136449" y="5811142"/>
                <a:ext cx="1726250" cy="58966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20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2136449" y="6323888"/>
                <a:ext cx="1726250" cy="58966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21</a:t>
                </a:r>
                <a:endParaRPr lang="ru-RU" sz="2800" dirty="0">
                  <a:solidFill>
                    <a:schemeClr val="tx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107" name="Полилиния 106"/>
          <p:cNvSpPr/>
          <p:nvPr/>
        </p:nvSpPr>
        <p:spPr>
          <a:xfrm>
            <a:off x="-4356" y="-9375"/>
            <a:ext cx="12191999" cy="6858000"/>
          </a:xfrm>
          <a:custGeom>
            <a:avLst/>
            <a:gdLst>
              <a:gd name="connsiteX0" fmla="*/ 5584983 w 12191999"/>
              <a:gd name="connsiteY0" fmla="*/ 3196094 h 6858000"/>
              <a:gd name="connsiteX1" fmla="*/ 5584983 w 12191999"/>
              <a:gd name="connsiteY1" fmla="*/ 3759904 h 6858000"/>
              <a:gd name="connsiteX2" fmla="*/ 7311233 w 12191999"/>
              <a:gd name="connsiteY2" fmla="*/ 3759904 h 6858000"/>
              <a:gd name="connsiteX3" fmla="*/ 7311233 w 12191999"/>
              <a:gd name="connsiteY3" fmla="*/ 3196094 h 6858000"/>
              <a:gd name="connsiteX4" fmla="*/ 8951837 w 12191999"/>
              <a:gd name="connsiteY4" fmla="*/ 3179480 h 6858000"/>
              <a:gd name="connsiteX5" fmla="*/ 8951837 w 12191999"/>
              <a:gd name="connsiteY5" fmla="*/ 3743290 h 6858000"/>
              <a:gd name="connsiteX6" fmla="*/ 10678087 w 12191999"/>
              <a:gd name="connsiteY6" fmla="*/ 3743290 h 6858000"/>
              <a:gd name="connsiteX7" fmla="*/ 10678087 w 12191999"/>
              <a:gd name="connsiteY7" fmla="*/ 3179480 h 6858000"/>
              <a:gd name="connsiteX8" fmla="*/ 2198063 w 12191999"/>
              <a:gd name="connsiteY8" fmla="*/ 3179480 h 6858000"/>
              <a:gd name="connsiteX9" fmla="*/ 2198063 w 12191999"/>
              <a:gd name="connsiteY9" fmla="*/ 3743290 h 6858000"/>
              <a:gd name="connsiteX10" fmla="*/ 3924313 w 12191999"/>
              <a:gd name="connsiteY10" fmla="*/ 3743290 h 6858000"/>
              <a:gd name="connsiteX11" fmla="*/ 3924313 w 12191999"/>
              <a:gd name="connsiteY11" fmla="*/ 3179480 h 6858000"/>
              <a:gd name="connsiteX12" fmla="*/ 0 w 12191999"/>
              <a:gd name="connsiteY12" fmla="*/ 0 h 6858000"/>
              <a:gd name="connsiteX13" fmla="*/ 12191999 w 12191999"/>
              <a:gd name="connsiteY13" fmla="*/ 0 h 6858000"/>
              <a:gd name="connsiteX14" fmla="*/ 12191999 w 12191999"/>
              <a:gd name="connsiteY14" fmla="*/ 6858000 h 6858000"/>
              <a:gd name="connsiteX15" fmla="*/ 0 w 12191999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191999" h="6858000">
                <a:moveTo>
                  <a:pt x="5584983" y="3196094"/>
                </a:moveTo>
                <a:lnTo>
                  <a:pt x="5584983" y="3759904"/>
                </a:lnTo>
                <a:lnTo>
                  <a:pt x="7311233" y="3759904"/>
                </a:lnTo>
                <a:lnTo>
                  <a:pt x="7311233" y="3196094"/>
                </a:lnTo>
                <a:close/>
                <a:moveTo>
                  <a:pt x="8951837" y="3179480"/>
                </a:moveTo>
                <a:lnTo>
                  <a:pt x="8951837" y="3743290"/>
                </a:lnTo>
                <a:lnTo>
                  <a:pt x="10678087" y="3743290"/>
                </a:lnTo>
                <a:lnTo>
                  <a:pt x="10678087" y="3179480"/>
                </a:lnTo>
                <a:close/>
                <a:moveTo>
                  <a:pt x="2198063" y="3179480"/>
                </a:moveTo>
                <a:lnTo>
                  <a:pt x="2198063" y="3743290"/>
                </a:lnTo>
                <a:lnTo>
                  <a:pt x="3924313" y="3743290"/>
                </a:lnTo>
                <a:lnTo>
                  <a:pt x="3924313" y="3179480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kartinkof.club/uploads/posts/2022-05/1653714477_34-kartinkof-club-p-kartinki-na-temu-veselaya-matematika-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51" b="100000" l="0" r="100000">
                        <a14:foregroundMark x1="20410" y1="32422" x2="16699" y2="84505"/>
                        <a14:backgroundMark x1="5273" y1="32682" x2="3516" y2="91536"/>
                        <a14:backgroundMark x1="29980" y1="34375" x2="28223" y2="95052"/>
                        <a14:backgroundMark x1="6250" y1="88281" x2="31738" y2="99089"/>
                        <a14:backgroundMark x1="66504" y1="31901" x2="66895" y2="66927"/>
                        <a14:backgroundMark x1="97559" y1="37109" x2="98828" y2="94141"/>
                        <a14:backgroundMark x1="44531" y1="94922" x2="94727" y2="94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94" y="148025"/>
            <a:ext cx="3188334" cy="23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4261428" y="1090496"/>
            <a:ext cx="7017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spc="600" dirty="0" smtClean="0">
                <a:solidFill>
                  <a:srgbClr val="FFFF00"/>
                </a:solidFill>
                <a:latin typeface="mr_HangingLettersG" panose="02000500000000000000" pitchFamily="2" charset="0"/>
              </a:rPr>
              <a:t>	У</a:t>
            </a:r>
            <a:r>
              <a:rPr lang="ru-RU" sz="6000" spc="600" dirty="0" smtClean="0">
                <a:solidFill>
                  <a:srgbClr val="00B0F0"/>
                </a:solidFill>
                <a:latin typeface="mr_HangingLettersG" panose="02000500000000000000" pitchFamily="2" charset="0"/>
              </a:rPr>
              <a:t>С</a:t>
            </a:r>
            <a:r>
              <a:rPr lang="ru-RU" sz="6000" spc="600" dirty="0" smtClean="0">
                <a:solidFill>
                  <a:srgbClr val="00B050"/>
                </a:solidFill>
                <a:latin typeface="mr_HangingLettersG" panose="02000500000000000000" pitchFamily="2" charset="0"/>
              </a:rPr>
              <a:t>Т</a:t>
            </a:r>
            <a:r>
              <a:rPr lang="ru-RU" sz="6000" spc="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mr_HangingLettersG" panose="02000500000000000000" pitchFamily="2" charset="0"/>
              </a:rPr>
              <a:t>Н</a:t>
            </a:r>
            <a:r>
              <a:rPr lang="ru-RU" sz="6000" spc="600" dirty="0" smtClean="0">
                <a:solidFill>
                  <a:srgbClr val="FF0000"/>
                </a:solidFill>
                <a:latin typeface="mr_HangingLettersG" panose="02000500000000000000" pitchFamily="2" charset="0"/>
              </a:rPr>
              <a:t>Ы</a:t>
            </a:r>
            <a:r>
              <a:rPr lang="ru-RU" sz="6000" spc="600" dirty="0" smtClean="0">
                <a:solidFill>
                  <a:srgbClr val="00FFFF"/>
                </a:solidFill>
                <a:latin typeface="mr_HangingLettersG" panose="02000500000000000000" pitchFamily="2" charset="0"/>
              </a:rPr>
              <a:t>Й</a:t>
            </a:r>
            <a:r>
              <a:rPr lang="ru-RU" sz="6000" spc="600" dirty="0" smtClean="0">
                <a:solidFill>
                  <a:srgbClr val="FFFF00"/>
                </a:solidFill>
                <a:latin typeface="mr_HangingLettersG" panose="02000500000000000000" pitchFamily="2" charset="0"/>
              </a:rPr>
              <a:t> </a:t>
            </a:r>
            <a:r>
              <a:rPr lang="ru-RU" sz="6000" spc="600" dirty="0" smtClean="0">
                <a:solidFill>
                  <a:srgbClr val="FFCCFF"/>
                </a:solidFill>
                <a:latin typeface="mr_HangingLettersG" panose="02000500000000000000" pitchFamily="2" charset="0"/>
              </a:rPr>
              <a:t>С</a:t>
            </a:r>
            <a:r>
              <a:rPr lang="ru-RU" sz="6000" spc="600" dirty="0" smtClean="0">
                <a:solidFill>
                  <a:srgbClr val="00FF99"/>
                </a:solidFill>
                <a:latin typeface="mr_HangingLettersG" panose="02000500000000000000" pitchFamily="2" charset="0"/>
              </a:rPr>
              <a:t>Ч</a:t>
            </a:r>
            <a:r>
              <a:rPr lang="ru-RU" sz="6000" spc="600" dirty="0" smtClean="0">
                <a:solidFill>
                  <a:srgbClr val="FFFF00"/>
                </a:solidFill>
                <a:latin typeface="mr_HangingLettersG" panose="02000500000000000000" pitchFamily="2" charset="0"/>
              </a:rPr>
              <a:t>Ё</a:t>
            </a:r>
            <a:r>
              <a:rPr lang="ru-RU" sz="6000" spc="600" dirty="0" smtClean="0">
                <a:solidFill>
                  <a:srgbClr val="FF0000"/>
                </a:solidFill>
                <a:latin typeface="mr_HangingLettersG" panose="02000500000000000000" pitchFamily="2" charset="0"/>
              </a:rPr>
              <a:t>Т</a:t>
            </a:r>
            <a:endParaRPr lang="ru-RU" sz="6000" spc="600" dirty="0">
              <a:solidFill>
                <a:srgbClr val="FF0000"/>
              </a:solidFill>
              <a:latin typeface="mr_HangingLettersG" panose="020005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51544" y="3173500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+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351544" y="3173500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 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51544" y="3173500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51544" y="3173500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Х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843401" y="3152535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+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843401" y="3152535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 </a:t>
            </a:r>
            <a:endParaRPr lang="ru-RU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43401" y="3152535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843401" y="3152535"/>
            <a:ext cx="722376" cy="584775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Arial Black" panose="020B0A04020102020204" pitchFamily="34" charset="0"/>
              </a:rPr>
              <a:t>Х</a:t>
            </a:r>
          </a:p>
        </p:txBody>
      </p:sp>
      <p:sp>
        <p:nvSpPr>
          <p:cNvPr id="97" name="Овал 96"/>
          <p:cNvSpPr/>
          <p:nvPr/>
        </p:nvSpPr>
        <p:spPr>
          <a:xfrm>
            <a:off x="83313" y="4574445"/>
            <a:ext cx="12027407" cy="2480363"/>
          </a:xfrm>
          <a:prstGeom prst="ellipse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chemeClr val="accent2">
                  <a:lumMod val="75000"/>
                </a:scheme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10800000" scaled="1"/>
            <a:tileRect/>
          </a:gradFill>
          <a:ln w="69850">
            <a:gradFill>
              <a:gsLst>
                <a:gs pos="45954">
                  <a:schemeClr val="accent2">
                    <a:lumMod val="75000"/>
                  </a:schemeClr>
                </a:gs>
                <a:gs pos="0">
                  <a:srgbClr val="FFFF00"/>
                </a:gs>
                <a:gs pos="74000">
                  <a:srgbClr val="FFC000"/>
                </a:gs>
                <a:gs pos="83000">
                  <a:schemeClr val="accent2">
                    <a:lumMod val="75000"/>
                  </a:schemeClr>
                </a:gs>
                <a:gs pos="100000">
                  <a:srgbClr val="FFC00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4933484" y="4859406"/>
            <a:ext cx="2396690" cy="1531240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990000"/>
              </a:gs>
              <a:gs pos="100000">
                <a:srgbClr val="C00000"/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3155170" y="5132693"/>
            <a:ext cx="1235407" cy="924035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8072895" y="5062441"/>
            <a:ext cx="1235407" cy="924035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5133298" y="5053255"/>
            <a:ext cx="2059982" cy="1108512"/>
          </a:xfrm>
          <a:prstGeom prst="ellipse">
            <a:avLst/>
          </a:prstGeom>
          <a:solidFill>
            <a:srgbClr val="FF0000"/>
          </a:solidFill>
          <a:ln w="381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600" dirty="0" smtClean="0">
                <a:latin typeface="Impact" panose="020B0806030902050204" pitchFamily="34" charset="0"/>
              </a:rPr>
              <a:t>СТАРТ</a:t>
            </a:r>
            <a:endParaRPr lang="ru-RU" sz="2800" spc="600" dirty="0">
              <a:latin typeface="Impact" panose="020B0806030902050204" pitchFamily="34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181310" y="5396221"/>
            <a:ext cx="1188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Impact" panose="020B0806030902050204" pitchFamily="34" charset="0"/>
              </a:rPr>
              <a:t>ДЕЙСТВИЕ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8096598" y="5373759"/>
            <a:ext cx="1188000" cy="324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Impact" panose="020B0806030902050204" pitchFamily="34" charset="0"/>
              </a:rPr>
              <a:t>ДЕЙСТВИЕ</a:t>
            </a:r>
            <a:endParaRPr lang="ru-RU" dirty="0">
              <a:latin typeface="Impact" panose="020B080603090205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01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66667E-6 -3.7037E-7 L 0.00078 -1.68194 " pathEditMode="relative" rAng="0" ptsTypes="AA">
                                      <p:cBhvr>
                                        <p:cTn id="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840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79167E-6 -3.7037E-7 L 0.00039 -1.6819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840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04167E-6 -3.7037E-7 L -0.00195 -1.68356 " pathEditMode="relative" rAng="0" ptsTypes="AA">
                                      <p:cBhvr>
                                        <p:cTn id="10" dur="2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8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Вертящиеся барабаны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LAYER_LAYOUT_TYPE" val="NoSidebar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78</Words>
  <Application>Microsoft Office PowerPoint</Application>
  <PresentationFormat>Широкоэкранный</PresentationFormat>
  <Paragraphs>79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Impact</vt:lpstr>
      <vt:lpstr>mr_HangingLettersG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Вертящиеся барабаны</dc:title>
  <dc:creator>1</dc:creator>
  <cp:lastModifiedBy>1</cp:lastModifiedBy>
  <cp:revision>20</cp:revision>
  <dcterms:created xsi:type="dcterms:W3CDTF">2023-05-14T03:35:47Z</dcterms:created>
  <dcterms:modified xsi:type="dcterms:W3CDTF">2023-05-15T17:28:45Z</dcterms:modified>
</cp:coreProperties>
</file>