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8" r:id="rId2"/>
    <p:sldId id="264" r:id="rId3"/>
    <p:sldId id="263" r:id="rId4"/>
    <p:sldId id="265" r:id="rId5"/>
    <p:sldId id="256" r:id="rId6"/>
    <p:sldId id="276" r:id="rId7"/>
    <p:sldId id="277" r:id="rId8"/>
    <p:sldId id="278" r:id="rId9"/>
    <p:sldId id="266" r:id="rId10"/>
    <p:sldId id="279" r:id="rId11"/>
    <p:sldId id="280" r:id="rId12"/>
    <p:sldId id="281" r:id="rId13"/>
    <p:sldId id="270" r:id="rId14"/>
    <p:sldId id="282" r:id="rId15"/>
    <p:sldId id="283" r:id="rId16"/>
    <p:sldId id="284" r:id="rId17"/>
    <p:sldId id="273" r:id="rId18"/>
    <p:sldId id="285" r:id="rId19"/>
    <p:sldId id="286" r:id="rId20"/>
    <p:sldId id="287" r:id="rId21"/>
    <p:sldId id="289" r:id="rId22"/>
  </p:sldIdLst>
  <p:sldSz cx="14630400" cy="8229600"/>
  <p:notesSz cx="6858000" cy="9144000"/>
  <p:defaultText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3F838203-F2E8-4D35-AA8B-FCD9156335B7}">
          <p14:sldIdLst>
            <p14:sldId id="288"/>
            <p14:sldId id="264"/>
            <p14:sldId id="263"/>
          </p14:sldIdLst>
        </p14:section>
        <p14:section name="Round 1" id="{1EF20717-1FD1-4936-A008-3CDE1F628E57}">
          <p14:sldIdLst>
            <p14:sldId id="265"/>
            <p14:sldId id="256"/>
            <p14:sldId id="276"/>
            <p14:sldId id="277"/>
            <p14:sldId id="278"/>
          </p14:sldIdLst>
        </p14:section>
        <p14:section name="Round 2" id="{4D637445-F06A-4BF2-89F3-BDF50F09E18E}">
          <p14:sldIdLst>
            <p14:sldId id="266"/>
            <p14:sldId id="279"/>
            <p14:sldId id="280"/>
            <p14:sldId id="281"/>
          </p14:sldIdLst>
        </p14:section>
        <p14:section name="Round 3" id="{17FF35A5-079C-41EC-9E79-6B3B53E7F8D5}">
          <p14:sldIdLst>
            <p14:sldId id="270"/>
            <p14:sldId id="282"/>
            <p14:sldId id="283"/>
            <p14:sldId id="284"/>
          </p14:sldIdLst>
        </p14:section>
        <p14:section name="Round 4" id="{6895210F-8E22-4D9F-BD15-3320A0984432}">
          <p14:sldIdLst>
            <p14:sldId id="273"/>
            <p14:sldId id="285"/>
            <p14:sldId id="286"/>
            <p14:sldId id="287"/>
            <p14:sldId id="289"/>
          </p14:sldIdLst>
        </p14:section>
      </p14:sectionLst>
    </p:ex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29" autoAdjust="0"/>
    <p:restoredTop sz="85846" autoAdjust="0"/>
  </p:normalViewPr>
  <p:slideViewPr>
    <p:cSldViewPr snapToGrid="0">
      <p:cViewPr varScale="1">
        <p:scale>
          <a:sx n="80" d="100"/>
          <a:sy n="80" d="100"/>
        </p:scale>
        <p:origin x="840" y="90"/>
      </p:cViewPr>
      <p:guideLst>
        <p:guide orient="horz" pos="2592"/>
        <p:guide pos="4608"/>
      </p:guideLst>
    </p:cSldViewPr>
  </p:slideViewPr>
  <p:notesTextViewPr>
    <p:cViewPr>
      <p:scale>
        <a:sx n="1" d="1"/>
        <a:sy n="1" d="1"/>
      </p:scale>
      <p:origin x="0" y="0"/>
    </p:cViewPr>
  </p:notesTextViewPr>
  <p:gridSpacing cx="128015" cy="12801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5AEE25-7BE0-4B4F-BC26-5F4FF1CF44A3}" type="datetimeFigureOut">
              <a:rPr lang="en-US" smtClean="0"/>
              <a:t>12/13/2022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07106A-E50C-4DC5-A04E-082644358D27}" type="slidenum">
              <a:rPr lang="en-US" smtClean="0"/>
              <a:t>‹#›</a:t>
            </a:fld>
            <a:endParaRPr lang="en-US"/>
          </a:p>
        </p:txBody>
      </p:sp>
    </p:spTree>
    <p:extLst>
      <p:ext uri="{BB962C8B-B14F-4D97-AF65-F5344CB8AC3E}">
        <p14:creationId xmlns:p14="http://schemas.microsoft.com/office/powerpoint/2010/main" val="4100374680"/>
      </p:ext>
    </p:extLst>
  </p:cSld>
  <p:clrMap bg1="lt1" tx1="dk1" bg2="lt2" tx2="dk2" accent1="accent1" accent2="accent2" accent3="accent3" accent4="accent4" accent5="accent5" accent6="accent6" hlink="hlink" folHlink="folHlink"/>
  <p:notesStyle>
    <a:lvl1pPr marL="0" algn="l" defTabSz="1306220" rtl="0" eaLnBrk="1" latinLnBrk="0" hangingPunct="1">
      <a:defRPr sz="1700" kern="1200">
        <a:solidFill>
          <a:schemeClr val="tx1"/>
        </a:solidFill>
        <a:latin typeface="+mn-lt"/>
        <a:ea typeface="+mn-ea"/>
        <a:cs typeface="+mn-cs"/>
      </a:defRPr>
    </a:lvl1pPr>
    <a:lvl2pPr marL="653110" algn="l" defTabSz="1306220" rtl="0" eaLnBrk="1" latinLnBrk="0" hangingPunct="1">
      <a:defRPr sz="1700" kern="1200">
        <a:solidFill>
          <a:schemeClr val="tx1"/>
        </a:solidFill>
        <a:latin typeface="+mn-lt"/>
        <a:ea typeface="+mn-ea"/>
        <a:cs typeface="+mn-cs"/>
      </a:defRPr>
    </a:lvl2pPr>
    <a:lvl3pPr marL="1306220" algn="l" defTabSz="1306220" rtl="0" eaLnBrk="1" latinLnBrk="0" hangingPunct="1">
      <a:defRPr sz="1700" kern="1200">
        <a:solidFill>
          <a:schemeClr val="tx1"/>
        </a:solidFill>
        <a:latin typeface="+mn-lt"/>
        <a:ea typeface="+mn-ea"/>
        <a:cs typeface="+mn-cs"/>
      </a:defRPr>
    </a:lvl3pPr>
    <a:lvl4pPr marL="1959331" algn="l" defTabSz="1306220" rtl="0" eaLnBrk="1" latinLnBrk="0" hangingPunct="1">
      <a:defRPr sz="1700" kern="1200">
        <a:solidFill>
          <a:schemeClr val="tx1"/>
        </a:solidFill>
        <a:latin typeface="+mn-lt"/>
        <a:ea typeface="+mn-ea"/>
        <a:cs typeface="+mn-cs"/>
      </a:defRPr>
    </a:lvl4pPr>
    <a:lvl5pPr marL="2612441" algn="l" defTabSz="1306220" rtl="0" eaLnBrk="1" latinLnBrk="0" hangingPunct="1">
      <a:defRPr sz="1700" kern="1200">
        <a:solidFill>
          <a:schemeClr val="tx1"/>
        </a:solidFill>
        <a:latin typeface="+mn-lt"/>
        <a:ea typeface="+mn-ea"/>
        <a:cs typeface="+mn-cs"/>
      </a:defRPr>
    </a:lvl5pPr>
    <a:lvl6pPr marL="3265551" algn="l" defTabSz="1306220" rtl="0" eaLnBrk="1" latinLnBrk="0" hangingPunct="1">
      <a:defRPr sz="1700" kern="1200">
        <a:solidFill>
          <a:schemeClr val="tx1"/>
        </a:solidFill>
        <a:latin typeface="+mn-lt"/>
        <a:ea typeface="+mn-ea"/>
        <a:cs typeface="+mn-cs"/>
      </a:defRPr>
    </a:lvl6pPr>
    <a:lvl7pPr marL="3918661" algn="l" defTabSz="1306220" rtl="0" eaLnBrk="1" latinLnBrk="0" hangingPunct="1">
      <a:defRPr sz="1700" kern="1200">
        <a:solidFill>
          <a:schemeClr val="tx1"/>
        </a:solidFill>
        <a:latin typeface="+mn-lt"/>
        <a:ea typeface="+mn-ea"/>
        <a:cs typeface="+mn-cs"/>
      </a:defRPr>
    </a:lvl7pPr>
    <a:lvl8pPr marL="4571771" algn="l" defTabSz="1306220" rtl="0" eaLnBrk="1" latinLnBrk="0" hangingPunct="1">
      <a:defRPr sz="1700" kern="1200">
        <a:solidFill>
          <a:schemeClr val="tx1"/>
        </a:solidFill>
        <a:latin typeface="+mn-lt"/>
        <a:ea typeface="+mn-ea"/>
        <a:cs typeface="+mn-cs"/>
      </a:defRPr>
    </a:lvl8pPr>
    <a:lvl9pPr marL="5224882" algn="l" defTabSz="130622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eaLnBrk="1" fontAlgn="auto" hangingPunct="1">
              <a:spcBef>
                <a:spcPts val="0"/>
              </a:spcBef>
              <a:spcAft>
                <a:spcPts val="0"/>
              </a:spcAft>
              <a:defRPr/>
            </a:pPr>
            <a:r>
              <a:rPr lang="ru-RU" altLang="en-US" sz="1600" b="1" dirty="0" smtClean="0"/>
              <a:t>Колесо шаблона </a:t>
            </a:r>
            <a:r>
              <a:rPr lang="en-CA" altLang="en-US" sz="1600" b="1" dirty="0" smtClean="0"/>
              <a:t>WINNING </a:t>
            </a:r>
            <a:r>
              <a:rPr lang="en-CA" altLang="en-US" sz="1600" b="1" dirty="0" err="1" smtClean="0"/>
              <a:t>Powerpoint</a:t>
            </a:r>
            <a:r>
              <a:rPr lang="en-CA" altLang="en-US" sz="1600" b="1" dirty="0" smtClean="0"/>
              <a:t> - </a:t>
            </a:r>
            <a:r>
              <a:rPr lang="ru-RU" altLang="en-US" sz="1600" b="0" dirty="0" smtClean="0"/>
              <a:t>вводный слайд</a:t>
            </a:r>
          </a:p>
          <a:p>
            <a:pPr marL="228600" indent="-228600" eaLnBrk="1" fontAlgn="auto" hangingPunct="1">
              <a:spcBef>
                <a:spcPts val="0"/>
              </a:spcBef>
              <a:spcAft>
                <a:spcPts val="0"/>
              </a:spcAft>
              <a:defRPr/>
            </a:pPr>
            <a:r>
              <a:rPr lang="ru-RU" altLang="en-US" sz="1600" b="0" dirty="0" smtClean="0"/>
              <a:t>Разработан</a:t>
            </a:r>
            <a:r>
              <a:rPr lang="ru-RU" altLang="en-US" sz="1600" b="1" dirty="0" smtClean="0"/>
              <a:t> Ридом Пауэллом </a:t>
            </a:r>
            <a:r>
              <a:rPr lang="ru-RU" altLang="en-US" sz="1600" b="0" dirty="0" smtClean="0"/>
              <a:t>в </a:t>
            </a:r>
            <a:r>
              <a:rPr lang="en-CA" altLang="en-US" sz="1600" b="0" dirty="0" smtClean="0"/>
              <a:t>YouthDownloads.com</a:t>
            </a:r>
            <a:endParaRPr lang="en-US" altLang="en-US" b="0" dirty="0"/>
          </a:p>
        </p:txBody>
      </p:sp>
    </p:spTree>
    <p:extLst>
      <p:ext uri="{BB962C8B-B14F-4D97-AF65-F5344CB8AC3E}">
        <p14:creationId xmlns:p14="http://schemas.microsoft.com/office/powerpoint/2010/main" val="546875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ru-RU" dirty="0" smtClean="0"/>
              <a:t>* НЕ УДАЛЯЙТЕ ЭТОТ СЛАЙД *. Это автоматически переходящий слайд, который сбрасывает анимацию для штурвала на следующем слайде.</a:t>
            </a:r>
            <a:endParaRPr lang="en-US" dirty="0" smtClean="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746608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ru-RU" dirty="0" smtClean="0"/>
              <a:t>* НЕ УДАЛЯЙТЕ ЭТОТ СЛАЙД *. Это автоматически переходящий слайд, который сбрасывает анимацию для штурвала на следующем слайде.</a:t>
            </a:r>
            <a:endParaRPr lang="en-US" dirty="0" smtClean="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10471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Wheel of WINNING Spinner</a:t>
            </a:r>
          </a:p>
          <a:p>
            <a:endParaRPr lang="en-US" dirty="0" smtClean="0"/>
          </a:p>
          <a:p>
            <a:r>
              <a:rPr lang="en-US" dirty="0" smtClean="0"/>
              <a:t>Click the SPIN button to spin</a:t>
            </a:r>
            <a:r>
              <a:rPr lang="en-US" baseline="0" dirty="0" smtClean="0"/>
              <a:t> the wheel. Click STOP to stop.</a:t>
            </a:r>
            <a:endParaRPr lang="en-US" dirty="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184393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1" i="0" u="none" strike="noStrike" kern="1200" cap="none" spc="0" normalizeH="0" baseline="0" noProof="0" dirty="0" smtClean="0">
                <a:ln>
                  <a:noFill/>
                </a:ln>
                <a:solidFill>
                  <a:prstClr val="black"/>
                </a:solidFill>
                <a:effectLst/>
                <a:uLnTx/>
                <a:uFillTx/>
                <a:latin typeface="+mn-lt"/>
                <a:ea typeface="+mn-ea"/>
                <a:cs typeface="+mn-cs"/>
              </a:rPr>
              <a:t>Главная игровая доска</a:t>
            </a:r>
          </a:p>
          <a:p>
            <a:pPr marL="0" marR="0" lvl="0" indent="0" algn="l" defTabSz="1306220" rtl="0" eaLnBrk="1" fontAlgn="auto" latinLnBrk="0" hangingPunct="1">
              <a:lnSpc>
                <a:spcPct val="100000"/>
              </a:lnSpc>
              <a:spcBef>
                <a:spcPts val="0"/>
              </a:spcBef>
              <a:spcAft>
                <a:spcPts val="0"/>
              </a:spcAft>
              <a:buClrTx/>
              <a:buSzTx/>
              <a:buFontTx/>
              <a:buNone/>
              <a:tabLst/>
              <a:defRPr/>
            </a:pPr>
            <a:endParaRPr kumimoji="0" lang="ru-RU" sz="17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smtClean="0">
                <a:ln>
                  <a:noFill/>
                </a:ln>
                <a:solidFill>
                  <a:prstClr val="black"/>
                </a:solidFill>
                <a:effectLst/>
                <a:uLnTx/>
                <a:uFillTx/>
                <a:latin typeface="+mn-lt"/>
                <a:ea typeface="+mn-ea"/>
                <a:cs typeface="+mn-cs"/>
              </a:rPr>
              <a:t>Чтобы изменить этот слайд: Введите буквы (все буквы заглавные) в нужные поля, а затем УДАЛИТЕ поля с чёрточкой [-], которые вы не будете использовать. Необходимо удалить все слои, пока под ними не появится зеленая панель. Затем введите категорию.</a:t>
            </a:r>
          </a:p>
          <a:p>
            <a:pPr marL="0" marR="0" lvl="0" indent="0" algn="l" defTabSz="1306220" rtl="0" eaLnBrk="1" fontAlgn="auto" latinLnBrk="0" hangingPunct="1">
              <a:lnSpc>
                <a:spcPct val="100000"/>
              </a:lnSpc>
              <a:spcBef>
                <a:spcPts val="0"/>
              </a:spcBef>
              <a:spcAft>
                <a:spcPts val="0"/>
              </a:spcAft>
              <a:buClrTx/>
              <a:buSzTx/>
              <a:buFontTx/>
              <a:buNone/>
              <a:tabLst/>
              <a:defRPr/>
            </a:pPr>
            <a:endParaRPr kumimoji="0" lang="ru-RU" sz="17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1" i="0" u="none" strike="noStrike" kern="1200" cap="none" spc="0" normalizeH="0" baseline="0" noProof="0" dirty="0" smtClean="0">
                <a:ln>
                  <a:noFill/>
                </a:ln>
                <a:solidFill>
                  <a:prstClr val="black"/>
                </a:solidFill>
                <a:effectLst/>
                <a:uLnTx/>
                <a:uFillTx/>
                <a:latin typeface="+mn-lt"/>
                <a:ea typeface="+mn-ea"/>
                <a:cs typeface="+mn-cs"/>
              </a:rPr>
              <a:t>Как использовать этот слайд во время игрового процесса:</a:t>
            </a:r>
          </a:p>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smtClean="0">
                <a:ln>
                  <a:noFill/>
                </a:ln>
                <a:solidFill>
                  <a:prstClr val="black"/>
                </a:solidFill>
                <a:effectLst/>
                <a:uLnTx/>
                <a:uFillTx/>
                <a:latin typeface="+mn-lt"/>
                <a:ea typeface="+mn-ea"/>
                <a:cs typeface="+mn-cs"/>
              </a:rPr>
              <a:t>Это основной экран для этого раунда. Посмотрев на доску и получив категорию, первый игрок крутит колесо, а затем угадывает букву. Игрок получает очки, показанные на колесе за каждую правильную букву, которую может угадать. Он продолжают угадывать, пока не ошибётся. Теперь очередь следующего участника крутить колесо и угадывать. В шоу игроки могут открыть гласные буквы, если «купят гласные». За каждую «купленную» гласную из его счёта вычитается 250 очков.</a:t>
            </a:r>
          </a:p>
          <a:p>
            <a:pPr marL="0" marR="0" lvl="0" indent="0" algn="l" defTabSz="1306220" rtl="0" eaLnBrk="1" fontAlgn="auto" latinLnBrk="0" hangingPunct="1">
              <a:lnSpc>
                <a:spcPct val="100000"/>
              </a:lnSpc>
              <a:spcBef>
                <a:spcPts val="0"/>
              </a:spcBef>
              <a:spcAft>
                <a:spcPts val="0"/>
              </a:spcAft>
              <a:buClrTx/>
              <a:buSzTx/>
              <a:buFontTx/>
              <a:buNone/>
              <a:tabLst/>
              <a:defRPr/>
            </a:pPr>
            <a:endParaRPr kumimoji="0" lang="ru-RU" sz="17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smtClean="0">
                <a:ln>
                  <a:noFill/>
                </a:ln>
                <a:solidFill>
                  <a:prstClr val="black"/>
                </a:solidFill>
                <a:effectLst/>
                <a:uLnTx/>
                <a:uFillTx/>
                <a:latin typeface="+mn-lt"/>
                <a:ea typeface="+mn-ea"/>
                <a:cs typeface="+mn-cs"/>
              </a:rPr>
              <a:t>Как использовать этот слайд во время игрового процесса:</a:t>
            </a:r>
          </a:p>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smtClean="0">
                <a:ln>
                  <a:noFill/>
                </a:ln>
                <a:solidFill>
                  <a:prstClr val="black"/>
                </a:solidFill>
                <a:effectLst/>
                <a:uLnTx/>
                <a:uFillTx/>
                <a:latin typeface="+mn-lt"/>
                <a:ea typeface="+mn-ea"/>
                <a:cs typeface="+mn-cs"/>
              </a:rPr>
              <a:t>Необходимо ПОМНИТЬ, где находится каждая буква на плате. Когда игрок угадает правильную букву, нажмите на все места на доске, где находится эта буква. Если игрок угадает неправильно, нажмите на значок «неверно» и перейдите к следующему игроку. Пусть следующий игрок вращает колесо, а затем вернётся на экран и угадает букву.</a:t>
            </a:r>
            <a:endParaRPr lang="en-US" dirty="0" smtClean="0"/>
          </a:p>
        </p:txBody>
      </p:sp>
      <p:sp>
        <p:nvSpPr>
          <p:cNvPr id="4" name="Slide Number Placeholder 3"/>
          <p:cNvSpPr>
            <a:spLocks noGrp="1"/>
          </p:cNvSpPr>
          <p:nvPr>
            <p:ph type="sldNum" sz="quarter" idx="10"/>
          </p:nvPr>
        </p:nvSpPr>
        <p:spPr/>
        <p:txBody>
          <a:bodyPr/>
          <a:lstStyle/>
          <a:p>
            <a:fld id="{7607106A-E50C-4DC5-A04E-082644358D2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80795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ru-RU" dirty="0" smtClean="0"/>
              <a:t>* НЕ УДАЛЯЙТЕ ЭТОТ СЛАЙД *. Это автоматически переходящий слайд, который сбрасывает анимацию для штурвала на следующем слайде.</a:t>
            </a:r>
            <a:endParaRPr lang="en-US" dirty="0" smtClean="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79150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ru-RU" dirty="0" smtClean="0"/>
              <a:t>* НЕ УДАЛЯЙТЕ ЭТОТ СЛАЙД *. Это автоматически переходящий слайд, который сбрасывает анимацию для штурвала на следующем слайде.</a:t>
            </a:r>
            <a:endParaRPr lang="en-US" dirty="0" smtClean="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799724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ru-RU" b="1" dirty="0" smtClean="0"/>
              <a:t>Колесо ФОРТУНЫ</a:t>
            </a:r>
          </a:p>
          <a:p>
            <a:endParaRPr lang="ru-RU" b="1" dirty="0" smtClean="0"/>
          </a:p>
          <a:p>
            <a:r>
              <a:rPr lang="ru-RU" b="0" dirty="0" smtClean="0"/>
              <a:t>Нажмите кнопку </a:t>
            </a:r>
            <a:r>
              <a:rPr lang="ru-RU" b="1" dirty="0" smtClean="0"/>
              <a:t>СТАРТ </a:t>
            </a:r>
            <a:r>
              <a:rPr lang="ru-RU" b="0" dirty="0" smtClean="0"/>
              <a:t>для вращения колеса.</a:t>
            </a:r>
            <a:r>
              <a:rPr lang="ru-RU" b="1" dirty="0" smtClean="0"/>
              <a:t> </a:t>
            </a:r>
            <a:r>
              <a:rPr lang="ru-RU" b="0" dirty="0" smtClean="0"/>
              <a:t>Для остановки нажмите кнопку </a:t>
            </a:r>
            <a:r>
              <a:rPr lang="ru-RU" b="1" dirty="0" smtClean="0"/>
              <a:t>СТОП</a:t>
            </a:r>
            <a:r>
              <a:rPr lang="ru-RU" b="0" dirty="0" smtClean="0"/>
              <a:t>.</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23936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1" i="0" u="none" strike="noStrike" kern="1200" cap="none" spc="0" normalizeH="0" baseline="0" noProof="0" dirty="0" smtClean="0">
                <a:ln>
                  <a:noFill/>
                </a:ln>
                <a:solidFill>
                  <a:prstClr val="black"/>
                </a:solidFill>
                <a:effectLst/>
                <a:uLnTx/>
                <a:uFillTx/>
                <a:latin typeface="+mn-lt"/>
                <a:ea typeface="+mn-ea"/>
                <a:cs typeface="+mn-cs"/>
              </a:rPr>
              <a:t>Главная игровая доска</a:t>
            </a:r>
          </a:p>
          <a:p>
            <a:pPr marL="0" marR="0" lvl="0" indent="0" algn="l" defTabSz="1306220" rtl="0" eaLnBrk="1" fontAlgn="auto" latinLnBrk="0" hangingPunct="1">
              <a:lnSpc>
                <a:spcPct val="100000"/>
              </a:lnSpc>
              <a:spcBef>
                <a:spcPts val="0"/>
              </a:spcBef>
              <a:spcAft>
                <a:spcPts val="0"/>
              </a:spcAft>
              <a:buClrTx/>
              <a:buSzTx/>
              <a:buFontTx/>
              <a:buNone/>
              <a:tabLst/>
              <a:defRPr/>
            </a:pPr>
            <a:endParaRPr kumimoji="0" lang="ru-RU" sz="17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smtClean="0">
                <a:ln>
                  <a:noFill/>
                </a:ln>
                <a:solidFill>
                  <a:prstClr val="black"/>
                </a:solidFill>
                <a:effectLst/>
                <a:uLnTx/>
                <a:uFillTx/>
                <a:latin typeface="+mn-lt"/>
                <a:ea typeface="+mn-ea"/>
                <a:cs typeface="+mn-cs"/>
              </a:rPr>
              <a:t>Чтобы изменить этот слайд: Введите буквы (все буквы заглавные) в нужные поля, а затем УДАЛИТЕ поля с чёрточкой [-], которые вы не будете использовать. Необходимо удалить все слои, пока под ними не появится зеленая панель. Затем введите категорию.</a:t>
            </a:r>
          </a:p>
          <a:p>
            <a:pPr marL="0" marR="0" lvl="0" indent="0" algn="l" defTabSz="1306220" rtl="0" eaLnBrk="1" fontAlgn="auto" latinLnBrk="0" hangingPunct="1">
              <a:lnSpc>
                <a:spcPct val="100000"/>
              </a:lnSpc>
              <a:spcBef>
                <a:spcPts val="0"/>
              </a:spcBef>
              <a:spcAft>
                <a:spcPts val="0"/>
              </a:spcAft>
              <a:buClrTx/>
              <a:buSzTx/>
              <a:buFontTx/>
              <a:buNone/>
              <a:tabLst/>
              <a:defRPr/>
            </a:pPr>
            <a:endParaRPr kumimoji="0" lang="ru-RU" sz="17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1" i="0" u="none" strike="noStrike" kern="1200" cap="none" spc="0" normalizeH="0" baseline="0" noProof="0" dirty="0" smtClean="0">
                <a:ln>
                  <a:noFill/>
                </a:ln>
                <a:solidFill>
                  <a:prstClr val="black"/>
                </a:solidFill>
                <a:effectLst/>
                <a:uLnTx/>
                <a:uFillTx/>
                <a:latin typeface="+mn-lt"/>
                <a:ea typeface="+mn-ea"/>
                <a:cs typeface="+mn-cs"/>
              </a:rPr>
              <a:t>Как использовать этот слайд во время игрового процесса:</a:t>
            </a:r>
          </a:p>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smtClean="0">
                <a:ln>
                  <a:noFill/>
                </a:ln>
                <a:solidFill>
                  <a:prstClr val="black"/>
                </a:solidFill>
                <a:effectLst/>
                <a:uLnTx/>
                <a:uFillTx/>
                <a:latin typeface="+mn-lt"/>
                <a:ea typeface="+mn-ea"/>
                <a:cs typeface="+mn-cs"/>
              </a:rPr>
              <a:t>Это основной экран для этого раунда. Посмотрев на доску и получив категорию, первый игрок крутит колесо, а затем угадывает букву. Игрок получает очки, показанные на колесе за каждую правильную букву, которую может угадать. Он продолжают угадывать, пока не ошибётся. Теперь очередь следующего участника крутить колесо и угадывать. В шоу игроки могут открыть гласные буквы, если «купят гласные». За каждую «купленную» гласную из его счёта вычитается 250 очков.</a:t>
            </a:r>
          </a:p>
          <a:p>
            <a:pPr marL="0" marR="0" lvl="0" indent="0" algn="l" defTabSz="1306220" rtl="0" eaLnBrk="1" fontAlgn="auto" latinLnBrk="0" hangingPunct="1">
              <a:lnSpc>
                <a:spcPct val="100000"/>
              </a:lnSpc>
              <a:spcBef>
                <a:spcPts val="0"/>
              </a:spcBef>
              <a:spcAft>
                <a:spcPts val="0"/>
              </a:spcAft>
              <a:buClrTx/>
              <a:buSzTx/>
              <a:buFontTx/>
              <a:buNone/>
              <a:tabLst/>
              <a:defRPr/>
            </a:pPr>
            <a:endParaRPr kumimoji="0" lang="ru-RU" sz="17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smtClean="0">
                <a:ln>
                  <a:noFill/>
                </a:ln>
                <a:solidFill>
                  <a:prstClr val="black"/>
                </a:solidFill>
                <a:effectLst/>
                <a:uLnTx/>
                <a:uFillTx/>
                <a:latin typeface="+mn-lt"/>
                <a:ea typeface="+mn-ea"/>
                <a:cs typeface="+mn-cs"/>
              </a:rPr>
              <a:t>Как использовать этот слайд во время игрового процесса:</a:t>
            </a:r>
          </a:p>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smtClean="0">
                <a:ln>
                  <a:noFill/>
                </a:ln>
                <a:solidFill>
                  <a:prstClr val="black"/>
                </a:solidFill>
                <a:effectLst/>
                <a:uLnTx/>
                <a:uFillTx/>
                <a:latin typeface="+mn-lt"/>
                <a:ea typeface="+mn-ea"/>
                <a:cs typeface="+mn-cs"/>
              </a:rPr>
              <a:t>Необходимо ПОМНИТЬ, где находится каждая буква на плате. Когда игрок угадает правильную букву, нажмите на все места на доске, где находится эта буква. Если игрок угадает неправильно, нажмите на значок «неверно» и перейдите к следующему игроку. Пусть следующий игрок вращает колесо, а затем вернётся на экран и угадает букву.</a:t>
            </a:r>
            <a:endParaRPr lang="en-US" dirty="0" smtClean="0"/>
          </a:p>
        </p:txBody>
      </p:sp>
      <p:sp>
        <p:nvSpPr>
          <p:cNvPr id="4" name="Slide Number Placeholder 3"/>
          <p:cNvSpPr>
            <a:spLocks noGrp="1"/>
          </p:cNvSpPr>
          <p:nvPr>
            <p:ph type="sldNum" sz="quarter" idx="10"/>
          </p:nvPr>
        </p:nvSpPr>
        <p:spPr/>
        <p:txBody>
          <a:bodyPr/>
          <a:lstStyle/>
          <a:p>
            <a:fld id="{7607106A-E50C-4DC5-A04E-082644358D2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80795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ru-RU" dirty="0" smtClean="0"/>
              <a:t>* НЕ УДАЛЯЙТЕ ЭТОТ СЛАЙД *. Это автоматически переходящий слайд, который сбрасывает анимацию для штурвала на следующем слайде.</a:t>
            </a:r>
            <a:endParaRPr lang="en-US" dirty="0" smtClean="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283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ru-RU" dirty="0" smtClean="0"/>
              <a:t>* НЕ УДАЛЯЙТЕ ЭТОТ СЛАЙД *. Это автоматически переходящий слайд, который сбрасывает анимацию для штурвала на следующем слайде.</a:t>
            </a:r>
            <a:endParaRPr lang="en-US" dirty="0" smtClean="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57970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1" baseline="0" dirty="0" smtClean="0"/>
              <a:t>* Это образец слайда* После размещения букв и удаления неиспользуемых полей он должен выглядеть и анимироваться, как этот слайд.</a:t>
            </a:r>
            <a:endParaRPr lang="en-US" b="0" baseline="0" dirty="0" smtClean="0"/>
          </a:p>
        </p:txBody>
      </p:sp>
      <p:sp>
        <p:nvSpPr>
          <p:cNvPr id="4" name="Slide Number Placeholder 3"/>
          <p:cNvSpPr>
            <a:spLocks noGrp="1"/>
          </p:cNvSpPr>
          <p:nvPr>
            <p:ph type="sldNum" sz="quarter" idx="10"/>
          </p:nvPr>
        </p:nvSpPr>
        <p:spPr/>
        <p:txBody>
          <a:bodyPr/>
          <a:lstStyle/>
          <a:p>
            <a:fld id="{7607106A-E50C-4DC5-A04E-082644358D27}" type="slidenum">
              <a:rPr lang="en-US" smtClean="0"/>
              <a:t>2</a:t>
            </a:fld>
            <a:endParaRPr lang="en-US"/>
          </a:p>
        </p:txBody>
      </p:sp>
    </p:spTree>
    <p:extLst>
      <p:ext uri="{BB962C8B-B14F-4D97-AF65-F5344CB8AC3E}">
        <p14:creationId xmlns:p14="http://schemas.microsoft.com/office/powerpoint/2010/main" val="80795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ru-RU" b="1" dirty="0" smtClean="0"/>
              <a:t>Колесо ФОРТУНЫ</a:t>
            </a:r>
          </a:p>
          <a:p>
            <a:endParaRPr lang="ru-RU" b="1" dirty="0" smtClean="0"/>
          </a:p>
          <a:p>
            <a:r>
              <a:rPr lang="ru-RU" b="0" dirty="0" smtClean="0"/>
              <a:t>Нажмите кнопку </a:t>
            </a:r>
            <a:r>
              <a:rPr lang="ru-RU" b="1" dirty="0" smtClean="0"/>
              <a:t>СТАРТ </a:t>
            </a:r>
            <a:r>
              <a:rPr lang="ru-RU" b="0" dirty="0" smtClean="0"/>
              <a:t>для вращения колеса.</a:t>
            </a:r>
            <a:r>
              <a:rPr lang="ru-RU" b="1" dirty="0" smtClean="0"/>
              <a:t> </a:t>
            </a:r>
            <a:r>
              <a:rPr lang="ru-RU" b="0" dirty="0" smtClean="0"/>
              <a:t>Для остановки нажмите кнопку </a:t>
            </a:r>
            <a:r>
              <a:rPr lang="ru-RU" b="1" dirty="0" smtClean="0"/>
              <a:t>СТОП</a:t>
            </a:r>
            <a:r>
              <a:rPr lang="ru-RU" b="0" dirty="0" smtClean="0"/>
              <a:t>.</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973777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06105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0" baseline="0" dirty="0" smtClean="0"/>
              <a:t>Используйте этот слайд, чтобы увидеть, кто первым сможет угадать, что написано</a:t>
            </a:r>
          </a:p>
          <a:p>
            <a:endParaRPr lang="ru-RU" b="1" baseline="0" dirty="0" smtClean="0"/>
          </a:p>
          <a:p>
            <a:r>
              <a:rPr lang="ru-RU" b="1" baseline="0" dirty="0" smtClean="0"/>
              <a:t>Как отредактировать этот слайд</a:t>
            </a:r>
            <a:r>
              <a:rPr lang="ru-RU" b="0" baseline="0" dirty="0" smtClean="0"/>
              <a:t>: Введите буквы (все заглавные) в нужные поля, а затем УДАЛИТЕ поля с чёрточками [-], которые вы не будете использовать. Необходимо удалить все слои, пока под ними не появится зелёная панель. Затем введите категорию.</a:t>
            </a:r>
          </a:p>
          <a:p>
            <a:endParaRPr lang="ru-RU" b="1" baseline="0" dirty="0" smtClean="0"/>
          </a:p>
          <a:p>
            <a:r>
              <a:rPr lang="ru-RU" b="1" baseline="0" dirty="0" smtClean="0"/>
              <a:t>Как использовать этот слайд в игровом процессе:</a:t>
            </a:r>
          </a:p>
          <a:p>
            <a:r>
              <a:rPr lang="ru-RU" b="0" baseline="0" dirty="0" smtClean="0"/>
              <a:t>Это слайд «</a:t>
            </a:r>
            <a:r>
              <a:rPr lang="ru-RU" b="0" baseline="0" dirty="0" err="1" smtClean="0"/>
              <a:t>Toss</a:t>
            </a:r>
            <a:r>
              <a:rPr lang="ru-RU" b="0" baseline="0" dirty="0" smtClean="0"/>
              <a:t> </a:t>
            </a:r>
            <a:r>
              <a:rPr lang="ru-RU" b="0" baseline="0" dirty="0" err="1" smtClean="0"/>
              <a:t>Up</a:t>
            </a:r>
            <a:r>
              <a:rPr lang="ru-RU" b="0" baseline="0" dirty="0" smtClean="0"/>
              <a:t>». Он используется, чтобы решить, какой игрок идет первым. Человек, который правильно догадывается сначала набирает баллы и получает возможность играть первым. Игроки могут догадаться только один раз.</a:t>
            </a:r>
          </a:p>
          <a:p>
            <a:endParaRPr lang="ru-RU" b="0" baseline="0" dirty="0" smtClean="0"/>
          </a:p>
          <a:p>
            <a:pPr marL="0" marR="0" indent="0" algn="l" defTabSz="1306220" rtl="0" eaLnBrk="1" fontAlgn="auto" latinLnBrk="0" hangingPunct="1">
              <a:lnSpc>
                <a:spcPct val="100000"/>
              </a:lnSpc>
              <a:spcBef>
                <a:spcPts val="0"/>
              </a:spcBef>
              <a:spcAft>
                <a:spcPts val="0"/>
              </a:spcAft>
              <a:buClrTx/>
              <a:buSzTx/>
              <a:buFontTx/>
              <a:buNone/>
              <a:tabLst/>
              <a:defRPr/>
            </a:pPr>
            <a:r>
              <a:rPr lang="ru-RU" b="0" i="0" baseline="0" dirty="0" smtClean="0"/>
              <a:t>Чтобы запустить анимацию, просто нажмите </a:t>
            </a:r>
            <a:r>
              <a:rPr lang="ru-RU" b="1" i="0" baseline="0" dirty="0" smtClean="0"/>
              <a:t>«начать» </a:t>
            </a:r>
            <a:r>
              <a:rPr lang="ru-RU" b="0" i="0" baseline="0" dirty="0" smtClean="0"/>
              <a:t>сверху (или нажмите на пробел) и нажмите «верно» внизу, когда кто-то угадает правильно.</a:t>
            </a:r>
          </a:p>
          <a:p>
            <a:endParaRPr lang="ru-RU" b="1" baseline="0" dirty="0" smtClean="0"/>
          </a:p>
          <a:p>
            <a:endParaRPr lang="ru-RU" b="1" baseline="0" dirty="0" smtClean="0"/>
          </a:p>
          <a:p>
            <a:r>
              <a:rPr lang="ru-RU" b="1" baseline="0" dirty="0" smtClean="0"/>
              <a:t>ПРЕДУПРЕЖДЕНИЕ. НЕ нажимайте в любом месте экрана, пока появляются буквы (за исключением указанной кнопки). Если нажать где-либо еще, все буквы откроются сразу.</a:t>
            </a:r>
            <a:endParaRPr lang="en-US" baseline="0" dirty="0" smtClean="0"/>
          </a:p>
        </p:txBody>
      </p:sp>
      <p:sp>
        <p:nvSpPr>
          <p:cNvPr id="4" name="Slide Number Placeholder 3"/>
          <p:cNvSpPr>
            <a:spLocks noGrp="1"/>
          </p:cNvSpPr>
          <p:nvPr>
            <p:ph type="sldNum" sz="quarter" idx="10"/>
          </p:nvPr>
        </p:nvSpPr>
        <p:spPr/>
        <p:txBody>
          <a:bodyPr/>
          <a:lstStyle/>
          <a:p>
            <a:fld id="{7607106A-E50C-4DC5-A04E-082644358D27}" type="slidenum">
              <a:rPr lang="en-US" smtClean="0"/>
              <a:t>3</a:t>
            </a:fld>
            <a:endParaRPr lang="en-US"/>
          </a:p>
        </p:txBody>
      </p:sp>
    </p:spTree>
    <p:extLst>
      <p:ext uri="{BB962C8B-B14F-4D97-AF65-F5344CB8AC3E}">
        <p14:creationId xmlns:p14="http://schemas.microsoft.com/office/powerpoint/2010/main" val="80795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1" baseline="0" dirty="0" smtClean="0"/>
              <a:t>* Это ОБРАЗЕЦ основной игровой доски слайд * </a:t>
            </a:r>
            <a:r>
              <a:rPr lang="ru-RU" b="0" baseline="0" dirty="0" smtClean="0"/>
              <a:t>После размещения букв и удаления неиспользуемых полей, он должен выглядеть и анимировать, как этот слайд.</a:t>
            </a:r>
            <a:endParaRPr lang="en-US" b="0" baseline="0" dirty="0" smtClean="0"/>
          </a:p>
        </p:txBody>
      </p:sp>
      <p:sp>
        <p:nvSpPr>
          <p:cNvPr id="4" name="Slide Number Placeholder 3"/>
          <p:cNvSpPr>
            <a:spLocks noGrp="1"/>
          </p:cNvSpPr>
          <p:nvPr>
            <p:ph type="sldNum" sz="quarter" idx="10"/>
          </p:nvPr>
        </p:nvSpPr>
        <p:spPr/>
        <p:txBody>
          <a:bodyPr/>
          <a:lstStyle/>
          <a:p>
            <a:fld id="{7607106A-E50C-4DC5-A04E-082644358D27}" type="slidenum">
              <a:rPr lang="en-US" smtClean="0"/>
              <a:t>4</a:t>
            </a:fld>
            <a:endParaRPr lang="en-US"/>
          </a:p>
        </p:txBody>
      </p:sp>
    </p:spTree>
    <p:extLst>
      <p:ext uri="{BB962C8B-B14F-4D97-AF65-F5344CB8AC3E}">
        <p14:creationId xmlns:p14="http://schemas.microsoft.com/office/powerpoint/2010/main" val="8079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ru-RU" b="1" dirty="0" smtClean="0"/>
              <a:t>Главная игровая доска</a:t>
            </a:r>
          </a:p>
          <a:p>
            <a:pPr marL="0" marR="0" indent="0" algn="l" defTabSz="1306220" rtl="0" eaLnBrk="1" fontAlgn="auto" latinLnBrk="0" hangingPunct="1">
              <a:lnSpc>
                <a:spcPct val="100000"/>
              </a:lnSpc>
              <a:spcBef>
                <a:spcPts val="0"/>
              </a:spcBef>
              <a:spcAft>
                <a:spcPts val="0"/>
              </a:spcAft>
              <a:buClrTx/>
              <a:buSzTx/>
              <a:buFontTx/>
              <a:buNone/>
              <a:tabLst/>
              <a:defRPr/>
            </a:pPr>
            <a:endParaRPr lang="ru-RU" b="1" dirty="0" smtClean="0"/>
          </a:p>
          <a:p>
            <a:pPr marL="0" marR="0" indent="0" algn="l" defTabSz="1306220" rtl="0" eaLnBrk="1" fontAlgn="auto" latinLnBrk="0" hangingPunct="1">
              <a:lnSpc>
                <a:spcPct val="100000"/>
              </a:lnSpc>
              <a:spcBef>
                <a:spcPts val="0"/>
              </a:spcBef>
              <a:spcAft>
                <a:spcPts val="0"/>
              </a:spcAft>
              <a:buClrTx/>
              <a:buSzTx/>
              <a:buFontTx/>
              <a:buNone/>
              <a:tabLst/>
              <a:defRPr/>
            </a:pPr>
            <a:r>
              <a:rPr lang="ru-RU" b="0" dirty="0" smtClean="0"/>
              <a:t>Чтобы изменить этот слайд: Введите буквы (все буквы заглавные) в нужные поля, а затем УДАЛИТЕ поля с чёрточкой [-], которые вы не будете использовать. Необходимо удалить все слои, пока под ними не появится зеленая панель. Затем введите категорию.</a:t>
            </a:r>
          </a:p>
          <a:p>
            <a:pPr marL="0" marR="0" indent="0" algn="l" defTabSz="1306220" rtl="0" eaLnBrk="1" fontAlgn="auto" latinLnBrk="0" hangingPunct="1">
              <a:lnSpc>
                <a:spcPct val="100000"/>
              </a:lnSpc>
              <a:spcBef>
                <a:spcPts val="0"/>
              </a:spcBef>
              <a:spcAft>
                <a:spcPts val="0"/>
              </a:spcAft>
              <a:buClrTx/>
              <a:buSzTx/>
              <a:buFontTx/>
              <a:buNone/>
              <a:tabLst/>
              <a:defRPr/>
            </a:pPr>
            <a:endParaRPr lang="ru-RU" b="1" dirty="0" smtClean="0"/>
          </a:p>
          <a:p>
            <a:pPr marL="0" marR="0" indent="0" algn="l" defTabSz="1306220" rtl="0" eaLnBrk="1" fontAlgn="auto" latinLnBrk="0" hangingPunct="1">
              <a:lnSpc>
                <a:spcPct val="100000"/>
              </a:lnSpc>
              <a:spcBef>
                <a:spcPts val="0"/>
              </a:spcBef>
              <a:spcAft>
                <a:spcPts val="0"/>
              </a:spcAft>
              <a:buClrTx/>
              <a:buSzTx/>
              <a:buFontTx/>
              <a:buNone/>
              <a:tabLst/>
              <a:defRPr/>
            </a:pPr>
            <a:r>
              <a:rPr lang="ru-RU" b="1" dirty="0" smtClean="0"/>
              <a:t>Как использовать этот слайд во время игрового процесса:</a:t>
            </a:r>
          </a:p>
          <a:p>
            <a:pPr marL="0" marR="0" indent="0" algn="l" defTabSz="1306220" rtl="0" eaLnBrk="1" fontAlgn="auto" latinLnBrk="0" hangingPunct="1">
              <a:lnSpc>
                <a:spcPct val="100000"/>
              </a:lnSpc>
              <a:spcBef>
                <a:spcPts val="0"/>
              </a:spcBef>
              <a:spcAft>
                <a:spcPts val="0"/>
              </a:spcAft>
              <a:buClrTx/>
              <a:buSzTx/>
              <a:buFontTx/>
              <a:buNone/>
              <a:tabLst/>
              <a:defRPr/>
            </a:pPr>
            <a:r>
              <a:rPr lang="ru-RU" b="0" dirty="0" smtClean="0"/>
              <a:t>Это основной</a:t>
            </a:r>
            <a:r>
              <a:rPr lang="ru-RU" b="0" baseline="0" dirty="0" smtClean="0"/>
              <a:t> экран</a:t>
            </a:r>
            <a:r>
              <a:rPr lang="ru-RU" b="0" dirty="0" smtClean="0"/>
              <a:t> для этого раунда. Посмотрев на доску и получив категорию, первый игрок крутит колесо, а затем угадывает букву. Игрок получает очки, показанные на колесе за каждую правильную букву, которую может угадать. Он продолжают угадывать, пока не ошибётся. Теперь очередь следующего участника крутить колесо и угадывать. В шоу игроки могут открыть гласные буквы, если «купят гласные». За каждую</a:t>
            </a:r>
            <a:r>
              <a:rPr lang="ru-RU" b="0" baseline="0" dirty="0" smtClean="0"/>
              <a:t> «купленную» </a:t>
            </a:r>
            <a:r>
              <a:rPr lang="ru-RU" b="0" dirty="0" smtClean="0"/>
              <a:t>гласную из его счёта вычитается 250 очков.</a:t>
            </a:r>
          </a:p>
          <a:p>
            <a:pPr marL="0" marR="0" indent="0" algn="l" defTabSz="1306220" rtl="0" eaLnBrk="1" fontAlgn="auto" latinLnBrk="0" hangingPunct="1">
              <a:lnSpc>
                <a:spcPct val="100000"/>
              </a:lnSpc>
              <a:spcBef>
                <a:spcPts val="0"/>
              </a:spcBef>
              <a:spcAft>
                <a:spcPts val="0"/>
              </a:spcAft>
              <a:buClrTx/>
              <a:buSzTx/>
              <a:buFontTx/>
              <a:buNone/>
              <a:tabLst/>
              <a:defRPr/>
            </a:pPr>
            <a:endParaRPr lang="ru-RU" b="0" dirty="0" smtClean="0"/>
          </a:p>
          <a:p>
            <a:pPr marL="0" marR="0" indent="0" algn="l" defTabSz="1306220" rtl="0" eaLnBrk="1" fontAlgn="auto" latinLnBrk="0" hangingPunct="1">
              <a:lnSpc>
                <a:spcPct val="100000"/>
              </a:lnSpc>
              <a:spcBef>
                <a:spcPts val="0"/>
              </a:spcBef>
              <a:spcAft>
                <a:spcPts val="0"/>
              </a:spcAft>
              <a:buClrTx/>
              <a:buSzTx/>
              <a:buFontTx/>
              <a:buNone/>
              <a:tabLst/>
              <a:defRPr/>
            </a:pPr>
            <a:r>
              <a:rPr lang="ru-RU" b="0" dirty="0" smtClean="0"/>
              <a:t>Как использовать этот слайд во время игрового процесса:</a:t>
            </a:r>
          </a:p>
          <a:p>
            <a:pPr marL="0" marR="0" indent="0" algn="l" defTabSz="1306220" rtl="0" eaLnBrk="1" fontAlgn="auto" latinLnBrk="0" hangingPunct="1">
              <a:lnSpc>
                <a:spcPct val="100000"/>
              </a:lnSpc>
              <a:spcBef>
                <a:spcPts val="0"/>
              </a:spcBef>
              <a:spcAft>
                <a:spcPts val="0"/>
              </a:spcAft>
              <a:buClrTx/>
              <a:buSzTx/>
              <a:buFontTx/>
              <a:buNone/>
              <a:tabLst/>
              <a:defRPr/>
            </a:pPr>
            <a:r>
              <a:rPr lang="ru-RU" b="0" dirty="0" smtClean="0"/>
              <a:t>Необходимо ПОМНИТЬ, где находится каждая буква на плате. Когда игрок угадает правильную букву, нажмите на все места на доске, где находится эта буква. Если игрок угадает неправильно, нажмите на значок «неверно» и перейдите к следующему игроку. Пусть следующий игрок вращает</a:t>
            </a:r>
            <a:r>
              <a:rPr lang="ru-RU" b="0" baseline="0" dirty="0" smtClean="0"/>
              <a:t> колесо</a:t>
            </a:r>
            <a:r>
              <a:rPr lang="ru-RU" b="0" dirty="0" smtClean="0"/>
              <a:t>, а затем вернётся на экран и угадает букву.</a:t>
            </a:r>
            <a:endParaRPr lang="en-US" b="0" dirty="0" smtClean="0"/>
          </a:p>
        </p:txBody>
      </p:sp>
      <p:sp>
        <p:nvSpPr>
          <p:cNvPr id="4" name="Slide Number Placeholder 3"/>
          <p:cNvSpPr>
            <a:spLocks noGrp="1"/>
          </p:cNvSpPr>
          <p:nvPr>
            <p:ph type="sldNum" sz="quarter" idx="10"/>
          </p:nvPr>
        </p:nvSpPr>
        <p:spPr/>
        <p:txBody>
          <a:bodyPr/>
          <a:lstStyle/>
          <a:p>
            <a:fld id="{7607106A-E50C-4DC5-A04E-082644358D27}" type="slidenum">
              <a:rPr lang="en-US" smtClean="0"/>
              <a:t>5</a:t>
            </a:fld>
            <a:endParaRPr lang="en-US"/>
          </a:p>
        </p:txBody>
      </p:sp>
    </p:spTree>
    <p:extLst>
      <p:ext uri="{BB962C8B-B14F-4D97-AF65-F5344CB8AC3E}">
        <p14:creationId xmlns:p14="http://schemas.microsoft.com/office/powerpoint/2010/main" val="80795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ru-RU" dirty="0" smtClean="0"/>
              <a:t>* </a:t>
            </a:r>
            <a:r>
              <a:rPr lang="ru-RU" b="1" dirty="0" smtClean="0"/>
              <a:t>НЕ УДАЛЯЙТЕ ЭТОТ СЛАЙД </a:t>
            </a:r>
            <a:r>
              <a:rPr lang="ru-RU" dirty="0" smtClean="0"/>
              <a:t>*. Это автоматически переходящий слайд, который сбрасывает анимацию для штурвала на следующем слайде.</a:t>
            </a:r>
            <a:endParaRPr lang="en-US" dirty="0" smtClean="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040563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ru-RU" dirty="0" smtClean="0"/>
              <a:t>* НЕ УДАЛЯЙТЕ ЭТОТ СЛАЙД *. Это автоматически переходящий слайд, который сбрасывает анимацию для штурвала на следующем слайде.</a:t>
            </a:r>
            <a:endParaRPr lang="en-US" dirty="0" smtClean="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22095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ru-RU" b="1" dirty="0" smtClean="0"/>
              <a:t>Колесо ФОРТУНЫ</a:t>
            </a:r>
          </a:p>
          <a:p>
            <a:endParaRPr lang="ru-RU" b="1" dirty="0" smtClean="0"/>
          </a:p>
          <a:p>
            <a:r>
              <a:rPr lang="ru-RU" b="0" dirty="0" smtClean="0"/>
              <a:t>Нажмите кнопку СТАРТ для вращения колеса. Для остановки нажмите кнопку СТОП.</a:t>
            </a:r>
            <a:endParaRPr lang="en-US" b="0" dirty="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12941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1" i="0" u="none" strike="noStrike" kern="1200" cap="none" spc="0" normalizeH="0" baseline="0" noProof="0" dirty="0" smtClean="0">
                <a:ln>
                  <a:noFill/>
                </a:ln>
                <a:solidFill>
                  <a:prstClr val="black"/>
                </a:solidFill>
                <a:effectLst/>
                <a:uLnTx/>
                <a:uFillTx/>
                <a:latin typeface="+mn-lt"/>
                <a:ea typeface="+mn-ea"/>
                <a:cs typeface="+mn-cs"/>
              </a:rPr>
              <a:t>Главная игровая доска</a:t>
            </a:r>
          </a:p>
          <a:p>
            <a:pPr marL="0" marR="0" lvl="0" indent="0" algn="l" defTabSz="1306220" rtl="0" eaLnBrk="1" fontAlgn="auto" latinLnBrk="0" hangingPunct="1">
              <a:lnSpc>
                <a:spcPct val="100000"/>
              </a:lnSpc>
              <a:spcBef>
                <a:spcPts val="0"/>
              </a:spcBef>
              <a:spcAft>
                <a:spcPts val="0"/>
              </a:spcAft>
              <a:buClrTx/>
              <a:buSzTx/>
              <a:buFontTx/>
              <a:buNone/>
              <a:tabLst/>
              <a:defRPr/>
            </a:pPr>
            <a:endParaRPr kumimoji="0" lang="ru-RU" sz="17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smtClean="0">
                <a:ln>
                  <a:noFill/>
                </a:ln>
                <a:solidFill>
                  <a:prstClr val="black"/>
                </a:solidFill>
                <a:effectLst/>
                <a:uLnTx/>
                <a:uFillTx/>
                <a:latin typeface="+mn-lt"/>
                <a:ea typeface="+mn-ea"/>
                <a:cs typeface="+mn-cs"/>
              </a:rPr>
              <a:t>Чтобы изменить этот слайд: Введите буквы (все буквы заглавные) в нужные поля, а затем УДАЛИТЕ поля с чёрточкой [-], которые вы не будете использовать. Необходимо удалить все слои, пока под ними не появится зеленая панель. Затем введите категорию.</a:t>
            </a:r>
          </a:p>
          <a:p>
            <a:pPr marL="0" marR="0" lvl="0" indent="0" algn="l" defTabSz="1306220" rtl="0" eaLnBrk="1" fontAlgn="auto" latinLnBrk="0" hangingPunct="1">
              <a:lnSpc>
                <a:spcPct val="100000"/>
              </a:lnSpc>
              <a:spcBef>
                <a:spcPts val="0"/>
              </a:spcBef>
              <a:spcAft>
                <a:spcPts val="0"/>
              </a:spcAft>
              <a:buClrTx/>
              <a:buSzTx/>
              <a:buFontTx/>
              <a:buNone/>
              <a:tabLst/>
              <a:defRPr/>
            </a:pPr>
            <a:endParaRPr kumimoji="0" lang="ru-RU" sz="17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1" i="0" u="none" strike="noStrike" kern="1200" cap="none" spc="0" normalizeH="0" baseline="0" noProof="0" dirty="0" smtClean="0">
                <a:ln>
                  <a:noFill/>
                </a:ln>
                <a:solidFill>
                  <a:prstClr val="black"/>
                </a:solidFill>
                <a:effectLst/>
                <a:uLnTx/>
                <a:uFillTx/>
                <a:latin typeface="+mn-lt"/>
                <a:ea typeface="+mn-ea"/>
                <a:cs typeface="+mn-cs"/>
              </a:rPr>
              <a:t>Как использовать этот слайд во время игрового процесса:</a:t>
            </a:r>
          </a:p>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smtClean="0">
                <a:ln>
                  <a:noFill/>
                </a:ln>
                <a:solidFill>
                  <a:prstClr val="black"/>
                </a:solidFill>
                <a:effectLst/>
                <a:uLnTx/>
                <a:uFillTx/>
                <a:latin typeface="+mn-lt"/>
                <a:ea typeface="+mn-ea"/>
                <a:cs typeface="+mn-cs"/>
              </a:rPr>
              <a:t>Это основной экран для этого раунда. Посмотрев на доску и получив категорию, первый игрок крутит колесо, а затем угадывает букву. Игрок получает очки, показанные на колесе за каждую правильную букву, которую может угадать. Он продолжают угадывать, пока не ошибётся. Теперь очередь следующего участника крутить колесо и угадывать. В шоу игроки могут открыть гласные буквы, если «купят гласные». За каждую «купленную» гласную из его счёта вычитается 250 очков.</a:t>
            </a:r>
          </a:p>
          <a:p>
            <a:pPr marL="0" marR="0" lvl="0" indent="0" algn="l" defTabSz="1306220" rtl="0" eaLnBrk="1" fontAlgn="auto" latinLnBrk="0" hangingPunct="1">
              <a:lnSpc>
                <a:spcPct val="100000"/>
              </a:lnSpc>
              <a:spcBef>
                <a:spcPts val="0"/>
              </a:spcBef>
              <a:spcAft>
                <a:spcPts val="0"/>
              </a:spcAft>
              <a:buClrTx/>
              <a:buSzTx/>
              <a:buFontTx/>
              <a:buNone/>
              <a:tabLst/>
              <a:defRPr/>
            </a:pPr>
            <a:endParaRPr kumimoji="0" lang="ru-RU" sz="17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smtClean="0">
                <a:ln>
                  <a:noFill/>
                </a:ln>
                <a:solidFill>
                  <a:prstClr val="black"/>
                </a:solidFill>
                <a:effectLst/>
                <a:uLnTx/>
                <a:uFillTx/>
                <a:latin typeface="+mn-lt"/>
                <a:ea typeface="+mn-ea"/>
                <a:cs typeface="+mn-cs"/>
              </a:rPr>
              <a:t>Как использовать этот слайд во время игрового процесса:</a:t>
            </a:r>
          </a:p>
          <a:p>
            <a:pPr marL="0" marR="0" lvl="0" indent="0" algn="l" defTabSz="130622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smtClean="0">
                <a:ln>
                  <a:noFill/>
                </a:ln>
                <a:solidFill>
                  <a:prstClr val="black"/>
                </a:solidFill>
                <a:effectLst/>
                <a:uLnTx/>
                <a:uFillTx/>
                <a:latin typeface="+mn-lt"/>
                <a:ea typeface="+mn-ea"/>
                <a:cs typeface="+mn-cs"/>
              </a:rPr>
              <a:t>Необходимо ПОМНИТЬ, где находится каждая буква на плате. Когда игрок угадает правильную букву, нажмите на все места на доске, где находится эта буква. Если игрок угадает неправильно, нажмите на значок «неверно» и перейдите к следующему игроку. Пусть следующий игрок вращает колесо, а затем вернётся на экран и угадает букву.</a:t>
            </a:r>
            <a:endParaRPr kumimoji="0" lang="en-US" sz="17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7607106A-E50C-4DC5-A04E-082644358D2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80795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ame Boar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895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699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681498"/>
      </p:ext>
    </p:extLst>
  </p:cSld>
  <p:clrMap bg1="lt1" tx1="dk1" bg2="lt2" tx2="dk2" accent1="accent1" accent2="accent2" accent3="accent3" accent4="accent4" accent5="accent5" accent6="accent6" hlink="hlink" folHlink="folHlink"/>
  <p:sldLayoutIdLst>
    <p:sldLayoutId id="2147483649" r:id="rId1"/>
    <p:sldLayoutId id="2147483655" r:id="rId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ctr" defTabSz="130622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1306220"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7.png"/><Relationship Id="rId7"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9.xml"/><Relationship Id="rId4" Type="http://schemas.openxmlformats.org/officeDocument/2006/relationships/image" Target="../media/image8.png"/><Relationship Id="rId9" Type="http://schemas.openxmlformats.org/officeDocument/2006/relationships/audio" Target="../media/audio6.wav"/></Relationships>
</file>

<file path=ppt/slides/_rels/slide11.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7.png"/><Relationship Id="rId7"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9.xml"/><Relationship Id="rId4" Type="http://schemas.openxmlformats.org/officeDocument/2006/relationships/image" Target="../media/image8.png"/><Relationship Id="rId9" Type="http://schemas.openxmlformats.org/officeDocument/2006/relationships/audio" Target="../media/audio6.wav"/></Relationships>
</file>

<file path=ppt/slides/_rels/slide1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9.bin"/><Relationship Id="rId7" Type="http://schemas.openxmlformats.org/officeDocument/2006/relationships/slide" Target="slide9.xml"/><Relationship Id="rId12" Type="http://schemas.openxmlformats.org/officeDocument/2006/relationships/audio" Target="../media/audio9.bin"/><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audio" Target="../media/audio6.wav"/><Relationship Id="rId5" Type="http://schemas.openxmlformats.org/officeDocument/2006/relationships/image" Target="../media/image7.png"/><Relationship Id="rId10" Type="http://schemas.openxmlformats.org/officeDocument/2006/relationships/audio" Target="../media/audio3.wav"/><Relationship Id="rId4" Type="http://schemas.openxmlformats.org/officeDocument/2006/relationships/audio" Target="../media/audio10.wav"/><Relationship Id="rId9" Type="http://schemas.openxmlformats.org/officeDocument/2006/relationships/audio" Target="../media/audio5.wav"/></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7.wav"/><Relationship Id="rId7" Type="http://schemas.openxmlformats.org/officeDocument/2006/relationships/audio" Target="../media/audio5.wav"/><Relationship Id="rId12" Type="http://schemas.openxmlformats.org/officeDocument/2006/relationships/slide" Target="slide17.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audio" Target="../media/audio8.wav"/><Relationship Id="rId4" Type="http://schemas.openxmlformats.org/officeDocument/2006/relationships/image" Target="../media/image2.jpg"/><Relationship Id="rId9" Type="http://schemas.openxmlformats.org/officeDocument/2006/relationships/audio" Target="../media/audio6.wav"/></Relationships>
</file>

<file path=ppt/slides/_rels/slide1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7.png"/><Relationship Id="rId7" Type="http://schemas.openxmlformats.org/officeDocument/2006/relationships/audio" Target="../media/audio5.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13.xml"/><Relationship Id="rId4" Type="http://schemas.openxmlformats.org/officeDocument/2006/relationships/image" Target="../media/image8.png"/><Relationship Id="rId9" Type="http://schemas.openxmlformats.org/officeDocument/2006/relationships/audio" Target="../media/audio6.wav"/></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7.png"/><Relationship Id="rId7" Type="http://schemas.openxmlformats.org/officeDocument/2006/relationships/audio" Target="../media/audio3.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image" Target="../media/image8.png"/><Relationship Id="rId9" Type="http://schemas.openxmlformats.org/officeDocument/2006/relationships/slide" Target="slide13.xml"/></Relationships>
</file>

<file path=ppt/slides/_rels/slide16.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9.bin"/><Relationship Id="rId7" Type="http://schemas.openxmlformats.org/officeDocument/2006/relationships/audio" Target="../media/audio4.wav"/><Relationship Id="rId12" Type="http://schemas.openxmlformats.org/officeDocument/2006/relationships/audio" Target="../media/audio9.bin"/><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slide" Target="slide13.xml"/><Relationship Id="rId5" Type="http://schemas.openxmlformats.org/officeDocument/2006/relationships/image" Target="../media/image7.png"/><Relationship Id="rId10" Type="http://schemas.openxmlformats.org/officeDocument/2006/relationships/audio" Target="../media/audio6.wav"/><Relationship Id="rId4" Type="http://schemas.openxmlformats.org/officeDocument/2006/relationships/audio" Target="../media/audio10.wav"/><Relationship Id="rId9" Type="http://schemas.openxmlformats.org/officeDocument/2006/relationships/audio" Target="../media/audio3.wav"/></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7.wav"/><Relationship Id="rId7"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audio" Target="../media/audio8.wav"/></Relationships>
</file>

<file path=ppt/slides/_rels/slide18.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7.png"/><Relationship Id="rId7" Type="http://schemas.openxmlformats.org/officeDocument/2006/relationships/audio" Target="../media/audio5.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17.xml"/><Relationship Id="rId4" Type="http://schemas.openxmlformats.org/officeDocument/2006/relationships/image" Target="../media/image8.png"/><Relationship Id="rId9" Type="http://schemas.openxmlformats.org/officeDocument/2006/relationships/audio" Target="../media/audio6.wav"/></Relationships>
</file>

<file path=ppt/slides/_rels/slide1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7.png"/><Relationship Id="rId7" Type="http://schemas.openxmlformats.org/officeDocument/2006/relationships/audio" Target="../media/audio3.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image" Target="../media/image8.png"/><Relationship Id="rId9" Type="http://schemas.openxmlformats.org/officeDocument/2006/relationships/slide" Target="slide17.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2.wav"/><Relationship Id="rId7"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audio" Target="../media/audio2.wav"/><Relationship Id="rId5" Type="http://schemas.openxmlformats.org/officeDocument/2006/relationships/image" Target="../media/image2.jpg"/><Relationship Id="rId10" Type="http://schemas.openxmlformats.org/officeDocument/2006/relationships/image" Target="../media/image4.png"/><Relationship Id="rId4" Type="http://schemas.openxmlformats.org/officeDocument/2006/relationships/audio" Target="../media/audio3.wav"/><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9.bin"/><Relationship Id="rId7" Type="http://schemas.openxmlformats.org/officeDocument/2006/relationships/audio" Target="../media/audio4.wav"/><Relationship Id="rId12" Type="http://schemas.openxmlformats.org/officeDocument/2006/relationships/audio" Target="../media/audio9.bin"/><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slide" Target="slide17.xml"/><Relationship Id="rId5" Type="http://schemas.openxmlformats.org/officeDocument/2006/relationships/image" Target="../media/image7.png"/><Relationship Id="rId10" Type="http://schemas.openxmlformats.org/officeDocument/2006/relationships/audio" Target="../media/audio6.wav"/><Relationship Id="rId4" Type="http://schemas.openxmlformats.org/officeDocument/2006/relationships/audio" Target="../media/audio10.wav"/><Relationship Id="rId9" Type="http://schemas.openxmlformats.org/officeDocument/2006/relationships/audio" Target="../media/audio3.wav"/></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slide" Target="slide9.xml"/><Relationship Id="rId3" Type="http://schemas.openxmlformats.org/officeDocument/2006/relationships/audio" Target="../media/audio7.wav"/><Relationship Id="rId7" Type="http://schemas.openxmlformats.org/officeDocument/2006/relationships/audio" Target="../media/audio4.wav"/><Relationship Id="rId12"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audio" Target="../media/audio8.wav"/><Relationship Id="rId5" Type="http://schemas.openxmlformats.org/officeDocument/2006/relationships/slide" Target="slide6.xml"/><Relationship Id="rId10" Type="http://schemas.openxmlformats.org/officeDocument/2006/relationships/audio" Target="../media/audio6.wav"/><Relationship Id="rId4" Type="http://schemas.openxmlformats.org/officeDocument/2006/relationships/image" Target="../media/image2.jpg"/><Relationship Id="rId9"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7.wav"/><Relationship Id="rId7" Type="http://schemas.openxmlformats.org/officeDocument/2006/relationships/audio" Target="../media/audio5.wav"/><Relationship Id="rId12"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audio" Target="../media/audio8.wav"/><Relationship Id="rId4" Type="http://schemas.openxmlformats.org/officeDocument/2006/relationships/image" Target="../media/image2.jpg"/><Relationship Id="rId9" Type="http://schemas.openxmlformats.org/officeDocument/2006/relationships/audio" Target="../media/audio6.wav"/></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7.png"/><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5.xml"/><Relationship Id="rId4" Type="http://schemas.openxmlformats.org/officeDocument/2006/relationships/image" Target="../media/image8.png"/><Relationship Id="rId9" Type="http://schemas.openxmlformats.org/officeDocument/2006/relationships/audio" Target="../media/audio6.wav"/></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7.png"/><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5.xml"/><Relationship Id="rId4" Type="http://schemas.openxmlformats.org/officeDocument/2006/relationships/image" Target="../media/image8.png"/><Relationship Id="rId9" Type="http://schemas.openxmlformats.org/officeDocument/2006/relationships/audio" Target="../media/audio6.wav"/></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9.bin"/><Relationship Id="rId7" Type="http://schemas.openxmlformats.org/officeDocument/2006/relationships/slide" Target="slide5.xml"/><Relationship Id="rId12" Type="http://schemas.openxmlformats.org/officeDocument/2006/relationships/audio" Target="../media/audio9.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audio" Target="../media/audio6.wav"/><Relationship Id="rId5" Type="http://schemas.openxmlformats.org/officeDocument/2006/relationships/image" Target="../media/image7.png"/><Relationship Id="rId10" Type="http://schemas.openxmlformats.org/officeDocument/2006/relationships/audio" Target="../media/audio3.wav"/><Relationship Id="rId4" Type="http://schemas.openxmlformats.org/officeDocument/2006/relationships/audio" Target="../media/audio10.wav"/><Relationship Id="rId9" Type="http://schemas.openxmlformats.org/officeDocument/2006/relationships/audio" Target="../media/audio5.wav"/></Relationships>
</file>

<file path=ppt/slides/_rels/slide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7.wav"/><Relationship Id="rId7"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slide" Target="slide13.xml"/><Relationship Id="rId5" Type="http://schemas.openxmlformats.org/officeDocument/2006/relationships/audio" Target="../media/audio4.wav"/><Relationship Id="rId10"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1" y="0"/>
            <a:ext cx="7025640" cy="8229600"/>
          </a:xfrm>
          <a:prstGeom prst="parallelogram">
            <a:avLst>
              <a:gd name="adj" fmla="val 25000"/>
            </a:avLst>
          </a:prstGeom>
          <a:gradFill rotWithShape="1">
            <a:gsLst>
              <a:gs pos="0">
                <a:schemeClr val="accent1">
                  <a:gamma/>
                  <a:shade val="46275"/>
                  <a:invGamma/>
                  <a:alpha val="0"/>
                </a:schemeClr>
              </a:gs>
              <a:gs pos="50000">
                <a:schemeClr val="bg1">
                  <a:alpha val="25000"/>
                </a:schemeClr>
              </a:gs>
              <a:gs pos="100000">
                <a:schemeClr val="accent1">
                  <a:gamma/>
                  <a:shade val="46275"/>
                  <a:invGamma/>
                  <a:alpha val="0"/>
                </a:schemeClr>
              </a:gs>
            </a:gsLst>
            <a:lin ang="5400000" scaled="1"/>
          </a:gradFill>
          <a:ln>
            <a:noFill/>
          </a:ln>
          <a:effectLst/>
          <a:extLst/>
        </p:spPr>
        <p:txBody>
          <a:bodyPr wrap="none" lIns="130622" tIns="65311" rIns="130622" bIns="65311" anchor="ctr"/>
          <a:lstStyle/>
          <a:p>
            <a:pPr algn="ctr">
              <a:defRPr/>
            </a:pPr>
            <a:endParaRPr lang="en-US" altLang="en-US" sz="8600" b="1" i="1">
              <a:solidFill>
                <a:srgbClr val="000066"/>
              </a:solidFill>
            </a:endParaRPr>
          </a:p>
        </p:txBody>
      </p:sp>
      <p:sp>
        <p:nvSpPr>
          <p:cNvPr id="6156" name="AutoShape 12"/>
          <p:cNvSpPr>
            <a:spLocks noChangeArrowheads="1"/>
          </p:cNvSpPr>
          <p:nvPr/>
        </p:nvSpPr>
        <p:spPr bwMode="auto">
          <a:xfrm>
            <a:off x="7604761" y="0"/>
            <a:ext cx="7025640" cy="8229600"/>
          </a:xfrm>
          <a:prstGeom prst="parallelogram">
            <a:avLst>
              <a:gd name="adj" fmla="val 25000"/>
            </a:avLst>
          </a:prstGeom>
          <a:gradFill rotWithShape="1">
            <a:gsLst>
              <a:gs pos="0">
                <a:schemeClr val="accent1">
                  <a:gamma/>
                  <a:shade val="46275"/>
                  <a:invGamma/>
                  <a:alpha val="0"/>
                </a:schemeClr>
              </a:gs>
              <a:gs pos="50000">
                <a:schemeClr val="bg1">
                  <a:alpha val="58000"/>
                </a:schemeClr>
              </a:gs>
              <a:gs pos="100000">
                <a:schemeClr val="accent1">
                  <a:gamma/>
                  <a:shade val="46275"/>
                  <a:invGamma/>
                  <a:alpha val="0"/>
                </a:schemeClr>
              </a:gs>
            </a:gsLst>
            <a:lin ang="5400000" scaled="1"/>
          </a:gradFill>
          <a:ln>
            <a:noFill/>
          </a:ln>
          <a:effectLst/>
          <a:extLst/>
        </p:spPr>
        <p:txBody>
          <a:bodyPr wrap="none" lIns="130622" tIns="65311" rIns="130622" bIns="65311" anchor="ctr"/>
          <a:lstStyle/>
          <a:p>
            <a:pPr algn="ctr">
              <a:defRPr/>
            </a:pPr>
            <a:endParaRPr lang="en-US" altLang="en-US" sz="9400" b="1" i="1">
              <a:solidFill>
                <a:srgbClr val="000066"/>
              </a:solidFill>
            </a:endParaRPr>
          </a:p>
        </p:txBody>
      </p:sp>
      <p:sp>
        <p:nvSpPr>
          <p:cNvPr id="6180" name="Rectangle 36"/>
          <p:cNvSpPr>
            <a:spLocks noChangeArrowheads="1"/>
          </p:cNvSpPr>
          <p:nvPr/>
        </p:nvSpPr>
        <p:spPr bwMode="auto">
          <a:xfrm>
            <a:off x="-36560759" y="6862250"/>
            <a:ext cx="51191160" cy="164592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a:extLst/>
        </p:spPr>
        <p:txBody>
          <a:bodyPr lIns="0" tIns="0" rIns="0" bIns="0" anchor="ctr"/>
          <a:lstStyle/>
          <a:p>
            <a:pPr algn="ctr">
              <a:defRPr/>
            </a:pP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a:t>
            </a:r>
            <a:r>
              <a:rPr lang="ru-RU" altLang="en-US" sz="4000" dirty="0" smtClean="0">
                <a:solidFill>
                  <a:schemeClr val="bg1"/>
                </a:solidFill>
                <a:latin typeface="Impact" pitchFamily="34" charset="0"/>
              </a:rPr>
              <a:t>ФОРТУНЫ   </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endParaRPr lang="en-US" altLang="en-US" sz="4000" dirty="0">
              <a:solidFill>
                <a:schemeClr val="bg1"/>
              </a:solidFill>
              <a:latin typeface="Impact" pitchFamily="34" charset="0"/>
            </a:endParaRPr>
          </a:p>
        </p:txBody>
      </p:sp>
      <p:sp>
        <p:nvSpPr>
          <p:cNvPr id="6179" name="Rectangle 35"/>
          <p:cNvSpPr>
            <a:spLocks noChangeArrowheads="1"/>
          </p:cNvSpPr>
          <p:nvPr/>
        </p:nvSpPr>
        <p:spPr bwMode="auto">
          <a:xfrm>
            <a:off x="-48261" y="-312595"/>
            <a:ext cx="51191162"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ru-RU" altLang="en-US" sz="4000" dirty="0" smtClean="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smtClean="0">
                <a:solidFill>
                  <a:schemeClr val="bg1"/>
                </a:solidFill>
                <a:latin typeface="Impact" pitchFamily="34" charset="0"/>
              </a:rPr>
              <a:t>   КОЛЕСО </a:t>
            </a:r>
            <a:r>
              <a:rPr lang="ru-RU" altLang="en-US" sz="4000" dirty="0">
                <a:solidFill>
                  <a:schemeClr val="bg1"/>
                </a:solidFill>
                <a:latin typeface="Impact" pitchFamily="34" charset="0"/>
              </a:rPr>
              <a:t>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endParaRPr lang="en-US" altLang="en-US" sz="4000" dirty="0">
              <a:solidFill>
                <a:schemeClr val="bg1"/>
              </a:solidFill>
              <a:latin typeface="Impact" pitchFamily="34" charset="0"/>
            </a:endParaRPr>
          </a:p>
        </p:txBody>
      </p:sp>
      <p:sp>
        <p:nvSpPr>
          <p:cNvPr id="2" name="TextBox 1">
            <a:hlinkClick r:id="" action="ppaction://hlinkshowjump?jump=nextslide"/>
          </p:cNvPr>
          <p:cNvSpPr txBox="1"/>
          <p:nvPr/>
        </p:nvSpPr>
        <p:spPr>
          <a:xfrm>
            <a:off x="4968063" y="7001963"/>
            <a:ext cx="4579974"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400" dirty="0" smtClean="0">
                <a:solidFill>
                  <a:schemeClr val="bg1"/>
                </a:solidFill>
                <a:latin typeface="Arial Black" panose="020B0A04020102020204" pitchFamily="34" charset="0"/>
              </a:rPr>
              <a:t>НАЧАТЬ</a:t>
            </a:r>
            <a:endParaRPr lang="en-US" sz="4400" dirty="0">
              <a:solidFill>
                <a:schemeClr val="bg1"/>
              </a:solidFill>
              <a:latin typeface="Arial Black" panose="020B0A04020102020204" pitchFamily="34" charset="0"/>
            </a:endParaRPr>
          </a:p>
        </p:txBody>
      </p:sp>
      <p:pic>
        <p:nvPicPr>
          <p:cNvPr id="11" name="Picture 2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04613" y="1051359"/>
            <a:ext cx="5569828" cy="553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330006"/>
      </p:ext>
    </p:extLst>
  </p:cSld>
  <p:clrMapOvr>
    <a:masterClrMapping/>
  </p:clrMapOvr>
  <p:transition>
    <p:sndAc>
      <p:stSnd>
        <p:snd r:embed="rId3" name="Wheel of Fortune Them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0" fill="hold"/>
                                        <p:tgtEl>
                                          <p:spTgt spid="11"/>
                                        </p:tgtEl>
                                        <p:attrNameLst>
                                          <p:attrName>ppt_w</p:attrName>
                                        </p:attrNameLst>
                                      </p:cBhvr>
                                      <p:tavLst>
                                        <p:tav tm="0">
                                          <p:val>
                                            <p:fltVal val="0"/>
                                          </p:val>
                                        </p:tav>
                                        <p:tav tm="100000">
                                          <p:val>
                                            <p:strVal val="#ppt_w"/>
                                          </p:val>
                                        </p:tav>
                                      </p:tavLst>
                                    </p:anim>
                                    <p:anim calcmode="lin" valueType="num">
                                      <p:cBhvr>
                                        <p:cTn id="8" dur="5000" fill="hold"/>
                                        <p:tgtEl>
                                          <p:spTgt spid="11"/>
                                        </p:tgtEl>
                                        <p:attrNameLst>
                                          <p:attrName>ppt_h</p:attrName>
                                        </p:attrNameLst>
                                      </p:cBhvr>
                                      <p:tavLst>
                                        <p:tav tm="0">
                                          <p:val>
                                            <p:fltVal val="0"/>
                                          </p:val>
                                        </p:tav>
                                        <p:tav tm="100000">
                                          <p:val>
                                            <p:strVal val="#ppt_h"/>
                                          </p:val>
                                        </p:tav>
                                      </p:tavLst>
                                    </p:anim>
                                    <p:animEffect transition="in" filter="fade">
                                      <p:cBhvr>
                                        <p:cTn id="9" dur="5000"/>
                                        <p:tgtEl>
                                          <p:spTgt spid="11"/>
                                        </p:tgtEl>
                                      </p:cBhvr>
                                    </p:animEffect>
                                  </p:childTnLst>
                                </p:cTn>
                              </p:par>
                              <p:par>
                                <p:cTn id="10" presetID="8" presetClass="emph" presetSubtype="0" fill="hold" nodeType="withEffect">
                                  <p:stCondLst>
                                    <p:cond delay="0"/>
                                  </p:stCondLst>
                                  <p:childTnLst>
                                    <p:animRot by="43200000">
                                      <p:cBhvr>
                                        <p:cTn id="11" dur="5000" fill="hold"/>
                                        <p:tgtEl>
                                          <p:spTgt spid="11"/>
                                        </p:tgtEl>
                                        <p:attrNameLst>
                                          <p:attrName>r</p:attrName>
                                        </p:attrNameLst>
                                      </p:cBhvr>
                                    </p:animRot>
                                  </p:childTnLst>
                                </p:cTn>
                              </p:par>
                              <p:par>
                                <p:cTn id="12" presetID="22" presetClass="entr" presetSubtype="1" fill="hold" nodeType="withEffect">
                                  <p:stCondLst>
                                    <p:cond delay="5200"/>
                                  </p:stCondLst>
                                  <p:childTnLst>
                                    <p:set>
                                      <p:cBhvr>
                                        <p:cTn id="13" dur="1" fill="hold">
                                          <p:stCondLst>
                                            <p:cond delay="0"/>
                                          </p:stCondLst>
                                        </p:cTn>
                                        <p:tgtEl>
                                          <p:spTgt spid="6155">
                                            <p:bg/>
                                          </p:spTgt>
                                        </p:tgtEl>
                                        <p:attrNameLst>
                                          <p:attrName>style.visibility</p:attrName>
                                        </p:attrNameLst>
                                      </p:cBhvr>
                                      <p:to>
                                        <p:strVal val="visible"/>
                                      </p:to>
                                    </p:set>
                                    <p:animEffect transition="in" filter="wipe(up)">
                                      <p:cBhvr>
                                        <p:cTn id="14" dur="900"/>
                                        <p:tgtEl>
                                          <p:spTgt spid="6155">
                                            <p:bg/>
                                          </p:spTgt>
                                        </p:tgtEl>
                                      </p:cBhvr>
                                    </p:animEffect>
                                  </p:childTnLst>
                                </p:cTn>
                              </p:par>
                              <p:par>
                                <p:cTn id="15" presetID="22" presetClass="entr" presetSubtype="4" fill="hold" nodeType="withEffect">
                                  <p:stCondLst>
                                    <p:cond delay="5200"/>
                                  </p:stCondLst>
                                  <p:iterate type="wd">
                                    <p:tmPct val="10000"/>
                                  </p:iterate>
                                  <p:childTnLst>
                                    <p:set>
                                      <p:cBhvr>
                                        <p:cTn id="16" dur="1" fill="hold">
                                          <p:stCondLst>
                                            <p:cond delay="0"/>
                                          </p:stCondLst>
                                        </p:cTn>
                                        <p:tgtEl>
                                          <p:spTgt spid="6156">
                                            <p:bg/>
                                          </p:spTgt>
                                        </p:tgtEl>
                                        <p:attrNameLst>
                                          <p:attrName>style.visibility</p:attrName>
                                        </p:attrNameLst>
                                      </p:cBhvr>
                                      <p:to>
                                        <p:strVal val="visible"/>
                                      </p:to>
                                    </p:set>
                                    <p:animEffect transition="in" filter="wipe(down)">
                                      <p:cBhvr>
                                        <p:cTn id="17" dur="900"/>
                                        <p:tgtEl>
                                          <p:spTgt spid="6156">
                                            <p:bg/>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179"/>
                                        </p:tgtEl>
                                        <p:attrNameLst>
                                          <p:attrName>style.visibility</p:attrName>
                                        </p:attrNameLst>
                                      </p:cBhvr>
                                      <p:to>
                                        <p:strVal val="visible"/>
                                      </p:to>
                                    </p:set>
                                    <p:animEffect transition="in" filter="fade">
                                      <p:cBhvr>
                                        <p:cTn id="20" dur="2500"/>
                                        <p:tgtEl>
                                          <p:spTgt spid="6179"/>
                                        </p:tgtEl>
                                      </p:cBhvr>
                                    </p:animEffect>
                                  </p:childTnLst>
                                </p:cTn>
                              </p:par>
                              <p:par>
                                <p:cTn id="21" presetID="35" presetClass="path" presetSubtype="0" fill="hold" nodeType="withEffect">
                                  <p:stCondLst>
                                    <p:cond delay="0"/>
                                  </p:stCondLst>
                                  <p:childTnLst>
                                    <p:animMotion origin="layout" path="M -2.25694E-6 3.33333E-6 L -2.49891 3.33333E-6 " pathEditMode="fixed" rAng="0" ptsTypes="AA">
                                      <p:cBhvr>
                                        <p:cTn id="22" dur="11000" fill="hold"/>
                                        <p:tgtEl>
                                          <p:spTgt spid="6179"/>
                                        </p:tgtEl>
                                        <p:attrNameLst>
                                          <p:attrName>ppt_x</p:attrName>
                                          <p:attrName>ppt_y</p:attrName>
                                        </p:attrNameLst>
                                      </p:cBhvr>
                                      <p:rCtr x="-124946" y="0"/>
                                    </p:animMotion>
                                  </p:childTnLst>
                                </p:cTn>
                              </p:par>
                              <p:par>
                                <p:cTn id="23" presetID="10" presetClass="entr" presetSubtype="0" fill="hold" nodeType="withEffect">
                                  <p:stCondLst>
                                    <p:cond delay="0"/>
                                  </p:stCondLst>
                                  <p:childTnLst>
                                    <p:set>
                                      <p:cBhvr>
                                        <p:cTn id="24" dur="1" fill="hold">
                                          <p:stCondLst>
                                            <p:cond delay="0"/>
                                          </p:stCondLst>
                                        </p:cTn>
                                        <p:tgtEl>
                                          <p:spTgt spid="6180"/>
                                        </p:tgtEl>
                                        <p:attrNameLst>
                                          <p:attrName>style.visibility</p:attrName>
                                        </p:attrNameLst>
                                      </p:cBhvr>
                                      <p:to>
                                        <p:strVal val="visible"/>
                                      </p:to>
                                    </p:set>
                                    <p:animEffect transition="in" filter="fade">
                                      <p:cBhvr>
                                        <p:cTn id="25" dur="2500"/>
                                        <p:tgtEl>
                                          <p:spTgt spid="6180"/>
                                        </p:tgtEl>
                                      </p:cBhvr>
                                    </p:animEffect>
                                  </p:childTnLst>
                                </p:cTn>
                              </p:par>
                              <p:par>
                                <p:cTn id="26" presetID="63" presetClass="path" presetSubtype="0" fill="hold" nodeType="withEffect">
                                  <p:stCondLst>
                                    <p:cond delay="0"/>
                                  </p:stCondLst>
                                  <p:childTnLst>
                                    <p:animMotion origin="layout" path="M 1.63194E-6 -3.39506E-6 L 2.49891 -3.39506E-6 " pathEditMode="fixed" rAng="0" ptsTypes="AA">
                                      <p:cBhvr>
                                        <p:cTn id="27" dur="11000" fill="hold"/>
                                        <p:tgtEl>
                                          <p:spTgt spid="6180"/>
                                        </p:tgtEl>
                                        <p:attrNameLst>
                                          <p:attrName>ppt_x</p:attrName>
                                          <p:attrName>ppt_y</p:attrName>
                                        </p:attrNameLst>
                                      </p:cBhvr>
                                      <p:rCtr x="124946" y="0"/>
                                    </p:animMotion>
                                  </p:childTnLst>
                                </p:cTn>
                              </p:par>
                              <p:par>
                                <p:cTn id="28" presetID="10" presetClass="exit" presetSubtype="0" fill="hold" grpId="0" nodeType="withEffect">
                                  <p:stCondLst>
                                    <p:cond delay="9000"/>
                                  </p:stCondLst>
                                  <p:childTnLst>
                                    <p:animEffect transition="out" filter="fade">
                                      <p:cBhvr>
                                        <p:cTn id="29" dur="2000"/>
                                        <p:tgtEl>
                                          <p:spTgt spid="6179"/>
                                        </p:tgtEl>
                                      </p:cBhvr>
                                    </p:animEffect>
                                    <p:set>
                                      <p:cBhvr>
                                        <p:cTn id="30" dur="1" fill="hold">
                                          <p:stCondLst>
                                            <p:cond delay="1999"/>
                                          </p:stCondLst>
                                        </p:cTn>
                                        <p:tgtEl>
                                          <p:spTgt spid="6179"/>
                                        </p:tgtEl>
                                        <p:attrNameLst>
                                          <p:attrName>style.visibility</p:attrName>
                                        </p:attrNameLst>
                                      </p:cBhvr>
                                      <p:to>
                                        <p:strVal val="hidden"/>
                                      </p:to>
                                    </p:set>
                                  </p:childTnLst>
                                </p:cTn>
                              </p:par>
                              <p:par>
                                <p:cTn id="31" presetID="10" presetClass="exit" presetSubtype="0" fill="hold" nodeType="withEffect">
                                  <p:stCondLst>
                                    <p:cond delay="9000"/>
                                  </p:stCondLst>
                                  <p:childTnLst>
                                    <p:animEffect transition="out" filter="fade">
                                      <p:cBhvr>
                                        <p:cTn id="32" dur="2000"/>
                                        <p:tgtEl>
                                          <p:spTgt spid="6180"/>
                                        </p:tgtEl>
                                      </p:cBhvr>
                                    </p:animEffect>
                                    <p:set>
                                      <p:cBhvr>
                                        <p:cTn id="33" dur="1" fill="hold">
                                          <p:stCondLst>
                                            <p:cond delay="1999"/>
                                          </p:stCondLst>
                                        </p:cTn>
                                        <p:tgtEl>
                                          <p:spTgt spid="6180"/>
                                        </p:tgtEl>
                                        <p:attrNameLst>
                                          <p:attrName>style.visibility</p:attrName>
                                        </p:attrNameLst>
                                      </p:cBhvr>
                                      <p:to>
                                        <p:strVal val="hidden"/>
                                      </p:to>
                                    </p:set>
                                  </p:childTnLst>
                                </p:cTn>
                              </p:par>
                            </p:childTnLst>
                          </p:cTn>
                        </p:par>
                        <p:par>
                          <p:cTn id="34" fill="hold">
                            <p:stCondLst>
                              <p:cond delay="11000"/>
                            </p:stCondLst>
                            <p:childTnLst>
                              <p:par>
                                <p:cTn id="35" presetID="10"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22" presetClass="exit" presetSubtype="4" fill="hold" nodeType="withEffect">
                                  <p:stCondLst>
                                    <p:cond delay="0"/>
                                  </p:stCondLst>
                                  <p:childTnLst>
                                    <p:animEffect transition="out" filter="wipe(down)">
                                      <p:cBhvr>
                                        <p:cTn id="39" dur="500"/>
                                        <p:tgtEl>
                                          <p:spTgt spid="6155">
                                            <p:bg/>
                                          </p:spTgt>
                                        </p:tgtEl>
                                      </p:cBhvr>
                                    </p:animEffect>
                                    <p:set>
                                      <p:cBhvr>
                                        <p:cTn id="40" dur="1" fill="hold">
                                          <p:stCondLst>
                                            <p:cond delay="499"/>
                                          </p:stCondLst>
                                        </p:cTn>
                                        <p:tgtEl>
                                          <p:spTgt spid="6155">
                                            <p:bg/>
                                          </p:spTgt>
                                        </p:tgtEl>
                                        <p:attrNameLst>
                                          <p:attrName>style.visibility</p:attrName>
                                        </p:attrNameLst>
                                      </p:cBhvr>
                                      <p:to>
                                        <p:strVal val="hidden"/>
                                      </p:to>
                                    </p:set>
                                  </p:childTnLst>
                                </p:cTn>
                              </p:par>
                              <p:par>
                                <p:cTn id="41" presetID="22" presetClass="exit" presetSubtype="1" fill="hold" nodeType="withEffect">
                                  <p:stCondLst>
                                    <p:cond delay="0"/>
                                  </p:stCondLst>
                                  <p:childTnLst>
                                    <p:animEffect transition="out" filter="wipe(up)">
                                      <p:cBhvr>
                                        <p:cTn id="42" dur="500"/>
                                        <p:tgtEl>
                                          <p:spTgt spid="6156">
                                            <p:bg/>
                                          </p:spTgt>
                                        </p:tgtEl>
                                      </p:cBhvr>
                                    </p:animEffect>
                                    <p:set>
                                      <p:cBhvr>
                                        <p:cTn id="43" dur="1" fill="hold">
                                          <p:stCondLst>
                                            <p:cond delay="499"/>
                                          </p:stCondLst>
                                        </p:cTn>
                                        <p:tgtEl>
                                          <p:spTgt spid="6156">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70719" y="1015965"/>
            <a:ext cx="1136850"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 </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7" name="TextBox 26"/>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14844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374" y="1015965"/>
            <a:ext cx="1077538"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7" name="TextBox 26"/>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28976083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375" y="1015965"/>
            <a:ext cx="1077538"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7"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8"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9"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10"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11"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6" name="TextBox 25">
            <a:hlinkClick r:id="" action="ppaction://hlinkshowjump?jump=previousslide"/>
          </p:cNvPr>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
        <p:nvSpPr>
          <p:cNvPr id="3" name="Rectangle 2"/>
          <p:cNvSpPr/>
          <p:nvPr/>
        </p:nvSpPr>
        <p:spPr>
          <a:xfrm>
            <a:off x="14167817" y="15315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137337" y="16839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4152577" y="182111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847973"/>
      </p:ext>
    </p:extLst>
  </p:cSld>
  <p:clrMapOvr>
    <a:masterClrMapping/>
  </p:clrMapOvr>
  <mc:AlternateContent xmlns:mc="http://schemas.openxmlformats.org/markup-compatibility/2006" xmlns:p14="http://schemas.microsoft.com/office/powerpoint/2010/main">
    <mc:Choice Requires="p14">
      <p:transition p14:dur="0">
        <p:sndAc>
          <p:stSnd>
            <p:snd r:embed="rId3" name="Wheel Spin 1.wav"/>
          </p:stSnd>
        </p:sndAc>
      </p:transition>
    </mc:Choice>
    <mc:Fallback xmlns="">
      <p:transition>
        <p:sndAc>
          <p:stSnd>
            <p:snd r:embed="rId12" name="Wheel Spin 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43200000">
                                      <p:cBhvr>
                                        <p:cTn id="6" dur="7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33"/>
                                        </p:tgtEl>
                                      </p:cBhvr>
                                    </p:animEffect>
                                    <p:animScale>
                                      <p:cBhvr>
                                        <p:cTn id="11" dur="250" autoRev="1" fill="hold"/>
                                        <p:tgtEl>
                                          <p:spTgt spid="33"/>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4" name="Wheel Slowing to Stop 1.wav"/>
                                        </p:tgtEl>
                                      </p:cMediaNode>
                                    </p:audio>
                                  </p:subTnLst>
                                </p:cTn>
                              </p:par>
                              <p:par>
                                <p:cTn id="12" presetID="8" presetClass="emph" presetSubtype="0" decel="100000" fill="hold" nodeType="withEffect">
                                  <p:stCondLst>
                                    <p:cond delay="0"/>
                                  </p:stCondLst>
                                  <p:childTnLst>
                                    <p:animRot by="43200000">
                                      <p:cBhvr>
                                        <p:cTn id="13" dur="3400" fill="hold"/>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36"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a:stretch>
        </a:blipFill>
        <a:effectLst/>
      </p:bgPr>
    </p:bg>
    <p:spTree>
      <p:nvGrpSpPr>
        <p:cNvPr id="1" name=""/>
        <p:cNvGrpSpPr/>
        <p:nvPr/>
      </p:nvGrpSpPr>
      <p:grpSpPr>
        <a:xfrm>
          <a:off x="0" y="0"/>
          <a:ext cx="0" cy="0"/>
          <a:chOff x="0" y="0"/>
          <a:chExt cx="0" cy="0"/>
        </a:xfrm>
      </p:grpSpPr>
      <p:sp>
        <p:nvSpPr>
          <p:cNvPr id="210" name="TextBox 209"/>
          <p:cNvSpPr txBox="1">
            <a:spLocks noChangeArrowheads="1"/>
          </p:cNvSpPr>
          <p:nvPr/>
        </p:nvSpPr>
        <p:spPr bwMode="auto">
          <a:xfrm>
            <a:off x="20722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pic>
        <p:nvPicPr>
          <p:cNvPr id="1026" name="Picture 2">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2556" y="6617621"/>
            <a:ext cx="1516813" cy="150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46" y="181927"/>
            <a:ext cx="1643399" cy="4924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ru-RU" dirty="0" smtClean="0">
                <a:solidFill>
                  <a:prstClr val="white"/>
                </a:solidFill>
                <a:latin typeface="Arial Black" panose="020B0A04020102020204" pitchFamily="34" charset="0"/>
              </a:rPr>
              <a:t>Раунд</a:t>
            </a:r>
            <a:r>
              <a:rPr lang="en-US" dirty="0" smtClean="0">
                <a:solidFill>
                  <a:prstClr val="white"/>
                </a:solidFill>
                <a:latin typeface="Arial Black" panose="020B0A04020102020204" pitchFamily="34" charset="0"/>
              </a:rPr>
              <a:t> 3</a:t>
            </a:r>
            <a:endParaRPr lang="en-US" dirty="0">
              <a:solidFill>
                <a:prstClr val="white"/>
              </a:solidFill>
              <a:latin typeface="Arial Black" panose="020B0A04020102020204" pitchFamily="34" charset="0"/>
            </a:endParaRPr>
          </a:p>
        </p:txBody>
      </p:sp>
      <p:sp>
        <p:nvSpPr>
          <p:cNvPr id="3" name="TextBox 2"/>
          <p:cNvSpPr txBox="1"/>
          <p:nvPr/>
        </p:nvSpPr>
        <p:spPr>
          <a:xfrm>
            <a:off x="49531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ru-RU" sz="2400" i="1" dirty="0" smtClean="0">
                <a:solidFill>
                  <a:prstClr val="white">
                    <a:lumMod val="75000"/>
                  </a:prstClr>
                </a:solidFill>
                <a:latin typeface="Arial" panose="020B0604020202020204" pitchFamily="34" charset="0"/>
                <a:cs typeface="Arial" panose="020B0604020202020204" pitchFamily="34" charset="0"/>
              </a:rPr>
              <a:t>КАТЕГОРИЯ</a:t>
            </a:r>
            <a:r>
              <a:rPr lang="en-US" sz="2400" i="1" dirty="0" smtClean="0">
                <a:solidFill>
                  <a:prstClr val="white">
                    <a:lumMod val="75000"/>
                  </a:prstClr>
                </a:solidFill>
                <a:latin typeface="Arial" panose="020B0604020202020204" pitchFamily="34" charset="0"/>
                <a:cs typeface="Arial" panose="020B0604020202020204" pitchFamily="34" charset="0"/>
              </a:rPr>
              <a:t>:           </a:t>
            </a:r>
            <a:r>
              <a:rPr lang="ru-RU" sz="2400" b="1" dirty="0" smtClean="0">
                <a:solidFill>
                  <a:prstClr val="white"/>
                </a:solidFill>
                <a:latin typeface="Arial" panose="020B0604020202020204" pitchFamily="34" charset="0"/>
                <a:cs typeface="Arial" panose="020B0604020202020204" pitchFamily="34" charset="0"/>
              </a:rPr>
              <a:t>ФРАЗА</a:t>
            </a:r>
            <a:endParaRPr lang="en-US" sz="2400" b="1" dirty="0">
              <a:solidFill>
                <a:prstClr val="white"/>
              </a:solidFill>
              <a:latin typeface="Arial" panose="020B0604020202020204" pitchFamily="34" charset="0"/>
              <a:cs typeface="Arial" panose="020B0604020202020204" pitchFamily="34" charset="0"/>
            </a:endParaRPr>
          </a:p>
        </p:txBody>
      </p:sp>
      <p:sp>
        <p:nvSpPr>
          <p:cNvPr id="152" name="TextBox 151"/>
          <p:cNvSpPr txBox="1">
            <a:spLocks noChangeArrowheads="1"/>
          </p:cNvSpPr>
          <p:nvPr/>
        </p:nvSpPr>
        <p:spPr bwMode="auto">
          <a:xfrm>
            <a:off x="20722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11" name="Text Box 4"/>
          <p:cNvSpPr txBox="1">
            <a:spLocks noChangeArrowheads="1"/>
          </p:cNvSpPr>
          <p:nvPr/>
        </p:nvSpPr>
        <p:spPr bwMode="auto">
          <a:xfrm>
            <a:off x="20849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53" name="TextBox 152"/>
          <p:cNvSpPr txBox="1">
            <a:spLocks noChangeArrowheads="1"/>
          </p:cNvSpPr>
          <p:nvPr/>
        </p:nvSpPr>
        <p:spPr bwMode="auto">
          <a:xfrm>
            <a:off x="2969758"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4" name="TextBox 153"/>
          <p:cNvSpPr txBox="1">
            <a:spLocks noChangeArrowheads="1"/>
          </p:cNvSpPr>
          <p:nvPr/>
        </p:nvSpPr>
        <p:spPr bwMode="auto">
          <a:xfrm>
            <a:off x="2969758"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5" name="Text Box 4"/>
          <p:cNvSpPr txBox="1">
            <a:spLocks noChangeArrowheads="1"/>
          </p:cNvSpPr>
          <p:nvPr/>
        </p:nvSpPr>
        <p:spPr bwMode="auto">
          <a:xfrm>
            <a:off x="2969758"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56" name="TextBox 155"/>
          <p:cNvSpPr txBox="1">
            <a:spLocks noChangeArrowheads="1"/>
          </p:cNvSpPr>
          <p:nvPr/>
        </p:nvSpPr>
        <p:spPr bwMode="auto">
          <a:xfrm>
            <a:off x="3862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7" name="TextBox 156"/>
          <p:cNvSpPr txBox="1">
            <a:spLocks noChangeArrowheads="1"/>
          </p:cNvSpPr>
          <p:nvPr/>
        </p:nvSpPr>
        <p:spPr bwMode="auto">
          <a:xfrm>
            <a:off x="3862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8" name="Text Box 4"/>
          <p:cNvSpPr txBox="1">
            <a:spLocks noChangeArrowheads="1"/>
          </p:cNvSpPr>
          <p:nvPr/>
        </p:nvSpPr>
        <p:spPr bwMode="auto">
          <a:xfrm>
            <a:off x="3862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59" name="TextBox 158"/>
          <p:cNvSpPr txBox="1">
            <a:spLocks noChangeArrowheads="1"/>
          </p:cNvSpPr>
          <p:nvPr/>
        </p:nvSpPr>
        <p:spPr bwMode="auto">
          <a:xfrm>
            <a:off x="4751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0" name="TextBox 159"/>
          <p:cNvSpPr txBox="1">
            <a:spLocks noChangeArrowheads="1"/>
          </p:cNvSpPr>
          <p:nvPr/>
        </p:nvSpPr>
        <p:spPr bwMode="auto">
          <a:xfrm>
            <a:off x="4751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1" name="Text Box 4"/>
          <p:cNvSpPr txBox="1">
            <a:spLocks noChangeArrowheads="1"/>
          </p:cNvSpPr>
          <p:nvPr/>
        </p:nvSpPr>
        <p:spPr bwMode="auto">
          <a:xfrm>
            <a:off x="4751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62" name="TextBox 161"/>
          <p:cNvSpPr txBox="1">
            <a:spLocks noChangeArrowheads="1"/>
          </p:cNvSpPr>
          <p:nvPr/>
        </p:nvSpPr>
        <p:spPr bwMode="auto">
          <a:xfrm>
            <a:off x="5649459"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3" name="TextBox 162"/>
          <p:cNvSpPr txBox="1">
            <a:spLocks noChangeArrowheads="1"/>
          </p:cNvSpPr>
          <p:nvPr/>
        </p:nvSpPr>
        <p:spPr bwMode="auto">
          <a:xfrm>
            <a:off x="5649459"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4" name="Text Box 4"/>
          <p:cNvSpPr txBox="1">
            <a:spLocks noChangeArrowheads="1"/>
          </p:cNvSpPr>
          <p:nvPr/>
        </p:nvSpPr>
        <p:spPr bwMode="auto">
          <a:xfrm>
            <a:off x="5649459"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65" name="TextBox 164"/>
          <p:cNvSpPr txBox="1">
            <a:spLocks noChangeArrowheads="1"/>
          </p:cNvSpPr>
          <p:nvPr/>
        </p:nvSpPr>
        <p:spPr bwMode="auto">
          <a:xfrm>
            <a:off x="65426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6" name="TextBox 165"/>
          <p:cNvSpPr txBox="1">
            <a:spLocks noChangeArrowheads="1"/>
          </p:cNvSpPr>
          <p:nvPr/>
        </p:nvSpPr>
        <p:spPr bwMode="auto">
          <a:xfrm>
            <a:off x="65426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7" name="Text Box 4"/>
          <p:cNvSpPr txBox="1">
            <a:spLocks noChangeArrowheads="1"/>
          </p:cNvSpPr>
          <p:nvPr/>
        </p:nvSpPr>
        <p:spPr bwMode="auto">
          <a:xfrm>
            <a:off x="65426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39" name="TextBox 38"/>
          <p:cNvSpPr txBox="1">
            <a:spLocks noChangeArrowheads="1"/>
          </p:cNvSpPr>
          <p:nvPr/>
        </p:nvSpPr>
        <p:spPr bwMode="auto">
          <a:xfrm>
            <a:off x="74466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0" name="TextBox 39"/>
          <p:cNvSpPr txBox="1">
            <a:spLocks noChangeArrowheads="1"/>
          </p:cNvSpPr>
          <p:nvPr/>
        </p:nvSpPr>
        <p:spPr bwMode="auto">
          <a:xfrm>
            <a:off x="74466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1" name="Text Box 4"/>
          <p:cNvSpPr txBox="1">
            <a:spLocks noChangeArrowheads="1"/>
          </p:cNvSpPr>
          <p:nvPr/>
        </p:nvSpPr>
        <p:spPr bwMode="auto">
          <a:xfrm>
            <a:off x="74466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42" name="TextBox 41"/>
          <p:cNvSpPr txBox="1">
            <a:spLocks noChangeArrowheads="1"/>
          </p:cNvSpPr>
          <p:nvPr/>
        </p:nvSpPr>
        <p:spPr bwMode="auto">
          <a:xfrm>
            <a:off x="8344070"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3" name="TextBox 42"/>
          <p:cNvSpPr txBox="1">
            <a:spLocks noChangeArrowheads="1"/>
          </p:cNvSpPr>
          <p:nvPr/>
        </p:nvSpPr>
        <p:spPr bwMode="auto">
          <a:xfrm>
            <a:off x="8344070"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4" name="Text Box 4"/>
          <p:cNvSpPr txBox="1">
            <a:spLocks noChangeArrowheads="1"/>
          </p:cNvSpPr>
          <p:nvPr/>
        </p:nvSpPr>
        <p:spPr bwMode="auto">
          <a:xfrm>
            <a:off x="8344070"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45" name="TextBox 44"/>
          <p:cNvSpPr txBox="1">
            <a:spLocks noChangeArrowheads="1"/>
          </p:cNvSpPr>
          <p:nvPr/>
        </p:nvSpPr>
        <p:spPr bwMode="auto">
          <a:xfrm>
            <a:off x="9237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6" name="TextBox 45"/>
          <p:cNvSpPr txBox="1">
            <a:spLocks noChangeArrowheads="1"/>
          </p:cNvSpPr>
          <p:nvPr/>
        </p:nvSpPr>
        <p:spPr bwMode="auto">
          <a:xfrm>
            <a:off x="9237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7" name="Text Box 4"/>
          <p:cNvSpPr txBox="1">
            <a:spLocks noChangeArrowheads="1"/>
          </p:cNvSpPr>
          <p:nvPr/>
        </p:nvSpPr>
        <p:spPr bwMode="auto">
          <a:xfrm>
            <a:off x="9237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48" name="TextBox 47"/>
          <p:cNvSpPr txBox="1">
            <a:spLocks noChangeArrowheads="1"/>
          </p:cNvSpPr>
          <p:nvPr/>
        </p:nvSpPr>
        <p:spPr bwMode="auto">
          <a:xfrm>
            <a:off x="10126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9" name="TextBox 48"/>
          <p:cNvSpPr txBox="1">
            <a:spLocks noChangeArrowheads="1"/>
          </p:cNvSpPr>
          <p:nvPr/>
        </p:nvSpPr>
        <p:spPr bwMode="auto">
          <a:xfrm>
            <a:off x="10126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0" name="Text Box 4"/>
          <p:cNvSpPr txBox="1">
            <a:spLocks noChangeArrowheads="1"/>
          </p:cNvSpPr>
          <p:nvPr/>
        </p:nvSpPr>
        <p:spPr bwMode="auto">
          <a:xfrm>
            <a:off x="10126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1" name="TextBox 50"/>
          <p:cNvSpPr txBox="1">
            <a:spLocks noChangeArrowheads="1"/>
          </p:cNvSpPr>
          <p:nvPr/>
        </p:nvSpPr>
        <p:spPr bwMode="auto">
          <a:xfrm>
            <a:off x="1102377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2" name="TextBox 51"/>
          <p:cNvSpPr txBox="1">
            <a:spLocks noChangeArrowheads="1"/>
          </p:cNvSpPr>
          <p:nvPr/>
        </p:nvSpPr>
        <p:spPr bwMode="auto">
          <a:xfrm>
            <a:off x="1102377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3" name="Text Box 4"/>
          <p:cNvSpPr txBox="1">
            <a:spLocks noChangeArrowheads="1"/>
          </p:cNvSpPr>
          <p:nvPr/>
        </p:nvSpPr>
        <p:spPr bwMode="auto">
          <a:xfrm>
            <a:off x="1102377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4" name="TextBox 53"/>
          <p:cNvSpPr txBox="1">
            <a:spLocks noChangeArrowheads="1"/>
          </p:cNvSpPr>
          <p:nvPr/>
        </p:nvSpPr>
        <p:spPr bwMode="auto">
          <a:xfrm>
            <a:off x="119170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5" name="TextBox 54"/>
          <p:cNvSpPr txBox="1">
            <a:spLocks noChangeArrowheads="1"/>
          </p:cNvSpPr>
          <p:nvPr/>
        </p:nvSpPr>
        <p:spPr bwMode="auto">
          <a:xfrm>
            <a:off x="119170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6" name="Text Box 4"/>
          <p:cNvSpPr txBox="1">
            <a:spLocks noChangeArrowheads="1"/>
          </p:cNvSpPr>
          <p:nvPr/>
        </p:nvSpPr>
        <p:spPr bwMode="auto">
          <a:xfrm>
            <a:off x="119170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7" name="TextBox 56"/>
          <p:cNvSpPr txBox="1">
            <a:spLocks noChangeArrowheads="1"/>
          </p:cNvSpPr>
          <p:nvPr/>
        </p:nvSpPr>
        <p:spPr bwMode="auto">
          <a:xfrm>
            <a:off x="20777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8" name="TextBox 57"/>
          <p:cNvSpPr txBox="1">
            <a:spLocks noChangeArrowheads="1"/>
          </p:cNvSpPr>
          <p:nvPr/>
        </p:nvSpPr>
        <p:spPr bwMode="auto">
          <a:xfrm>
            <a:off x="20777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9" name="Text Box 4"/>
          <p:cNvSpPr txBox="1">
            <a:spLocks noChangeArrowheads="1"/>
          </p:cNvSpPr>
          <p:nvPr/>
        </p:nvSpPr>
        <p:spPr bwMode="auto">
          <a:xfrm>
            <a:off x="20777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60" name="TextBox 59"/>
          <p:cNvSpPr txBox="1">
            <a:spLocks noChangeArrowheads="1"/>
          </p:cNvSpPr>
          <p:nvPr/>
        </p:nvSpPr>
        <p:spPr bwMode="auto">
          <a:xfrm>
            <a:off x="2975191"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1" name="TextBox 60"/>
          <p:cNvSpPr txBox="1">
            <a:spLocks noChangeArrowheads="1"/>
          </p:cNvSpPr>
          <p:nvPr/>
        </p:nvSpPr>
        <p:spPr bwMode="auto">
          <a:xfrm>
            <a:off x="2975191"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2" name="Text Box 4"/>
          <p:cNvSpPr txBox="1">
            <a:spLocks noChangeArrowheads="1"/>
          </p:cNvSpPr>
          <p:nvPr/>
        </p:nvSpPr>
        <p:spPr bwMode="auto">
          <a:xfrm>
            <a:off x="2975191"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3" name="TextBox 62"/>
          <p:cNvSpPr txBox="1">
            <a:spLocks noChangeArrowheads="1"/>
          </p:cNvSpPr>
          <p:nvPr/>
        </p:nvSpPr>
        <p:spPr bwMode="auto">
          <a:xfrm>
            <a:off x="3868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4" name="TextBox 63"/>
          <p:cNvSpPr txBox="1">
            <a:spLocks noChangeArrowheads="1"/>
          </p:cNvSpPr>
          <p:nvPr/>
        </p:nvSpPr>
        <p:spPr bwMode="auto">
          <a:xfrm>
            <a:off x="3868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5"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6" name="TextBox 65"/>
          <p:cNvSpPr txBox="1">
            <a:spLocks noChangeArrowheads="1"/>
          </p:cNvSpPr>
          <p:nvPr/>
        </p:nvSpPr>
        <p:spPr bwMode="auto">
          <a:xfrm>
            <a:off x="4757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7" name="TextBox 66"/>
          <p:cNvSpPr txBox="1">
            <a:spLocks noChangeArrowheads="1"/>
          </p:cNvSpPr>
          <p:nvPr/>
        </p:nvSpPr>
        <p:spPr bwMode="auto">
          <a:xfrm>
            <a:off x="4757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8"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9" name="TextBox 68"/>
          <p:cNvSpPr txBox="1">
            <a:spLocks noChangeArrowheads="1"/>
          </p:cNvSpPr>
          <p:nvPr/>
        </p:nvSpPr>
        <p:spPr bwMode="auto">
          <a:xfrm>
            <a:off x="5654892"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0" name="TextBox 69"/>
          <p:cNvSpPr txBox="1">
            <a:spLocks noChangeArrowheads="1"/>
          </p:cNvSpPr>
          <p:nvPr/>
        </p:nvSpPr>
        <p:spPr bwMode="auto">
          <a:xfrm>
            <a:off x="5654892"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1" name="Text Box 4"/>
          <p:cNvSpPr txBox="1">
            <a:spLocks noChangeArrowheads="1"/>
          </p:cNvSpPr>
          <p:nvPr/>
        </p:nvSpPr>
        <p:spPr bwMode="auto">
          <a:xfrm>
            <a:off x="5654892"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72" name="TextBox 71"/>
          <p:cNvSpPr txBox="1">
            <a:spLocks noChangeArrowheads="1"/>
          </p:cNvSpPr>
          <p:nvPr/>
        </p:nvSpPr>
        <p:spPr bwMode="auto">
          <a:xfrm>
            <a:off x="65481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3" name="TextBox 72"/>
          <p:cNvSpPr txBox="1">
            <a:spLocks noChangeArrowheads="1"/>
          </p:cNvSpPr>
          <p:nvPr/>
        </p:nvSpPr>
        <p:spPr bwMode="auto">
          <a:xfrm>
            <a:off x="65481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4" name="Text Box 4"/>
          <p:cNvSpPr txBox="1">
            <a:spLocks noChangeArrowheads="1"/>
          </p:cNvSpPr>
          <p:nvPr/>
        </p:nvSpPr>
        <p:spPr bwMode="auto">
          <a:xfrm>
            <a:off x="65481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75" name="TextBox 74"/>
          <p:cNvSpPr txBox="1">
            <a:spLocks noChangeArrowheads="1"/>
          </p:cNvSpPr>
          <p:nvPr/>
        </p:nvSpPr>
        <p:spPr bwMode="auto">
          <a:xfrm>
            <a:off x="74520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6" name="TextBox 75"/>
          <p:cNvSpPr txBox="1">
            <a:spLocks noChangeArrowheads="1"/>
          </p:cNvSpPr>
          <p:nvPr/>
        </p:nvSpPr>
        <p:spPr bwMode="auto">
          <a:xfrm>
            <a:off x="74520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7" name="Text Box 4"/>
          <p:cNvSpPr txBox="1">
            <a:spLocks noChangeArrowheads="1"/>
          </p:cNvSpPr>
          <p:nvPr/>
        </p:nvSpPr>
        <p:spPr bwMode="auto">
          <a:xfrm>
            <a:off x="74520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78" name="TextBox 77"/>
          <p:cNvSpPr txBox="1">
            <a:spLocks noChangeArrowheads="1"/>
          </p:cNvSpPr>
          <p:nvPr/>
        </p:nvSpPr>
        <p:spPr bwMode="auto">
          <a:xfrm>
            <a:off x="8349503"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9" name="TextBox 78"/>
          <p:cNvSpPr txBox="1">
            <a:spLocks noChangeArrowheads="1"/>
          </p:cNvSpPr>
          <p:nvPr/>
        </p:nvSpPr>
        <p:spPr bwMode="auto">
          <a:xfrm>
            <a:off x="8349503"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0" name="Text Box 4"/>
          <p:cNvSpPr txBox="1">
            <a:spLocks noChangeArrowheads="1"/>
          </p:cNvSpPr>
          <p:nvPr/>
        </p:nvSpPr>
        <p:spPr bwMode="auto">
          <a:xfrm>
            <a:off x="8349503"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1" name="TextBox 80"/>
          <p:cNvSpPr txBox="1">
            <a:spLocks noChangeArrowheads="1"/>
          </p:cNvSpPr>
          <p:nvPr/>
        </p:nvSpPr>
        <p:spPr bwMode="auto">
          <a:xfrm>
            <a:off x="9242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2" name="TextBox 81"/>
          <p:cNvSpPr txBox="1">
            <a:spLocks noChangeArrowheads="1"/>
          </p:cNvSpPr>
          <p:nvPr/>
        </p:nvSpPr>
        <p:spPr bwMode="auto">
          <a:xfrm>
            <a:off x="9242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3" name="Text Box 4"/>
          <p:cNvSpPr txBox="1">
            <a:spLocks noChangeArrowheads="1"/>
          </p:cNvSpPr>
          <p:nvPr/>
        </p:nvSpPr>
        <p:spPr bwMode="auto">
          <a:xfrm>
            <a:off x="9242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4" name="TextBox 83"/>
          <p:cNvSpPr txBox="1">
            <a:spLocks noChangeArrowheads="1"/>
          </p:cNvSpPr>
          <p:nvPr/>
        </p:nvSpPr>
        <p:spPr bwMode="auto">
          <a:xfrm>
            <a:off x="10131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5" name="TextBox 84"/>
          <p:cNvSpPr txBox="1">
            <a:spLocks noChangeArrowheads="1"/>
          </p:cNvSpPr>
          <p:nvPr/>
        </p:nvSpPr>
        <p:spPr bwMode="auto">
          <a:xfrm>
            <a:off x="10131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6" name="Text Box 4"/>
          <p:cNvSpPr txBox="1">
            <a:spLocks noChangeArrowheads="1"/>
          </p:cNvSpPr>
          <p:nvPr/>
        </p:nvSpPr>
        <p:spPr bwMode="auto">
          <a:xfrm>
            <a:off x="10131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7" name="TextBox 86"/>
          <p:cNvSpPr txBox="1">
            <a:spLocks noChangeArrowheads="1"/>
          </p:cNvSpPr>
          <p:nvPr/>
        </p:nvSpPr>
        <p:spPr bwMode="auto">
          <a:xfrm>
            <a:off x="1102920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8" name="TextBox 87"/>
          <p:cNvSpPr txBox="1">
            <a:spLocks noChangeArrowheads="1"/>
          </p:cNvSpPr>
          <p:nvPr/>
        </p:nvSpPr>
        <p:spPr bwMode="auto">
          <a:xfrm>
            <a:off x="1102920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9" name="Text Box 4"/>
          <p:cNvSpPr txBox="1">
            <a:spLocks noChangeArrowheads="1"/>
          </p:cNvSpPr>
          <p:nvPr/>
        </p:nvSpPr>
        <p:spPr bwMode="auto">
          <a:xfrm>
            <a:off x="1102920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0" name="TextBox 89"/>
          <p:cNvSpPr txBox="1">
            <a:spLocks noChangeArrowheads="1"/>
          </p:cNvSpPr>
          <p:nvPr/>
        </p:nvSpPr>
        <p:spPr bwMode="auto">
          <a:xfrm>
            <a:off x="119224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1" name="TextBox 90"/>
          <p:cNvSpPr txBox="1">
            <a:spLocks noChangeArrowheads="1"/>
          </p:cNvSpPr>
          <p:nvPr/>
        </p:nvSpPr>
        <p:spPr bwMode="auto">
          <a:xfrm>
            <a:off x="119224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2" name="Text Box 4"/>
          <p:cNvSpPr txBox="1">
            <a:spLocks noChangeArrowheads="1"/>
          </p:cNvSpPr>
          <p:nvPr/>
        </p:nvSpPr>
        <p:spPr bwMode="auto">
          <a:xfrm>
            <a:off x="119224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3" name="TextBox 92"/>
          <p:cNvSpPr txBox="1">
            <a:spLocks noChangeArrowheads="1"/>
          </p:cNvSpPr>
          <p:nvPr/>
        </p:nvSpPr>
        <p:spPr bwMode="auto">
          <a:xfrm>
            <a:off x="20803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4" name="TextBox 93"/>
          <p:cNvSpPr txBox="1">
            <a:spLocks noChangeArrowheads="1"/>
          </p:cNvSpPr>
          <p:nvPr/>
        </p:nvSpPr>
        <p:spPr bwMode="auto">
          <a:xfrm>
            <a:off x="20803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5" name="Text Box 4"/>
          <p:cNvSpPr txBox="1">
            <a:spLocks noChangeArrowheads="1"/>
          </p:cNvSpPr>
          <p:nvPr/>
        </p:nvSpPr>
        <p:spPr bwMode="auto">
          <a:xfrm>
            <a:off x="20803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96" name="TextBox 95"/>
          <p:cNvSpPr txBox="1">
            <a:spLocks noChangeArrowheads="1"/>
          </p:cNvSpPr>
          <p:nvPr/>
        </p:nvSpPr>
        <p:spPr bwMode="auto">
          <a:xfrm>
            <a:off x="2977780"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7" name="TextBox 96"/>
          <p:cNvSpPr txBox="1">
            <a:spLocks noChangeArrowheads="1"/>
          </p:cNvSpPr>
          <p:nvPr/>
        </p:nvSpPr>
        <p:spPr bwMode="auto">
          <a:xfrm>
            <a:off x="2977780"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8" name="Text Box 4"/>
          <p:cNvSpPr txBox="1">
            <a:spLocks noChangeArrowheads="1"/>
          </p:cNvSpPr>
          <p:nvPr/>
        </p:nvSpPr>
        <p:spPr bwMode="auto">
          <a:xfrm>
            <a:off x="2977780"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9" name="TextBox 98"/>
          <p:cNvSpPr txBox="1">
            <a:spLocks noChangeArrowheads="1"/>
          </p:cNvSpPr>
          <p:nvPr/>
        </p:nvSpPr>
        <p:spPr bwMode="auto">
          <a:xfrm>
            <a:off x="3871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0" name="TextBox 99"/>
          <p:cNvSpPr txBox="1">
            <a:spLocks noChangeArrowheads="1"/>
          </p:cNvSpPr>
          <p:nvPr/>
        </p:nvSpPr>
        <p:spPr bwMode="auto">
          <a:xfrm>
            <a:off x="3871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1" name="Text Box 4"/>
          <p:cNvSpPr txBox="1">
            <a:spLocks noChangeArrowheads="1"/>
          </p:cNvSpPr>
          <p:nvPr/>
        </p:nvSpPr>
        <p:spPr bwMode="auto">
          <a:xfrm>
            <a:off x="3871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2" name="TextBox 101"/>
          <p:cNvSpPr txBox="1">
            <a:spLocks noChangeArrowheads="1"/>
          </p:cNvSpPr>
          <p:nvPr/>
        </p:nvSpPr>
        <p:spPr bwMode="auto">
          <a:xfrm>
            <a:off x="4760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3" name="TextBox 102"/>
          <p:cNvSpPr txBox="1">
            <a:spLocks noChangeArrowheads="1"/>
          </p:cNvSpPr>
          <p:nvPr/>
        </p:nvSpPr>
        <p:spPr bwMode="auto">
          <a:xfrm>
            <a:off x="4760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4" name="Text Box 4"/>
          <p:cNvSpPr txBox="1">
            <a:spLocks noChangeArrowheads="1"/>
          </p:cNvSpPr>
          <p:nvPr/>
        </p:nvSpPr>
        <p:spPr bwMode="auto">
          <a:xfrm>
            <a:off x="4760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5" name="TextBox 104"/>
          <p:cNvSpPr txBox="1">
            <a:spLocks noChangeArrowheads="1"/>
          </p:cNvSpPr>
          <p:nvPr/>
        </p:nvSpPr>
        <p:spPr bwMode="auto">
          <a:xfrm>
            <a:off x="5657481"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6" name="TextBox 105"/>
          <p:cNvSpPr txBox="1">
            <a:spLocks noChangeArrowheads="1"/>
          </p:cNvSpPr>
          <p:nvPr/>
        </p:nvSpPr>
        <p:spPr bwMode="auto">
          <a:xfrm>
            <a:off x="5657481"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7" name="Text Box 4"/>
          <p:cNvSpPr txBox="1">
            <a:spLocks noChangeArrowheads="1"/>
          </p:cNvSpPr>
          <p:nvPr/>
        </p:nvSpPr>
        <p:spPr bwMode="auto">
          <a:xfrm>
            <a:off x="5657481"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8" name="TextBox 107"/>
          <p:cNvSpPr txBox="1">
            <a:spLocks noChangeArrowheads="1"/>
          </p:cNvSpPr>
          <p:nvPr/>
        </p:nvSpPr>
        <p:spPr bwMode="auto">
          <a:xfrm>
            <a:off x="65507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9" name="TextBox 108"/>
          <p:cNvSpPr txBox="1">
            <a:spLocks noChangeArrowheads="1"/>
          </p:cNvSpPr>
          <p:nvPr/>
        </p:nvSpPr>
        <p:spPr bwMode="auto">
          <a:xfrm>
            <a:off x="65507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0" name="Text Box 4"/>
          <p:cNvSpPr txBox="1">
            <a:spLocks noChangeArrowheads="1"/>
          </p:cNvSpPr>
          <p:nvPr/>
        </p:nvSpPr>
        <p:spPr bwMode="auto">
          <a:xfrm>
            <a:off x="65507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11" name="TextBox 110"/>
          <p:cNvSpPr txBox="1">
            <a:spLocks noChangeArrowheads="1"/>
          </p:cNvSpPr>
          <p:nvPr/>
        </p:nvSpPr>
        <p:spPr bwMode="auto">
          <a:xfrm>
            <a:off x="74546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2" name="TextBox 111"/>
          <p:cNvSpPr txBox="1">
            <a:spLocks noChangeArrowheads="1"/>
          </p:cNvSpPr>
          <p:nvPr/>
        </p:nvSpPr>
        <p:spPr bwMode="auto">
          <a:xfrm>
            <a:off x="74546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3" name="Text Box 4"/>
          <p:cNvSpPr txBox="1">
            <a:spLocks noChangeArrowheads="1"/>
          </p:cNvSpPr>
          <p:nvPr/>
        </p:nvSpPr>
        <p:spPr bwMode="auto">
          <a:xfrm>
            <a:off x="74546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14" name="TextBox 113"/>
          <p:cNvSpPr txBox="1">
            <a:spLocks noChangeArrowheads="1"/>
          </p:cNvSpPr>
          <p:nvPr/>
        </p:nvSpPr>
        <p:spPr bwMode="auto">
          <a:xfrm>
            <a:off x="8352092"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5" name="TextBox 114"/>
          <p:cNvSpPr txBox="1">
            <a:spLocks noChangeArrowheads="1"/>
          </p:cNvSpPr>
          <p:nvPr/>
        </p:nvSpPr>
        <p:spPr bwMode="auto">
          <a:xfrm>
            <a:off x="8352092"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6" name="Text Box 4"/>
          <p:cNvSpPr txBox="1">
            <a:spLocks noChangeArrowheads="1"/>
          </p:cNvSpPr>
          <p:nvPr/>
        </p:nvSpPr>
        <p:spPr bwMode="auto">
          <a:xfrm>
            <a:off x="8352092"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17" name="TextBox 116"/>
          <p:cNvSpPr txBox="1">
            <a:spLocks noChangeArrowheads="1"/>
          </p:cNvSpPr>
          <p:nvPr/>
        </p:nvSpPr>
        <p:spPr bwMode="auto">
          <a:xfrm>
            <a:off x="9245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8" name="TextBox 117"/>
          <p:cNvSpPr txBox="1">
            <a:spLocks noChangeArrowheads="1"/>
          </p:cNvSpPr>
          <p:nvPr/>
        </p:nvSpPr>
        <p:spPr bwMode="auto">
          <a:xfrm>
            <a:off x="9245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9" name="Text Box 4"/>
          <p:cNvSpPr txBox="1">
            <a:spLocks noChangeArrowheads="1"/>
          </p:cNvSpPr>
          <p:nvPr/>
        </p:nvSpPr>
        <p:spPr bwMode="auto">
          <a:xfrm>
            <a:off x="9245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0" name="TextBox 119"/>
          <p:cNvSpPr txBox="1">
            <a:spLocks noChangeArrowheads="1"/>
          </p:cNvSpPr>
          <p:nvPr/>
        </p:nvSpPr>
        <p:spPr bwMode="auto">
          <a:xfrm>
            <a:off x="10134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1" name="TextBox 120"/>
          <p:cNvSpPr txBox="1">
            <a:spLocks noChangeArrowheads="1"/>
          </p:cNvSpPr>
          <p:nvPr/>
        </p:nvSpPr>
        <p:spPr bwMode="auto">
          <a:xfrm>
            <a:off x="10134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2" name="Text Box 4"/>
          <p:cNvSpPr txBox="1">
            <a:spLocks noChangeArrowheads="1"/>
          </p:cNvSpPr>
          <p:nvPr/>
        </p:nvSpPr>
        <p:spPr bwMode="auto">
          <a:xfrm>
            <a:off x="10134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3" name="TextBox 122"/>
          <p:cNvSpPr txBox="1">
            <a:spLocks noChangeArrowheads="1"/>
          </p:cNvSpPr>
          <p:nvPr/>
        </p:nvSpPr>
        <p:spPr bwMode="auto">
          <a:xfrm>
            <a:off x="1103179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4" name="TextBox 123"/>
          <p:cNvSpPr txBox="1">
            <a:spLocks noChangeArrowheads="1"/>
          </p:cNvSpPr>
          <p:nvPr/>
        </p:nvSpPr>
        <p:spPr bwMode="auto">
          <a:xfrm>
            <a:off x="1103179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5" name="Text Box 4"/>
          <p:cNvSpPr txBox="1">
            <a:spLocks noChangeArrowheads="1"/>
          </p:cNvSpPr>
          <p:nvPr/>
        </p:nvSpPr>
        <p:spPr bwMode="auto">
          <a:xfrm>
            <a:off x="1103179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6" name="TextBox 125"/>
          <p:cNvSpPr txBox="1">
            <a:spLocks noChangeArrowheads="1"/>
          </p:cNvSpPr>
          <p:nvPr/>
        </p:nvSpPr>
        <p:spPr bwMode="auto">
          <a:xfrm>
            <a:off x="119250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7" name="TextBox 126"/>
          <p:cNvSpPr txBox="1">
            <a:spLocks noChangeArrowheads="1"/>
          </p:cNvSpPr>
          <p:nvPr/>
        </p:nvSpPr>
        <p:spPr bwMode="auto">
          <a:xfrm>
            <a:off x="119250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8" name="Text Box 4"/>
          <p:cNvSpPr txBox="1">
            <a:spLocks noChangeArrowheads="1"/>
          </p:cNvSpPr>
          <p:nvPr/>
        </p:nvSpPr>
        <p:spPr bwMode="auto">
          <a:xfrm>
            <a:off x="119250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9" name="TextBox 128"/>
          <p:cNvSpPr txBox="1">
            <a:spLocks noChangeArrowheads="1"/>
          </p:cNvSpPr>
          <p:nvPr/>
        </p:nvSpPr>
        <p:spPr bwMode="auto">
          <a:xfrm>
            <a:off x="20857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0" name="TextBox 129"/>
          <p:cNvSpPr txBox="1">
            <a:spLocks noChangeArrowheads="1"/>
          </p:cNvSpPr>
          <p:nvPr/>
        </p:nvSpPr>
        <p:spPr bwMode="auto">
          <a:xfrm>
            <a:off x="20857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1" name="Text Box 4"/>
          <p:cNvSpPr txBox="1">
            <a:spLocks noChangeArrowheads="1"/>
          </p:cNvSpPr>
          <p:nvPr/>
        </p:nvSpPr>
        <p:spPr bwMode="auto">
          <a:xfrm>
            <a:off x="20857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32" name="TextBox 131"/>
          <p:cNvSpPr txBox="1">
            <a:spLocks noChangeArrowheads="1"/>
          </p:cNvSpPr>
          <p:nvPr/>
        </p:nvSpPr>
        <p:spPr bwMode="auto">
          <a:xfrm>
            <a:off x="2983213"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3" name="TextBox 132"/>
          <p:cNvSpPr txBox="1">
            <a:spLocks noChangeArrowheads="1"/>
          </p:cNvSpPr>
          <p:nvPr/>
        </p:nvSpPr>
        <p:spPr bwMode="auto">
          <a:xfrm>
            <a:off x="2983213"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4" name="Text Box 4"/>
          <p:cNvSpPr txBox="1">
            <a:spLocks noChangeArrowheads="1"/>
          </p:cNvSpPr>
          <p:nvPr/>
        </p:nvSpPr>
        <p:spPr bwMode="auto">
          <a:xfrm>
            <a:off x="2983213"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35" name="TextBox 134"/>
          <p:cNvSpPr txBox="1">
            <a:spLocks noChangeArrowheads="1"/>
          </p:cNvSpPr>
          <p:nvPr/>
        </p:nvSpPr>
        <p:spPr bwMode="auto">
          <a:xfrm>
            <a:off x="3876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6" name="TextBox 135"/>
          <p:cNvSpPr txBox="1">
            <a:spLocks noChangeArrowheads="1"/>
          </p:cNvSpPr>
          <p:nvPr/>
        </p:nvSpPr>
        <p:spPr bwMode="auto">
          <a:xfrm>
            <a:off x="3876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7" name="Text Box 4"/>
          <p:cNvSpPr txBox="1">
            <a:spLocks noChangeArrowheads="1"/>
          </p:cNvSpPr>
          <p:nvPr/>
        </p:nvSpPr>
        <p:spPr bwMode="auto">
          <a:xfrm>
            <a:off x="3876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38" name="TextBox 137"/>
          <p:cNvSpPr txBox="1">
            <a:spLocks noChangeArrowheads="1"/>
          </p:cNvSpPr>
          <p:nvPr/>
        </p:nvSpPr>
        <p:spPr bwMode="auto">
          <a:xfrm>
            <a:off x="4765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9" name="TextBox 138"/>
          <p:cNvSpPr txBox="1">
            <a:spLocks noChangeArrowheads="1"/>
          </p:cNvSpPr>
          <p:nvPr/>
        </p:nvSpPr>
        <p:spPr bwMode="auto">
          <a:xfrm>
            <a:off x="4765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0" name="Text Box 4"/>
          <p:cNvSpPr txBox="1">
            <a:spLocks noChangeArrowheads="1"/>
          </p:cNvSpPr>
          <p:nvPr/>
        </p:nvSpPr>
        <p:spPr bwMode="auto">
          <a:xfrm>
            <a:off x="4765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1" name="TextBox 140"/>
          <p:cNvSpPr txBox="1">
            <a:spLocks noChangeArrowheads="1"/>
          </p:cNvSpPr>
          <p:nvPr/>
        </p:nvSpPr>
        <p:spPr bwMode="auto">
          <a:xfrm>
            <a:off x="5662914"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2" name="TextBox 141"/>
          <p:cNvSpPr txBox="1">
            <a:spLocks noChangeArrowheads="1"/>
          </p:cNvSpPr>
          <p:nvPr/>
        </p:nvSpPr>
        <p:spPr bwMode="auto">
          <a:xfrm>
            <a:off x="5662914"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3" name="Text Box 4"/>
          <p:cNvSpPr txBox="1">
            <a:spLocks noChangeArrowheads="1"/>
          </p:cNvSpPr>
          <p:nvPr/>
        </p:nvSpPr>
        <p:spPr bwMode="auto">
          <a:xfrm>
            <a:off x="5662914"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4" name="TextBox 143"/>
          <p:cNvSpPr txBox="1">
            <a:spLocks noChangeArrowheads="1"/>
          </p:cNvSpPr>
          <p:nvPr/>
        </p:nvSpPr>
        <p:spPr bwMode="auto">
          <a:xfrm>
            <a:off x="65561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5" name="TextBox 144"/>
          <p:cNvSpPr txBox="1">
            <a:spLocks noChangeArrowheads="1"/>
          </p:cNvSpPr>
          <p:nvPr/>
        </p:nvSpPr>
        <p:spPr bwMode="auto">
          <a:xfrm>
            <a:off x="65561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6" name="Text Box 4"/>
          <p:cNvSpPr txBox="1">
            <a:spLocks noChangeArrowheads="1"/>
          </p:cNvSpPr>
          <p:nvPr/>
        </p:nvSpPr>
        <p:spPr bwMode="auto">
          <a:xfrm>
            <a:off x="65561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7" name="TextBox 146"/>
          <p:cNvSpPr txBox="1">
            <a:spLocks noChangeArrowheads="1"/>
          </p:cNvSpPr>
          <p:nvPr/>
        </p:nvSpPr>
        <p:spPr bwMode="auto">
          <a:xfrm>
            <a:off x="74600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8" name="TextBox 147"/>
          <p:cNvSpPr txBox="1">
            <a:spLocks noChangeArrowheads="1"/>
          </p:cNvSpPr>
          <p:nvPr/>
        </p:nvSpPr>
        <p:spPr bwMode="auto">
          <a:xfrm>
            <a:off x="74600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9" name="Text Box 4"/>
          <p:cNvSpPr txBox="1">
            <a:spLocks noChangeArrowheads="1"/>
          </p:cNvSpPr>
          <p:nvPr/>
        </p:nvSpPr>
        <p:spPr bwMode="auto">
          <a:xfrm>
            <a:off x="74600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50" name="TextBox 149"/>
          <p:cNvSpPr txBox="1">
            <a:spLocks noChangeArrowheads="1"/>
          </p:cNvSpPr>
          <p:nvPr/>
        </p:nvSpPr>
        <p:spPr bwMode="auto">
          <a:xfrm>
            <a:off x="8357525"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1" name="TextBox 150"/>
          <p:cNvSpPr txBox="1">
            <a:spLocks noChangeArrowheads="1"/>
          </p:cNvSpPr>
          <p:nvPr/>
        </p:nvSpPr>
        <p:spPr bwMode="auto">
          <a:xfrm>
            <a:off x="8357525"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9" name="Text Box 4"/>
          <p:cNvSpPr txBox="1">
            <a:spLocks noChangeArrowheads="1"/>
          </p:cNvSpPr>
          <p:nvPr/>
        </p:nvSpPr>
        <p:spPr bwMode="auto">
          <a:xfrm>
            <a:off x="8357525"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0" name="TextBox 169"/>
          <p:cNvSpPr txBox="1">
            <a:spLocks noChangeArrowheads="1"/>
          </p:cNvSpPr>
          <p:nvPr/>
        </p:nvSpPr>
        <p:spPr bwMode="auto">
          <a:xfrm>
            <a:off x="9250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1" name="TextBox 170"/>
          <p:cNvSpPr txBox="1">
            <a:spLocks noChangeArrowheads="1"/>
          </p:cNvSpPr>
          <p:nvPr/>
        </p:nvSpPr>
        <p:spPr bwMode="auto">
          <a:xfrm>
            <a:off x="9250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2" name="Text Box 4"/>
          <p:cNvSpPr txBox="1">
            <a:spLocks noChangeArrowheads="1"/>
          </p:cNvSpPr>
          <p:nvPr/>
        </p:nvSpPr>
        <p:spPr bwMode="auto">
          <a:xfrm>
            <a:off x="9250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3" name="TextBox 172"/>
          <p:cNvSpPr txBox="1">
            <a:spLocks noChangeArrowheads="1"/>
          </p:cNvSpPr>
          <p:nvPr/>
        </p:nvSpPr>
        <p:spPr bwMode="auto">
          <a:xfrm>
            <a:off x="10139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4" name="TextBox 173"/>
          <p:cNvSpPr txBox="1">
            <a:spLocks noChangeArrowheads="1"/>
          </p:cNvSpPr>
          <p:nvPr/>
        </p:nvSpPr>
        <p:spPr bwMode="auto">
          <a:xfrm>
            <a:off x="10139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5" name="Text Box 4"/>
          <p:cNvSpPr txBox="1">
            <a:spLocks noChangeArrowheads="1"/>
          </p:cNvSpPr>
          <p:nvPr/>
        </p:nvSpPr>
        <p:spPr bwMode="auto">
          <a:xfrm>
            <a:off x="10139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6" name="TextBox 175"/>
          <p:cNvSpPr txBox="1">
            <a:spLocks noChangeArrowheads="1"/>
          </p:cNvSpPr>
          <p:nvPr/>
        </p:nvSpPr>
        <p:spPr bwMode="auto">
          <a:xfrm>
            <a:off x="1103722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7" name="TextBox 176"/>
          <p:cNvSpPr txBox="1">
            <a:spLocks noChangeArrowheads="1"/>
          </p:cNvSpPr>
          <p:nvPr/>
        </p:nvSpPr>
        <p:spPr bwMode="auto">
          <a:xfrm>
            <a:off x="1103722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8" name="Text Box 4"/>
          <p:cNvSpPr txBox="1">
            <a:spLocks noChangeArrowheads="1"/>
          </p:cNvSpPr>
          <p:nvPr/>
        </p:nvSpPr>
        <p:spPr bwMode="auto">
          <a:xfrm>
            <a:off x="1103722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90" name="TextBox 189"/>
          <p:cNvSpPr txBox="1">
            <a:spLocks noChangeArrowheads="1"/>
          </p:cNvSpPr>
          <p:nvPr/>
        </p:nvSpPr>
        <p:spPr bwMode="auto">
          <a:xfrm>
            <a:off x="119304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1" name="TextBox 190"/>
          <p:cNvSpPr txBox="1">
            <a:spLocks noChangeArrowheads="1"/>
          </p:cNvSpPr>
          <p:nvPr/>
        </p:nvSpPr>
        <p:spPr bwMode="auto">
          <a:xfrm>
            <a:off x="119304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2" name="Text Box 4"/>
          <p:cNvSpPr txBox="1">
            <a:spLocks noChangeArrowheads="1"/>
          </p:cNvSpPr>
          <p:nvPr/>
        </p:nvSpPr>
        <p:spPr bwMode="auto">
          <a:xfrm>
            <a:off x="119304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93" name="TextBox 192"/>
          <p:cNvSpPr txBox="1">
            <a:spLocks noChangeArrowheads="1"/>
          </p:cNvSpPr>
          <p:nvPr/>
        </p:nvSpPr>
        <p:spPr bwMode="auto">
          <a:xfrm>
            <a:off x="1158193" y="2802200"/>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4" name="TextBox 193"/>
          <p:cNvSpPr txBox="1">
            <a:spLocks noChangeArrowheads="1"/>
          </p:cNvSpPr>
          <p:nvPr/>
        </p:nvSpPr>
        <p:spPr bwMode="auto">
          <a:xfrm>
            <a:off x="1158193" y="2802200"/>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5" name="Text Box 4"/>
          <p:cNvSpPr txBox="1">
            <a:spLocks noChangeArrowheads="1"/>
          </p:cNvSpPr>
          <p:nvPr/>
        </p:nvSpPr>
        <p:spPr bwMode="auto">
          <a:xfrm>
            <a:off x="1158193" y="2802200"/>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96" name="TextBox 195"/>
          <p:cNvSpPr txBox="1">
            <a:spLocks noChangeArrowheads="1"/>
          </p:cNvSpPr>
          <p:nvPr/>
        </p:nvSpPr>
        <p:spPr bwMode="auto">
          <a:xfrm>
            <a:off x="1160782" y="3961446"/>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7" name="TextBox 196"/>
          <p:cNvSpPr txBox="1">
            <a:spLocks noChangeArrowheads="1"/>
          </p:cNvSpPr>
          <p:nvPr/>
        </p:nvSpPr>
        <p:spPr bwMode="auto">
          <a:xfrm>
            <a:off x="1160782" y="3961446"/>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8" name="Text Box 4"/>
          <p:cNvSpPr txBox="1">
            <a:spLocks noChangeArrowheads="1"/>
          </p:cNvSpPr>
          <p:nvPr/>
        </p:nvSpPr>
        <p:spPr bwMode="auto">
          <a:xfrm>
            <a:off x="1160782" y="3961446"/>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99" name="TextBox 198"/>
          <p:cNvSpPr txBox="1">
            <a:spLocks noChangeArrowheads="1"/>
          </p:cNvSpPr>
          <p:nvPr/>
        </p:nvSpPr>
        <p:spPr bwMode="auto">
          <a:xfrm>
            <a:off x="12827189" y="2792585"/>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0" name="TextBox 199"/>
          <p:cNvSpPr txBox="1">
            <a:spLocks noChangeArrowheads="1"/>
          </p:cNvSpPr>
          <p:nvPr/>
        </p:nvSpPr>
        <p:spPr bwMode="auto">
          <a:xfrm>
            <a:off x="12827189" y="2792585"/>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1" name="Text Box 4"/>
          <p:cNvSpPr txBox="1">
            <a:spLocks noChangeArrowheads="1"/>
          </p:cNvSpPr>
          <p:nvPr/>
        </p:nvSpPr>
        <p:spPr bwMode="auto">
          <a:xfrm>
            <a:off x="12827189" y="2792585"/>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02" name="TextBox 201"/>
          <p:cNvSpPr txBox="1">
            <a:spLocks noChangeArrowheads="1"/>
          </p:cNvSpPr>
          <p:nvPr/>
        </p:nvSpPr>
        <p:spPr bwMode="auto">
          <a:xfrm>
            <a:off x="12829778" y="395183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3" name="TextBox 202"/>
          <p:cNvSpPr txBox="1">
            <a:spLocks noChangeArrowheads="1"/>
          </p:cNvSpPr>
          <p:nvPr/>
        </p:nvSpPr>
        <p:spPr bwMode="auto">
          <a:xfrm>
            <a:off x="12829778" y="395183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4" name="Text Box 4"/>
          <p:cNvSpPr txBox="1">
            <a:spLocks noChangeArrowheads="1"/>
          </p:cNvSpPr>
          <p:nvPr/>
        </p:nvSpPr>
        <p:spPr bwMode="auto">
          <a:xfrm>
            <a:off x="12829778" y="395183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218"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220"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pic>
        <p:nvPicPr>
          <p:cNvPr id="3074" name="Picture 2" descr="https://cdn0.iconfinder.com/data/icons/flat-security-icons/512/close.png">
            <a:hlinkClick r:id="" action="ppaction://noaction">
              <a:snd r:embed="rId10" name="Buzzer.wav"/>
            </a:hlinkClick>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458259" y="5677075"/>
            <a:ext cx="655224" cy="65522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 Box 71"/>
          <p:cNvSpPr txBox="1">
            <a:spLocks noChangeArrowheads="1"/>
          </p:cNvSpPr>
          <p:nvPr/>
        </p:nvSpPr>
        <p:spPr bwMode="auto">
          <a:xfrm>
            <a:off x="13243495" y="6339073"/>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НЕВЕРНО</a:t>
            </a:r>
            <a:endParaRPr lang="en-US" altLang="en-US" sz="1400" dirty="0">
              <a:solidFill>
                <a:prstClr val="white"/>
              </a:solidFill>
            </a:endParaRPr>
          </a:p>
        </p:txBody>
      </p:sp>
      <p:grpSp>
        <p:nvGrpSpPr>
          <p:cNvPr id="179" name="Group 14"/>
          <p:cNvGrpSpPr>
            <a:grpSpLocks/>
          </p:cNvGrpSpPr>
          <p:nvPr/>
        </p:nvGrpSpPr>
        <p:grpSpPr bwMode="auto">
          <a:xfrm rot="10800000">
            <a:off x="13675008" y="260883"/>
            <a:ext cx="672241" cy="674574"/>
            <a:chOff x="566" y="4031"/>
            <a:chExt cx="288" cy="289"/>
          </a:xfrm>
        </p:grpSpPr>
        <p:sp>
          <p:nvSpPr>
            <p:cNvPr id="18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2" name="Oval 17">
              <a:hlinkClick r:id="rId12"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83" name="TextBox 182"/>
          <p:cNvSpPr txBox="1"/>
          <p:nvPr/>
        </p:nvSpPr>
        <p:spPr>
          <a:xfrm>
            <a:off x="13557815" y="985485"/>
            <a:ext cx="873957"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cs typeface="Arial" panose="020B0604020202020204" pitchFamily="34" charset="0"/>
              </a:rPr>
              <a:t>СЛЕД.</a:t>
            </a:r>
          </a:p>
          <a:p>
            <a:pPr algn="ctr"/>
            <a:r>
              <a:rPr lang="ru-RU" sz="1400" dirty="0" smtClean="0">
                <a:solidFill>
                  <a:prstClr val="white"/>
                </a:solidFill>
                <a:latin typeface="Arial Black" panose="020B0A04020102020204" pitchFamily="34" charset="0"/>
                <a:cs typeface="Arial" panose="020B0604020202020204" pitchFamily="34" charset="0"/>
              </a:rPr>
              <a:t>РАУНД</a:t>
            </a:r>
            <a:endParaRPr lang="en-US" sz="1400"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188271288"/>
      </p:ext>
    </p:extLst>
  </p:cSld>
  <p:clrMapOvr>
    <a:masterClrMapping/>
  </p:clrMapOvr>
  <p:transition spd="slow"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2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52"/>
                                        </p:tgtEl>
                                      </p:cBhvr>
                                    </p:animEffect>
                                    <p:set>
                                      <p:cBhvr>
                                        <p:cTn id="11" dur="1" fill="hold">
                                          <p:stCondLst>
                                            <p:cond delay="499"/>
                                          </p:stCondLst>
                                        </p:cTn>
                                        <p:tgtEl>
                                          <p:spTgt spid="152"/>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childTnLst>
                          </p:cTn>
                        </p:par>
                      </p:childTnLst>
                    </p:cTn>
                  </p:par>
                </p:childTnLst>
              </p:cTn>
              <p:nextCondLst>
                <p:cond evt="onClick" delay="0">
                  <p:tgtEl>
                    <p:spTgt spid="210"/>
                  </p:tgtEl>
                </p:cond>
              </p:nextCondLst>
            </p:seq>
            <p:seq concurrent="1" nextAc="seek">
              <p:cTn id="15" restart="whenNotActive" fill="hold" evtFilter="cancelBubble" nodeType="interactiveSeq">
                <p:stCondLst>
                  <p:cond evt="onClick" delay="0">
                    <p:tgtEl>
                      <p:spTgt spid="15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subTnLst>
                                    <p:audio>
                                      <p:cMediaNode>
                                        <p:cTn display="0" masterRel="sameClick">
                                          <p:stCondLst>
                                            <p:cond evt="begin" delay="0">
                                              <p:tn val="18"/>
                                            </p:cond>
                                          </p:stCondLst>
                                          <p:endCondLst>
                                            <p:cond evt="onStopAudio" delay="0">
                                              <p:tgtEl>
                                                <p:sldTgt/>
                                              </p:tgtEl>
                                            </p:cond>
                                          </p:endCondLst>
                                        </p:cTn>
                                        <p:tgtEl>
                                          <p:sndTgt r:embed="rId3" name="Ding.wav"/>
                                        </p:tgtEl>
                                      </p:cMediaNode>
                                    </p:audio>
                                  </p:sub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154"/>
                                        </p:tgtEl>
                                      </p:cBhvr>
                                    </p:animEffect>
                                    <p:set>
                                      <p:cBhvr>
                                        <p:cTn id="24" dur="1" fill="hold">
                                          <p:stCondLst>
                                            <p:cond delay="499"/>
                                          </p:stCondLst>
                                        </p:cTn>
                                        <p:tgtEl>
                                          <p:spTgt spid="154"/>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55"/>
                                        </p:tgtEl>
                                        <p:attrNameLst>
                                          <p:attrName>style.visibility</p:attrName>
                                        </p:attrNameLst>
                                      </p:cBhvr>
                                      <p:to>
                                        <p:strVal val="visible"/>
                                      </p:to>
                                    </p:set>
                                  </p:childTnLst>
                                </p:cTn>
                              </p:par>
                            </p:childTnLst>
                          </p:cTn>
                        </p:par>
                      </p:childTnLst>
                    </p:cTn>
                  </p:par>
                </p:childTnLst>
              </p:cTn>
              <p:nextCondLst>
                <p:cond evt="onClick" delay="0">
                  <p:tgtEl>
                    <p:spTgt spid="153"/>
                  </p:tgtEl>
                </p:cond>
              </p:nextCondLst>
            </p:seq>
            <p:seq concurrent="1" nextAc="seek">
              <p:cTn id="28" restart="whenNotActive" fill="hold" evtFilter="cancelBubble" nodeType="interactiveSeq">
                <p:stCondLst>
                  <p:cond evt="onClick" delay="0">
                    <p:tgtEl>
                      <p:spTgt spid="156"/>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7"/>
                                        </p:tgtEl>
                                        <p:attrNameLst>
                                          <p:attrName>style.visibility</p:attrName>
                                        </p:attrNameLst>
                                      </p:cBhvr>
                                      <p:to>
                                        <p:strVal val="visible"/>
                                      </p:to>
                                    </p:set>
                                    <p:animEffect transition="in" filter="fade">
                                      <p:cBhvr>
                                        <p:cTn id="33" dur="500"/>
                                        <p:tgtEl>
                                          <p:spTgt spid="157"/>
                                        </p:tgtEl>
                                      </p:cBhvr>
                                    </p:animEffec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4" fill="hold">
                            <p:stCondLst>
                              <p:cond delay="500"/>
                            </p:stCondLst>
                            <p:childTnLst>
                              <p:par>
                                <p:cTn id="35" presetID="10" presetClass="exit" presetSubtype="0" fill="hold" grpId="1" nodeType="afterEffect">
                                  <p:stCondLst>
                                    <p:cond delay="0"/>
                                  </p:stCondLst>
                                  <p:childTnLst>
                                    <p:animEffect transition="out" filter="fade">
                                      <p:cBhvr>
                                        <p:cTn id="36" dur="500"/>
                                        <p:tgtEl>
                                          <p:spTgt spid="157"/>
                                        </p:tgtEl>
                                      </p:cBhvr>
                                    </p:animEffect>
                                    <p:set>
                                      <p:cBhvr>
                                        <p:cTn id="37" dur="1" fill="hold">
                                          <p:stCondLst>
                                            <p:cond delay="499"/>
                                          </p:stCondLst>
                                        </p:cTn>
                                        <p:tgtEl>
                                          <p:spTgt spid="157"/>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58"/>
                                        </p:tgtEl>
                                        <p:attrNameLst>
                                          <p:attrName>style.visibility</p:attrName>
                                        </p:attrNameLst>
                                      </p:cBhvr>
                                      <p:to>
                                        <p:strVal val="visible"/>
                                      </p:to>
                                    </p:set>
                                  </p:childTnLst>
                                </p:cTn>
                              </p:par>
                            </p:childTnLst>
                          </p:cTn>
                        </p:par>
                      </p:childTnLst>
                    </p:cTn>
                  </p:par>
                </p:childTnLst>
              </p:cTn>
              <p:nextCondLst>
                <p:cond evt="onClick" delay="0">
                  <p:tgtEl>
                    <p:spTgt spid="156"/>
                  </p:tgtEl>
                </p:cond>
              </p:nextCondLst>
            </p:seq>
            <p:seq concurrent="1" nextAc="seek">
              <p:cTn id="41" restart="whenNotActive" fill="hold" evtFilter="cancelBubble" nodeType="interactiveSeq">
                <p:stCondLst>
                  <p:cond evt="onClick" delay="0">
                    <p:tgtEl>
                      <p:spTgt spid="159"/>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0"/>
                                        </p:tgtEl>
                                        <p:attrNameLst>
                                          <p:attrName>style.visibility</p:attrName>
                                        </p:attrNameLst>
                                      </p:cBhvr>
                                      <p:to>
                                        <p:strVal val="visible"/>
                                      </p:to>
                                    </p:set>
                                    <p:animEffect transition="in" filter="fade">
                                      <p:cBhvr>
                                        <p:cTn id="46" dur="500"/>
                                        <p:tgtEl>
                                          <p:spTgt spid="160"/>
                                        </p:tgtEl>
                                      </p:cBhvr>
                                    </p:animEffec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p:stCondLst>
                              <p:cond delay="500"/>
                            </p:stCondLst>
                            <p:childTnLst>
                              <p:par>
                                <p:cTn id="48" presetID="10" presetClass="exit" presetSubtype="0" fill="hold" grpId="1" nodeType="afterEffect">
                                  <p:stCondLst>
                                    <p:cond delay="0"/>
                                  </p:stCondLst>
                                  <p:childTnLst>
                                    <p:animEffect transition="out" filter="fade">
                                      <p:cBhvr>
                                        <p:cTn id="49" dur="500"/>
                                        <p:tgtEl>
                                          <p:spTgt spid="160"/>
                                        </p:tgtEl>
                                      </p:cBhvr>
                                    </p:animEffect>
                                    <p:set>
                                      <p:cBhvr>
                                        <p:cTn id="50" dur="1" fill="hold">
                                          <p:stCondLst>
                                            <p:cond delay="499"/>
                                          </p:stCondLst>
                                        </p:cTn>
                                        <p:tgtEl>
                                          <p:spTgt spid="160"/>
                                        </p:tgtEl>
                                        <p:attrNameLst>
                                          <p:attrName>style.visibility</p:attrName>
                                        </p:attrNameLst>
                                      </p:cBhvr>
                                      <p:to>
                                        <p:strVal val="hidden"/>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161"/>
                                        </p:tgtEl>
                                        <p:attrNameLst>
                                          <p:attrName>style.visibility</p:attrName>
                                        </p:attrNameLst>
                                      </p:cBhvr>
                                      <p:to>
                                        <p:strVal val="visible"/>
                                      </p:to>
                                    </p:set>
                                  </p:childTnLst>
                                </p:cTn>
                              </p:par>
                            </p:childTnLst>
                          </p:cTn>
                        </p:par>
                      </p:childTnLst>
                    </p:cTn>
                  </p:par>
                </p:childTnLst>
              </p:cTn>
              <p:nextCondLst>
                <p:cond evt="onClick" delay="0">
                  <p:tgtEl>
                    <p:spTgt spid="159"/>
                  </p:tgtEl>
                </p:cond>
              </p:nextCondLst>
            </p:seq>
            <p:seq concurrent="1" nextAc="seek">
              <p:cTn id="54" restart="whenNotActive" fill="hold" evtFilter="cancelBubble" nodeType="interactiveSeq">
                <p:stCondLst>
                  <p:cond evt="onClick" delay="0">
                    <p:tgtEl>
                      <p:spTgt spid="16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3"/>
                                        </p:tgtEl>
                                        <p:attrNameLst>
                                          <p:attrName>style.visibility</p:attrName>
                                        </p:attrNameLst>
                                      </p:cBhvr>
                                      <p:to>
                                        <p:strVal val="visible"/>
                                      </p:to>
                                    </p:set>
                                    <p:animEffect transition="in" filter="fade">
                                      <p:cBhvr>
                                        <p:cTn id="59" dur="500"/>
                                        <p:tgtEl>
                                          <p:spTgt spid="163"/>
                                        </p:tgtEl>
                                      </p:cBhvr>
                                    </p:animEffec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63"/>
                                        </p:tgtEl>
                                      </p:cBhvr>
                                    </p:animEffect>
                                    <p:set>
                                      <p:cBhvr>
                                        <p:cTn id="63" dur="1" fill="hold">
                                          <p:stCondLst>
                                            <p:cond delay="499"/>
                                          </p:stCondLst>
                                        </p:cTn>
                                        <p:tgtEl>
                                          <p:spTgt spid="163"/>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164"/>
                                        </p:tgtEl>
                                        <p:attrNameLst>
                                          <p:attrName>style.visibility</p:attrName>
                                        </p:attrNameLst>
                                      </p:cBhvr>
                                      <p:to>
                                        <p:strVal val="visible"/>
                                      </p:to>
                                    </p:set>
                                  </p:childTnLst>
                                </p:cTn>
                              </p:par>
                            </p:childTnLst>
                          </p:cTn>
                        </p:par>
                      </p:childTnLst>
                    </p:cTn>
                  </p:par>
                </p:childTnLst>
              </p:cTn>
              <p:nextCondLst>
                <p:cond evt="onClick" delay="0">
                  <p:tgtEl>
                    <p:spTgt spid="162"/>
                  </p:tgtEl>
                </p:cond>
              </p:nextCondLst>
            </p:seq>
            <p:seq concurrent="1" nextAc="seek">
              <p:cTn id="67" restart="whenNotActive" fill="hold" evtFilter="cancelBubble" nodeType="interactiveSeq">
                <p:stCondLst>
                  <p:cond evt="onClick" delay="0">
                    <p:tgtEl>
                      <p:spTgt spid="165"/>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6"/>
                                        </p:tgtEl>
                                        <p:attrNameLst>
                                          <p:attrName>style.visibility</p:attrName>
                                        </p:attrNameLst>
                                      </p:cBhvr>
                                      <p:to>
                                        <p:strVal val="visible"/>
                                      </p:to>
                                    </p:set>
                                    <p:animEffect transition="in" filter="fade">
                                      <p:cBhvr>
                                        <p:cTn id="72" dur="500"/>
                                        <p:tgtEl>
                                          <p:spTgt spid="166"/>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500"/>
                            </p:stCondLst>
                            <p:childTnLst>
                              <p:par>
                                <p:cTn id="74" presetID="10" presetClass="exit" presetSubtype="0" fill="hold" grpId="1" nodeType="afterEffect">
                                  <p:stCondLst>
                                    <p:cond delay="0"/>
                                  </p:stCondLst>
                                  <p:childTnLst>
                                    <p:animEffect transition="out" filter="fade">
                                      <p:cBhvr>
                                        <p:cTn id="75" dur="500"/>
                                        <p:tgtEl>
                                          <p:spTgt spid="166"/>
                                        </p:tgtEl>
                                      </p:cBhvr>
                                    </p:animEffect>
                                    <p:set>
                                      <p:cBhvr>
                                        <p:cTn id="76" dur="1" fill="hold">
                                          <p:stCondLst>
                                            <p:cond delay="499"/>
                                          </p:stCondLst>
                                        </p:cTn>
                                        <p:tgtEl>
                                          <p:spTgt spid="166"/>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167"/>
                                        </p:tgtEl>
                                        <p:attrNameLst>
                                          <p:attrName>style.visibility</p:attrName>
                                        </p:attrNameLst>
                                      </p:cBhvr>
                                      <p:to>
                                        <p:strVal val="visible"/>
                                      </p:to>
                                    </p:set>
                                  </p:childTnLst>
                                </p:cTn>
                              </p:par>
                            </p:childTnLst>
                          </p:cTn>
                        </p:par>
                      </p:childTnLst>
                    </p:cTn>
                  </p:par>
                </p:childTnLst>
              </p:cTn>
              <p:nextCondLst>
                <p:cond evt="onClick" delay="0">
                  <p:tgtEl>
                    <p:spTgt spid="165"/>
                  </p:tgtEl>
                </p:cond>
              </p:nextCondLst>
            </p:seq>
            <p:seq concurrent="1" nextAc="seek">
              <p:cTn id="80" restart="whenNotActive" fill="hold" evtFilter="cancelBubble" nodeType="interactiveSeq">
                <p:stCondLst>
                  <p:cond evt="onClick" delay="0">
                    <p:tgtEl>
                      <p:spTgt spid="3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subTnLst>
                                    <p:audio>
                                      <p:cMediaNode>
                                        <p:cTn display="0" masterRel="sameClick">
                                          <p:stCondLst>
                                            <p:cond evt="begin" delay="0">
                                              <p:tn val="83"/>
                                            </p:cond>
                                          </p:stCondLst>
                                          <p:endCondLst>
                                            <p:cond evt="onStopAudio" delay="0">
                                              <p:tgtEl>
                                                <p:sldTgt/>
                                              </p:tgtEl>
                                            </p:cond>
                                          </p:endCondLst>
                                        </p:cTn>
                                        <p:tgtEl>
                                          <p:sndTgt r:embed="rId3" name="Ding.wav"/>
                                        </p:tgtEl>
                                      </p:cMediaNode>
                                    </p:audio>
                                  </p:subTnLst>
                                </p:cTn>
                              </p:par>
                            </p:childTnLst>
                          </p:cTn>
                        </p:par>
                        <p:par>
                          <p:cTn id="86" fill="hold">
                            <p:stCondLst>
                              <p:cond delay="500"/>
                            </p:stCondLst>
                            <p:childTnLst>
                              <p:par>
                                <p:cTn id="87" presetID="10" presetClass="exit" presetSubtype="0" fill="hold" grpId="1" nodeType="after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fade">
                                      <p:cBhvr>
                                        <p:cTn id="98" dur="500"/>
                                        <p:tgtEl>
                                          <p:spTgt spid="43"/>
                                        </p:tgtEl>
                                      </p:cBhvr>
                                    </p:animEffect>
                                  </p:childTnLst>
                                  <p:subTnLst>
                                    <p:audio>
                                      <p:cMediaNode>
                                        <p:cTn display="0" masterRel="sameClick">
                                          <p:stCondLst>
                                            <p:cond evt="begin" delay="0">
                                              <p:tn val="96"/>
                                            </p:cond>
                                          </p:stCondLst>
                                          <p:endCondLst>
                                            <p:cond evt="onStopAudio" delay="0">
                                              <p:tgtEl>
                                                <p:sldTgt/>
                                              </p:tgtEl>
                                            </p:cond>
                                          </p:endCondLst>
                                        </p:cTn>
                                        <p:tgtEl>
                                          <p:sndTgt r:embed="rId3" name="Ding.wav"/>
                                        </p:tgtEl>
                                      </p:cMediaNode>
                                    </p:audio>
                                  </p:subTnLst>
                                </p:cTn>
                              </p:par>
                            </p:childTnLst>
                          </p:cTn>
                        </p:par>
                        <p:par>
                          <p:cTn id="99" fill="hold">
                            <p:stCondLst>
                              <p:cond delay="500"/>
                            </p:stCondLst>
                            <p:childTnLst>
                              <p:par>
                                <p:cTn id="100" presetID="10" presetClass="exit" presetSubtype="0" fill="hold" grpId="1" nodeType="afterEffect">
                                  <p:stCondLst>
                                    <p:cond delay="0"/>
                                  </p:stCondLst>
                                  <p:childTnLst>
                                    <p:animEffect transition="out" filter="fade">
                                      <p:cBhvr>
                                        <p:cTn id="101" dur="500"/>
                                        <p:tgtEl>
                                          <p:spTgt spid="43"/>
                                        </p:tgtEl>
                                      </p:cBhvr>
                                    </p:animEffect>
                                    <p:set>
                                      <p:cBhvr>
                                        <p:cTn id="102" dur="1" fill="hold">
                                          <p:stCondLst>
                                            <p:cond delay="499"/>
                                          </p:stCondLst>
                                        </p:cTn>
                                        <p:tgtEl>
                                          <p:spTgt spid="43"/>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06" restart="whenNotActive" fill="hold" evtFilter="cancelBubble" nodeType="interactiveSeq">
                <p:stCondLst>
                  <p:cond evt="onClick" delay="0">
                    <p:tgtEl>
                      <p:spTgt spid="4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500"/>
                                        <p:tgtEl>
                                          <p:spTgt spid="46"/>
                                        </p:tgtEl>
                                      </p:cBhvr>
                                    </p:animEffect>
                                  </p:childTnLst>
                                  <p:subTnLst>
                                    <p:audio>
                                      <p:cMediaNode>
                                        <p:cTn display="0" masterRel="sameClick">
                                          <p:stCondLst>
                                            <p:cond evt="begin" delay="0">
                                              <p:tn val="109"/>
                                            </p:cond>
                                          </p:stCondLst>
                                          <p:endCondLst>
                                            <p:cond evt="onStopAudio" delay="0">
                                              <p:tgtEl>
                                                <p:sldTgt/>
                                              </p:tgtEl>
                                            </p:cond>
                                          </p:endCondLst>
                                        </p:cTn>
                                        <p:tgtEl>
                                          <p:sndTgt r:embed="rId3" name="Ding.wav"/>
                                        </p:tgtEl>
                                      </p:cMediaNode>
                                    </p:audio>
                                  </p:subTnLst>
                                </p:cTn>
                              </p:par>
                            </p:childTnLst>
                          </p:cTn>
                        </p:par>
                        <p:par>
                          <p:cTn id="112" fill="hold">
                            <p:stCondLst>
                              <p:cond delay="500"/>
                            </p:stCondLst>
                            <p:childTnLst>
                              <p:par>
                                <p:cTn id="113" presetID="10" presetClass="exit" presetSubtype="0" fill="hold" grpId="1" nodeType="afterEffect">
                                  <p:stCondLst>
                                    <p:cond delay="0"/>
                                  </p:stCondLst>
                                  <p:childTnLst>
                                    <p:animEffect transition="out" filter="fade">
                                      <p:cBhvr>
                                        <p:cTn id="114" dur="500"/>
                                        <p:tgtEl>
                                          <p:spTgt spid="46"/>
                                        </p:tgtEl>
                                      </p:cBhvr>
                                    </p:animEffect>
                                    <p:set>
                                      <p:cBhvr>
                                        <p:cTn id="115" dur="1" fill="hold">
                                          <p:stCondLst>
                                            <p:cond delay="499"/>
                                          </p:stCondLst>
                                        </p:cTn>
                                        <p:tgtEl>
                                          <p:spTgt spid="46"/>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48"/>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fade">
                                      <p:cBhvr>
                                        <p:cTn id="124" dur="500"/>
                                        <p:tgtEl>
                                          <p:spTgt spid="49"/>
                                        </p:tgtEl>
                                      </p:cBhvr>
                                    </p:animEffect>
                                  </p:childTnLst>
                                  <p:subTnLst>
                                    <p:audio>
                                      <p:cMediaNode>
                                        <p:cTn display="0" masterRel="sameClick">
                                          <p:stCondLst>
                                            <p:cond evt="begin" delay="0">
                                              <p:tn val="122"/>
                                            </p:cond>
                                          </p:stCondLst>
                                          <p:endCondLst>
                                            <p:cond evt="onStopAudio" delay="0">
                                              <p:tgtEl>
                                                <p:sldTgt/>
                                              </p:tgtEl>
                                            </p:cond>
                                          </p:endCondLst>
                                        </p:cTn>
                                        <p:tgtEl>
                                          <p:sndTgt r:embed="rId3" name="Ding.wav"/>
                                        </p:tgtEl>
                                      </p:cMediaNode>
                                    </p:audio>
                                  </p:subTnLst>
                                </p:cTn>
                              </p:par>
                            </p:childTnLst>
                          </p:cTn>
                        </p:par>
                        <p:par>
                          <p:cTn id="125" fill="hold">
                            <p:stCondLst>
                              <p:cond delay="500"/>
                            </p:stCondLst>
                            <p:childTnLst>
                              <p:par>
                                <p:cTn id="126" presetID="10" presetClass="exit" presetSubtype="0" fill="hold" grpId="1" nodeType="afterEffect">
                                  <p:stCondLst>
                                    <p:cond delay="0"/>
                                  </p:stCondLst>
                                  <p:childTnLst>
                                    <p:animEffect transition="out" filter="fade">
                                      <p:cBhvr>
                                        <p:cTn id="127" dur="500"/>
                                        <p:tgtEl>
                                          <p:spTgt spid="49"/>
                                        </p:tgtEl>
                                      </p:cBhvr>
                                    </p:animEffect>
                                    <p:set>
                                      <p:cBhvr>
                                        <p:cTn id="128" dur="1" fill="hold">
                                          <p:stCondLst>
                                            <p:cond delay="499"/>
                                          </p:stCondLst>
                                        </p:cTn>
                                        <p:tgtEl>
                                          <p:spTgt spid="49"/>
                                        </p:tgtEl>
                                        <p:attrNameLst>
                                          <p:attrName>style.visibility</p:attrName>
                                        </p:attrNameLst>
                                      </p:cBhvr>
                                      <p:to>
                                        <p:strVal val="hidden"/>
                                      </p:to>
                                    </p:se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32" restart="whenNotActive" fill="hold" evtFilter="cancelBubble" nodeType="interactiveSeq">
                <p:stCondLst>
                  <p:cond evt="onClick" delay="0">
                    <p:tgtEl>
                      <p:spTgt spid="51"/>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2"/>
                                        </p:tgtEl>
                                        <p:attrNameLst>
                                          <p:attrName>style.visibility</p:attrName>
                                        </p:attrNameLst>
                                      </p:cBhvr>
                                      <p:to>
                                        <p:strVal val="visible"/>
                                      </p:to>
                                    </p:set>
                                    <p:animEffect transition="in" filter="fade">
                                      <p:cBhvr>
                                        <p:cTn id="137" dur="500"/>
                                        <p:tgtEl>
                                          <p:spTgt spid="52"/>
                                        </p:tgtEl>
                                      </p:cBhvr>
                                    </p:animEffect>
                                  </p:childTnLst>
                                  <p:subTnLst>
                                    <p:audio>
                                      <p:cMediaNode>
                                        <p:cTn display="0" masterRel="sameClick">
                                          <p:stCondLst>
                                            <p:cond evt="begin" delay="0">
                                              <p:tn val="135"/>
                                            </p:cond>
                                          </p:stCondLst>
                                          <p:endCondLst>
                                            <p:cond evt="onStopAudio" delay="0">
                                              <p:tgtEl>
                                                <p:sldTgt/>
                                              </p:tgtEl>
                                            </p:cond>
                                          </p:endCondLst>
                                        </p:cTn>
                                        <p:tgtEl>
                                          <p:sndTgt r:embed="rId3" name="Ding.wav"/>
                                        </p:tgtEl>
                                      </p:cMediaNode>
                                    </p:audio>
                                  </p:subTnLst>
                                </p:cTn>
                              </p:par>
                            </p:childTnLst>
                          </p:cTn>
                        </p:par>
                        <p:par>
                          <p:cTn id="138" fill="hold">
                            <p:stCondLst>
                              <p:cond delay="500"/>
                            </p:stCondLst>
                            <p:childTnLst>
                              <p:par>
                                <p:cTn id="139" presetID="10" presetClass="exit" presetSubtype="0" fill="hold" grpId="1" nodeType="afterEffect">
                                  <p:stCondLst>
                                    <p:cond delay="0"/>
                                  </p:stCondLst>
                                  <p:childTnLst>
                                    <p:animEffect transition="out" filter="fade">
                                      <p:cBhvr>
                                        <p:cTn id="140" dur="500"/>
                                        <p:tgtEl>
                                          <p:spTgt spid="52"/>
                                        </p:tgtEl>
                                      </p:cBhvr>
                                    </p:animEffect>
                                    <p:set>
                                      <p:cBhvr>
                                        <p:cTn id="141" dur="1" fill="hold">
                                          <p:stCondLst>
                                            <p:cond delay="499"/>
                                          </p:stCondLst>
                                        </p:cTn>
                                        <p:tgtEl>
                                          <p:spTgt spid="52"/>
                                        </p:tgtEl>
                                        <p:attrNameLst>
                                          <p:attrName>style.visibility</p:attrName>
                                        </p:attrNameLst>
                                      </p:cBhvr>
                                      <p:to>
                                        <p:strVal val="hidden"/>
                                      </p:to>
                                    </p:set>
                                  </p:childTnLst>
                                </p:cTn>
                              </p:par>
                            </p:childTnLst>
                          </p:cTn>
                        </p:par>
                        <p:par>
                          <p:cTn id="142" fill="hold">
                            <p:stCondLst>
                              <p:cond delay="1000"/>
                            </p:stCondLst>
                            <p:childTnLst>
                              <p:par>
                                <p:cTn id="143" presetID="1" presetClass="entr" presetSubtype="0" fill="hold" grpId="0" nodeType="after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145" restart="whenNotActive" fill="hold" evtFilter="cancelBubble" nodeType="interactiveSeq">
                <p:stCondLst>
                  <p:cond evt="onClick" delay="0">
                    <p:tgtEl>
                      <p:spTgt spid="54"/>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fade">
                                      <p:cBhvr>
                                        <p:cTn id="150" dur="500"/>
                                        <p:tgtEl>
                                          <p:spTgt spid="55"/>
                                        </p:tgtEl>
                                      </p:cBhvr>
                                    </p:animEffect>
                                  </p:childTnLst>
                                  <p:subTnLst>
                                    <p:audio>
                                      <p:cMediaNode>
                                        <p:cTn display="0" masterRel="sameClick">
                                          <p:stCondLst>
                                            <p:cond evt="begin" delay="0">
                                              <p:tn val="148"/>
                                            </p:cond>
                                          </p:stCondLst>
                                          <p:endCondLst>
                                            <p:cond evt="onStopAudio" delay="0">
                                              <p:tgtEl>
                                                <p:sldTgt/>
                                              </p:tgtEl>
                                            </p:cond>
                                          </p:endCondLst>
                                        </p:cTn>
                                        <p:tgtEl>
                                          <p:sndTgt r:embed="rId3" name="Ding.wav"/>
                                        </p:tgtEl>
                                      </p:cMediaNode>
                                    </p:audio>
                                  </p:subTnLst>
                                </p:cTn>
                              </p:par>
                            </p:childTnLst>
                          </p:cTn>
                        </p:par>
                        <p:par>
                          <p:cTn id="151" fill="hold">
                            <p:stCondLst>
                              <p:cond delay="500"/>
                            </p:stCondLst>
                            <p:childTnLst>
                              <p:par>
                                <p:cTn id="152" presetID="10" presetClass="exit" presetSubtype="0" fill="hold" grpId="1" nodeType="afterEffect">
                                  <p:stCondLst>
                                    <p:cond delay="0"/>
                                  </p:stCondLst>
                                  <p:childTnLst>
                                    <p:animEffect transition="out" filter="fade">
                                      <p:cBhvr>
                                        <p:cTn id="153" dur="500"/>
                                        <p:tgtEl>
                                          <p:spTgt spid="55"/>
                                        </p:tgtEl>
                                      </p:cBhvr>
                                    </p:animEffect>
                                    <p:set>
                                      <p:cBhvr>
                                        <p:cTn id="154" dur="1" fill="hold">
                                          <p:stCondLst>
                                            <p:cond delay="499"/>
                                          </p:stCondLst>
                                        </p:cTn>
                                        <p:tgtEl>
                                          <p:spTgt spid="55"/>
                                        </p:tgtEl>
                                        <p:attrNameLst>
                                          <p:attrName>style.visibility</p:attrName>
                                        </p:attrNameLst>
                                      </p:cBhvr>
                                      <p:to>
                                        <p:strVal val="hidden"/>
                                      </p:to>
                                    </p:set>
                                  </p:childTnLst>
                                </p:cTn>
                              </p:par>
                            </p:childTnLst>
                          </p:cTn>
                        </p:par>
                        <p:par>
                          <p:cTn id="155" fill="hold">
                            <p:stCondLst>
                              <p:cond delay="1000"/>
                            </p:stCondLst>
                            <p:childTnLst>
                              <p:par>
                                <p:cTn id="156" presetID="1" presetClass="entr" presetSubtype="0" fill="hold" grpId="0" nodeType="afterEffect">
                                  <p:stCondLst>
                                    <p:cond delay="0"/>
                                  </p:stCondLst>
                                  <p:childTnLst>
                                    <p:set>
                                      <p:cBhvr>
                                        <p:cTn id="157"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158" restart="whenNotActive" fill="hold" evtFilter="cancelBubble" nodeType="interactiveSeq">
                <p:stCondLst>
                  <p:cond evt="onClick" delay="0">
                    <p:tgtEl>
                      <p:spTgt spid="57"/>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58"/>
                                        </p:tgtEl>
                                        <p:attrNameLst>
                                          <p:attrName>style.visibility</p:attrName>
                                        </p:attrNameLst>
                                      </p:cBhvr>
                                      <p:to>
                                        <p:strVal val="visible"/>
                                      </p:to>
                                    </p:set>
                                    <p:animEffect transition="in" filter="fade">
                                      <p:cBhvr>
                                        <p:cTn id="163" dur="500"/>
                                        <p:tgtEl>
                                          <p:spTgt spid="58"/>
                                        </p:tgtEl>
                                      </p:cBhvr>
                                    </p:animEffect>
                                  </p:childTnLst>
                                  <p:subTnLst>
                                    <p:audio>
                                      <p:cMediaNode>
                                        <p:cTn display="0" masterRel="sameClick">
                                          <p:stCondLst>
                                            <p:cond evt="begin" delay="0">
                                              <p:tn val="161"/>
                                            </p:cond>
                                          </p:stCondLst>
                                          <p:endCondLst>
                                            <p:cond evt="onStopAudio" delay="0">
                                              <p:tgtEl>
                                                <p:sldTgt/>
                                              </p:tgtEl>
                                            </p:cond>
                                          </p:endCondLst>
                                        </p:cTn>
                                        <p:tgtEl>
                                          <p:sndTgt r:embed="rId3" name="Ding.wav"/>
                                        </p:tgtEl>
                                      </p:cMediaNode>
                                    </p:audio>
                                  </p:subTnLst>
                                </p:cTn>
                              </p:par>
                            </p:childTnLst>
                          </p:cTn>
                        </p:par>
                        <p:par>
                          <p:cTn id="164" fill="hold">
                            <p:stCondLst>
                              <p:cond delay="500"/>
                            </p:stCondLst>
                            <p:childTnLst>
                              <p:par>
                                <p:cTn id="165" presetID="10" presetClass="exit" presetSubtype="0" fill="hold" grpId="1" nodeType="afterEffect">
                                  <p:stCondLst>
                                    <p:cond delay="0"/>
                                  </p:stCondLst>
                                  <p:childTnLst>
                                    <p:animEffect transition="out" filter="fade">
                                      <p:cBhvr>
                                        <p:cTn id="166" dur="500"/>
                                        <p:tgtEl>
                                          <p:spTgt spid="58"/>
                                        </p:tgtEl>
                                      </p:cBhvr>
                                    </p:animEffect>
                                    <p:set>
                                      <p:cBhvr>
                                        <p:cTn id="167" dur="1" fill="hold">
                                          <p:stCondLst>
                                            <p:cond delay="499"/>
                                          </p:stCondLst>
                                        </p:cTn>
                                        <p:tgtEl>
                                          <p:spTgt spid="58"/>
                                        </p:tgtEl>
                                        <p:attrNameLst>
                                          <p:attrName>style.visibility</p:attrName>
                                        </p:attrNameLst>
                                      </p:cBhvr>
                                      <p:to>
                                        <p:strVal val="hidden"/>
                                      </p:to>
                                    </p:set>
                                  </p:childTnLst>
                                </p:cTn>
                              </p:par>
                            </p:childTnLst>
                          </p:cTn>
                        </p:par>
                        <p:par>
                          <p:cTn id="168" fill="hold">
                            <p:stCondLst>
                              <p:cond delay="1000"/>
                            </p:stCondLst>
                            <p:childTnLst>
                              <p:par>
                                <p:cTn id="169" presetID="1" presetClass="entr" presetSubtype="0" fill="hold" grpId="0" nodeType="afterEffect">
                                  <p:stCondLst>
                                    <p:cond delay="0"/>
                                  </p:stCondLst>
                                  <p:childTnLst>
                                    <p:set>
                                      <p:cBhvr>
                                        <p:cTn id="170"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71" restart="whenNotActive" fill="hold" evtFilter="cancelBubble" nodeType="interactiveSeq">
                <p:stCondLst>
                  <p:cond evt="onClick" delay="0">
                    <p:tgtEl>
                      <p:spTgt spid="60"/>
                    </p:tgtEl>
                  </p:cond>
                </p:stCondLst>
                <p:endSync evt="end" delay="0">
                  <p:rtn val="all"/>
                </p:endSync>
                <p:childTnLst>
                  <p:par>
                    <p:cTn id="172" fill="hold">
                      <p:stCondLst>
                        <p:cond delay="0"/>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61"/>
                                        </p:tgtEl>
                                        <p:attrNameLst>
                                          <p:attrName>style.visibility</p:attrName>
                                        </p:attrNameLst>
                                      </p:cBhvr>
                                      <p:to>
                                        <p:strVal val="visible"/>
                                      </p:to>
                                    </p:set>
                                    <p:animEffect transition="in" filter="fade">
                                      <p:cBhvr>
                                        <p:cTn id="176" dur="500"/>
                                        <p:tgtEl>
                                          <p:spTgt spid="61"/>
                                        </p:tgtEl>
                                      </p:cBhvr>
                                    </p:animEffect>
                                  </p:childTnLst>
                                  <p:subTnLst>
                                    <p:audio>
                                      <p:cMediaNode>
                                        <p:cTn display="0" masterRel="sameClick">
                                          <p:stCondLst>
                                            <p:cond evt="begin" delay="0">
                                              <p:tn val="174"/>
                                            </p:cond>
                                          </p:stCondLst>
                                          <p:endCondLst>
                                            <p:cond evt="onStopAudio" delay="0">
                                              <p:tgtEl>
                                                <p:sldTgt/>
                                              </p:tgtEl>
                                            </p:cond>
                                          </p:endCondLst>
                                        </p:cTn>
                                        <p:tgtEl>
                                          <p:sndTgt r:embed="rId3" name="Ding.wav"/>
                                        </p:tgtEl>
                                      </p:cMediaNode>
                                    </p:audio>
                                  </p:subTnLst>
                                </p:cTn>
                              </p:par>
                            </p:childTnLst>
                          </p:cTn>
                        </p:par>
                        <p:par>
                          <p:cTn id="177" fill="hold">
                            <p:stCondLst>
                              <p:cond delay="500"/>
                            </p:stCondLst>
                            <p:childTnLst>
                              <p:par>
                                <p:cTn id="178" presetID="10" presetClass="exit" presetSubtype="0" fill="hold" grpId="1" nodeType="afterEffect">
                                  <p:stCondLst>
                                    <p:cond delay="0"/>
                                  </p:stCondLst>
                                  <p:childTnLst>
                                    <p:animEffect transition="out" filter="fade">
                                      <p:cBhvr>
                                        <p:cTn id="179" dur="500"/>
                                        <p:tgtEl>
                                          <p:spTgt spid="61"/>
                                        </p:tgtEl>
                                      </p:cBhvr>
                                    </p:animEffect>
                                    <p:set>
                                      <p:cBhvr>
                                        <p:cTn id="180" dur="1" fill="hold">
                                          <p:stCondLst>
                                            <p:cond delay="499"/>
                                          </p:stCondLst>
                                        </p:cTn>
                                        <p:tgtEl>
                                          <p:spTgt spid="61"/>
                                        </p:tgtEl>
                                        <p:attrNameLst>
                                          <p:attrName>style.visibility</p:attrName>
                                        </p:attrNameLst>
                                      </p:cBhvr>
                                      <p:to>
                                        <p:strVal val="hidden"/>
                                      </p:to>
                                    </p:set>
                                  </p:childTnLst>
                                </p:cTn>
                              </p:par>
                            </p:childTnLst>
                          </p:cTn>
                        </p:par>
                        <p:par>
                          <p:cTn id="181" fill="hold">
                            <p:stCondLst>
                              <p:cond delay="1000"/>
                            </p:stCondLst>
                            <p:childTnLst>
                              <p:par>
                                <p:cTn id="182" presetID="1" presetClass="entr" presetSubtype="0" fill="hold" grpId="0" nodeType="afterEffect">
                                  <p:stCondLst>
                                    <p:cond delay="0"/>
                                  </p:stCondLst>
                                  <p:childTnLst>
                                    <p:set>
                                      <p:cBhvr>
                                        <p:cTn id="183"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184" restart="whenNotActive" fill="hold" evtFilter="cancelBubble" nodeType="interactiveSeq">
                <p:stCondLst>
                  <p:cond evt="onClick" delay="0">
                    <p:tgtEl>
                      <p:spTgt spid="6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64"/>
                                        </p:tgtEl>
                                        <p:attrNameLst>
                                          <p:attrName>style.visibility</p:attrName>
                                        </p:attrNameLst>
                                      </p:cBhvr>
                                      <p:to>
                                        <p:strVal val="visible"/>
                                      </p:to>
                                    </p:set>
                                    <p:animEffect transition="in" filter="fade">
                                      <p:cBhvr>
                                        <p:cTn id="189" dur="500"/>
                                        <p:tgtEl>
                                          <p:spTgt spid="64"/>
                                        </p:tgtEl>
                                      </p:cBhvr>
                                    </p:animEffect>
                                  </p:childTnLst>
                                  <p:subTnLst>
                                    <p:audio>
                                      <p:cMediaNode>
                                        <p:cTn display="0" masterRel="sameClick">
                                          <p:stCondLst>
                                            <p:cond evt="begin" delay="0">
                                              <p:tn val="187"/>
                                            </p:cond>
                                          </p:stCondLst>
                                          <p:endCondLst>
                                            <p:cond evt="onStopAudio" delay="0">
                                              <p:tgtEl>
                                                <p:sldTgt/>
                                              </p:tgtEl>
                                            </p:cond>
                                          </p:endCondLst>
                                        </p:cTn>
                                        <p:tgtEl>
                                          <p:sndTgt r:embed="rId3" name="Ding.wav"/>
                                        </p:tgtEl>
                                      </p:cMediaNode>
                                    </p:audio>
                                  </p:subTnLst>
                                </p:cTn>
                              </p:par>
                            </p:childTnLst>
                          </p:cTn>
                        </p:par>
                        <p:par>
                          <p:cTn id="190" fill="hold">
                            <p:stCondLst>
                              <p:cond delay="500"/>
                            </p:stCondLst>
                            <p:childTnLst>
                              <p:par>
                                <p:cTn id="191" presetID="10" presetClass="exit" presetSubtype="0" fill="hold" grpId="1" nodeType="afterEffect">
                                  <p:stCondLst>
                                    <p:cond delay="0"/>
                                  </p:stCondLst>
                                  <p:childTnLst>
                                    <p:animEffect transition="out" filter="fade">
                                      <p:cBhvr>
                                        <p:cTn id="192" dur="500"/>
                                        <p:tgtEl>
                                          <p:spTgt spid="64"/>
                                        </p:tgtEl>
                                      </p:cBhvr>
                                    </p:animEffect>
                                    <p:set>
                                      <p:cBhvr>
                                        <p:cTn id="193" dur="1" fill="hold">
                                          <p:stCondLst>
                                            <p:cond delay="499"/>
                                          </p:stCondLst>
                                        </p:cTn>
                                        <p:tgtEl>
                                          <p:spTgt spid="64"/>
                                        </p:tgtEl>
                                        <p:attrNameLst>
                                          <p:attrName>style.visibility</p:attrName>
                                        </p:attrNameLst>
                                      </p:cBhvr>
                                      <p:to>
                                        <p:strVal val="hidden"/>
                                      </p:to>
                                    </p:set>
                                  </p:childTnLst>
                                </p:cTn>
                              </p:par>
                            </p:childTnLst>
                          </p:cTn>
                        </p:par>
                        <p:par>
                          <p:cTn id="194" fill="hold">
                            <p:stCondLst>
                              <p:cond delay="1000"/>
                            </p:stCondLst>
                            <p:childTnLst>
                              <p:par>
                                <p:cTn id="195" presetID="1" presetClass="entr" presetSubtype="0" fill="hold" grpId="0" nodeType="afterEffect">
                                  <p:stCondLst>
                                    <p:cond delay="0"/>
                                  </p:stCondLst>
                                  <p:childTnLst>
                                    <p:set>
                                      <p:cBhvr>
                                        <p:cTn id="196"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97" restart="whenNotActive" fill="hold" evtFilter="cancelBubble" nodeType="interactiveSeq">
                <p:stCondLst>
                  <p:cond evt="onClick" delay="0">
                    <p:tgtEl>
                      <p:spTgt spid="66"/>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67"/>
                                        </p:tgtEl>
                                        <p:attrNameLst>
                                          <p:attrName>style.visibility</p:attrName>
                                        </p:attrNameLst>
                                      </p:cBhvr>
                                      <p:to>
                                        <p:strVal val="visible"/>
                                      </p:to>
                                    </p:set>
                                    <p:animEffect transition="in" filter="fade">
                                      <p:cBhvr>
                                        <p:cTn id="202" dur="500"/>
                                        <p:tgtEl>
                                          <p:spTgt spid="67"/>
                                        </p:tgtEl>
                                      </p:cBhvr>
                                    </p:animEffect>
                                  </p:childTnLst>
                                  <p:subTnLst>
                                    <p:audio>
                                      <p:cMediaNode>
                                        <p:cTn display="0" masterRel="sameClick">
                                          <p:stCondLst>
                                            <p:cond evt="begin" delay="0">
                                              <p:tn val="200"/>
                                            </p:cond>
                                          </p:stCondLst>
                                          <p:endCondLst>
                                            <p:cond evt="onStopAudio" delay="0">
                                              <p:tgtEl>
                                                <p:sldTgt/>
                                              </p:tgtEl>
                                            </p:cond>
                                          </p:endCondLst>
                                        </p:cTn>
                                        <p:tgtEl>
                                          <p:sndTgt r:embed="rId3" name="Ding.wav"/>
                                        </p:tgtEl>
                                      </p:cMediaNode>
                                    </p:audio>
                                  </p:sub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500"/>
                                        <p:tgtEl>
                                          <p:spTgt spid="67"/>
                                        </p:tgtEl>
                                      </p:cBhvr>
                                    </p:animEffect>
                                    <p:set>
                                      <p:cBhvr>
                                        <p:cTn id="206" dur="1" fill="hold">
                                          <p:stCondLst>
                                            <p:cond delay="499"/>
                                          </p:stCondLst>
                                        </p:cTn>
                                        <p:tgtEl>
                                          <p:spTgt spid="67"/>
                                        </p:tgtEl>
                                        <p:attrNameLst>
                                          <p:attrName>style.visibility</p:attrName>
                                        </p:attrNameLst>
                                      </p:cBhvr>
                                      <p:to>
                                        <p:strVal val="hidden"/>
                                      </p:to>
                                    </p:set>
                                  </p:childTnLst>
                                </p:cTn>
                              </p:par>
                            </p:childTnLst>
                          </p:cTn>
                        </p:par>
                        <p:par>
                          <p:cTn id="207" fill="hold">
                            <p:stCondLst>
                              <p:cond delay="1000"/>
                            </p:stCondLst>
                            <p:childTnLst>
                              <p:par>
                                <p:cTn id="208" presetID="1" presetClass="entr" presetSubtype="0" fill="hold" grpId="0" nodeType="afterEffect">
                                  <p:stCondLst>
                                    <p:cond delay="0"/>
                                  </p:stCondLst>
                                  <p:childTnLst>
                                    <p:set>
                                      <p:cBhvr>
                                        <p:cTn id="209"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210" restart="whenNotActive" fill="hold" evtFilter="cancelBubble" nodeType="interactiveSeq">
                <p:stCondLst>
                  <p:cond evt="onClick" delay="0">
                    <p:tgtEl>
                      <p:spTgt spid="69"/>
                    </p:tgtEl>
                  </p:cond>
                </p:stCondLst>
                <p:endSync evt="end" delay="0">
                  <p:rtn val="all"/>
                </p:endSync>
                <p:childTnLst>
                  <p:par>
                    <p:cTn id="211" fill="hold">
                      <p:stCondLst>
                        <p:cond delay="0"/>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70"/>
                                        </p:tgtEl>
                                        <p:attrNameLst>
                                          <p:attrName>style.visibility</p:attrName>
                                        </p:attrNameLst>
                                      </p:cBhvr>
                                      <p:to>
                                        <p:strVal val="visible"/>
                                      </p:to>
                                    </p:set>
                                    <p:animEffect transition="in" filter="fade">
                                      <p:cBhvr>
                                        <p:cTn id="215" dur="500"/>
                                        <p:tgtEl>
                                          <p:spTgt spid="70"/>
                                        </p:tgtEl>
                                      </p:cBhvr>
                                    </p:animEffect>
                                  </p:childTnLst>
                                  <p:subTnLst>
                                    <p:audio>
                                      <p:cMediaNode>
                                        <p:cTn display="0" masterRel="sameClick">
                                          <p:stCondLst>
                                            <p:cond evt="begin" delay="0">
                                              <p:tn val="213"/>
                                            </p:cond>
                                          </p:stCondLst>
                                          <p:endCondLst>
                                            <p:cond evt="onStopAudio" delay="0">
                                              <p:tgtEl>
                                                <p:sldTgt/>
                                              </p:tgtEl>
                                            </p:cond>
                                          </p:endCondLst>
                                        </p:cTn>
                                        <p:tgtEl>
                                          <p:sndTgt r:embed="rId3" name="Ding.wav"/>
                                        </p:tgtEl>
                                      </p:cMediaNode>
                                    </p:audio>
                                  </p:subTnLst>
                                </p:cTn>
                              </p:par>
                            </p:childTnLst>
                          </p:cTn>
                        </p:par>
                        <p:par>
                          <p:cTn id="216" fill="hold">
                            <p:stCondLst>
                              <p:cond delay="500"/>
                            </p:stCondLst>
                            <p:childTnLst>
                              <p:par>
                                <p:cTn id="217" presetID="10" presetClass="exit" presetSubtype="0" fill="hold" grpId="1" nodeType="afterEffect">
                                  <p:stCondLst>
                                    <p:cond delay="0"/>
                                  </p:stCondLst>
                                  <p:childTnLst>
                                    <p:animEffect transition="out" filter="fade">
                                      <p:cBhvr>
                                        <p:cTn id="218" dur="500"/>
                                        <p:tgtEl>
                                          <p:spTgt spid="70"/>
                                        </p:tgtEl>
                                      </p:cBhvr>
                                    </p:animEffect>
                                    <p:set>
                                      <p:cBhvr>
                                        <p:cTn id="219" dur="1" fill="hold">
                                          <p:stCondLst>
                                            <p:cond delay="499"/>
                                          </p:stCondLst>
                                        </p:cTn>
                                        <p:tgtEl>
                                          <p:spTgt spid="70"/>
                                        </p:tgtEl>
                                        <p:attrNameLst>
                                          <p:attrName>style.visibility</p:attrName>
                                        </p:attrNameLst>
                                      </p:cBhvr>
                                      <p:to>
                                        <p:strVal val="hidden"/>
                                      </p:to>
                                    </p:set>
                                  </p:childTnLst>
                                </p:cTn>
                              </p:par>
                            </p:childTnLst>
                          </p:cTn>
                        </p:par>
                        <p:par>
                          <p:cTn id="220" fill="hold">
                            <p:stCondLst>
                              <p:cond delay="1000"/>
                            </p:stCondLst>
                            <p:childTnLst>
                              <p:par>
                                <p:cTn id="221" presetID="1" presetClass="entr" presetSubtype="0" fill="hold" grpId="0" nodeType="afterEffect">
                                  <p:stCondLst>
                                    <p:cond delay="0"/>
                                  </p:stCondLst>
                                  <p:childTnLst>
                                    <p:set>
                                      <p:cBhvr>
                                        <p:cTn id="222"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223" restart="whenNotActive" fill="hold" evtFilter="cancelBubble" nodeType="interactiveSeq">
                <p:stCondLst>
                  <p:cond evt="onClick" delay="0">
                    <p:tgtEl>
                      <p:spTgt spid="72"/>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73"/>
                                        </p:tgtEl>
                                        <p:attrNameLst>
                                          <p:attrName>style.visibility</p:attrName>
                                        </p:attrNameLst>
                                      </p:cBhvr>
                                      <p:to>
                                        <p:strVal val="visible"/>
                                      </p:to>
                                    </p:set>
                                    <p:animEffect transition="in" filter="fade">
                                      <p:cBhvr>
                                        <p:cTn id="228" dur="500"/>
                                        <p:tgtEl>
                                          <p:spTgt spid="73"/>
                                        </p:tgtEl>
                                      </p:cBhvr>
                                    </p:animEffect>
                                  </p:childTnLst>
                                  <p:subTnLst>
                                    <p:audio>
                                      <p:cMediaNode>
                                        <p:cTn display="0" masterRel="sameClick">
                                          <p:stCondLst>
                                            <p:cond evt="begin" delay="0">
                                              <p:tn val="226"/>
                                            </p:cond>
                                          </p:stCondLst>
                                          <p:endCondLst>
                                            <p:cond evt="onStopAudio" delay="0">
                                              <p:tgtEl>
                                                <p:sldTgt/>
                                              </p:tgtEl>
                                            </p:cond>
                                          </p:endCondLst>
                                        </p:cTn>
                                        <p:tgtEl>
                                          <p:sndTgt r:embed="rId3" name="Ding.wav"/>
                                        </p:tgtEl>
                                      </p:cMediaNode>
                                    </p:audio>
                                  </p:subTnLst>
                                </p:cTn>
                              </p:par>
                            </p:childTnLst>
                          </p:cTn>
                        </p:par>
                        <p:par>
                          <p:cTn id="229" fill="hold">
                            <p:stCondLst>
                              <p:cond delay="500"/>
                            </p:stCondLst>
                            <p:childTnLst>
                              <p:par>
                                <p:cTn id="230" presetID="10" presetClass="exit" presetSubtype="0" fill="hold" grpId="1" nodeType="afterEffect">
                                  <p:stCondLst>
                                    <p:cond delay="0"/>
                                  </p:stCondLst>
                                  <p:childTnLst>
                                    <p:animEffect transition="out" filter="fade">
                                      <p:cBhvr>
                                        <p:cTn id="231" dur="500"/>
                                        <p:tgtEl>
                                          <p:spTgt spid="73"/>
                                        </p:tgtEl>
                                      </p:cBhvr>
                                    </p:animEffect>
                                    <p:set>
                                      <p:cBhvr>
                                        <p:cTn id="232" dur="1" fill="hold">
                                          <p:stCondLst>
                                            <p:cond delay="499"/>
                                          </p:stCondLst>
                                        </p:cTn>
                                        <p:tgtEl>
                                          <p:spTgt spid="73"/>
                                        </p:tgtEl>
                                        <p:attrNameLst>
                                          <p:attrName>style.visibility</p:attrName>
                                        </p:attrNameLst>
                                      </p:cBhvr>
                                      <p:to>
                                        <p:strVal val="hidden"/>
                                      </p:to>
                                    </p:set>
                                  </p:childTnLst>
                                </p:cTn>
                              </p:par>
                            </p:childTnLst>
                          </p:cTn>
                        </p:par>
                        <p:par>
                          <p:cTn id="233" fill="hold">
                            <p:stCondLst>
                              <p:cond delay="1000"/>
                            </p:stCondLst>
                            <p:childTnLst>
                              <p:par>
                                <p:cTn id="234" presetID="1" presetClass="entr" presetSubtype="0" fill="hold" grpId="0" nodeType="afterEffect">
                                  <p:stCondLst>
                                    <p:cond delay="0"/>
                                  </p:stCondLst>
                                  <p:childTnLst>
                                    <p:set>
                                      <p:cBhvr>
                                        <p:cTn id="235"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236" restart="whenNotActive" fill="hold" evtFilter="cancelBubble" nodeType="interactiveSeq">
                <p:stCondLst>
                  <p:cond evt="onClick" delay="0">
                    <p:tgtEl>
                      <p:spTgt spid="75"/>
                    </p:tgtEl>
                  </p:cond>
                </p:stCondLst>
                <p:endSync evt="end" delay="0">
                  <p:rtn val="all"/>
                </p:endSync>
                <p:childTnLst>
                  <p:par>
                    <p:cTn id="237" fill="hold">
                      <p:stCondLst>
                        <p:cond delay="0"/>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76"/>
                                        </p:tgtEl>
                                        <p:attrNameLst>
                                          <p:attrName>style.visibility</p:attrName>
                                        </p:attrNameLst>
                                      </p:cBhvr>
                                      <p:to>
                                        <p:strVal val="visible"/>
                                      </p:to>
                                    </p:set>
                                    <p:animEffect transition="in" filter="fade">
                                      <p:cBhvr>
                                        <p:cTn id="241" dur="500"/>
                                        <p:tgtEl>
                                          <p:spTgt spid="76"/>
                                        </p:tgtEl>
                                      </p:cBhvr>
                                    </p:animEffect>
                                  </p:childTnLst>
                                  <p:subTnLst>
                                    <p:audio>
                                      <p:cMediaNode>
                                        <p:cTn display="0" masterRel="sameClick">
                                          <p:stCondLst>
                                            <p:cond evt="begin" delay="0">
                                              <p:tn val="239"/>
                                            </p:cond>
                                          </p:stCondLst>
                                          <p:endCondLst>
                                            <p:cond evt="onStopAudio" delay="0">
                                              <p:tgtEl>
                                                <p:sldTgt/>
                                              </p:tgtEl>
                                            </p:cond>
                                          </p:endCondLst>
                                        </p:cTn>
                                        <p:tgtEl>
                                          <p:sndTgt r:embed="rId3" name="Ding.wav"/>
                                        </p:tgtEl>
                                      </p:cMediaNode>
                                    </p:audio>
                                  </p:subTnLst>
                                </p:cTn>
                              </p:par>
                            </p:childTnLst>
                          </p:cTn>
                        </p:par>
                        <p:par>
                          <p:cTn id="242" fill="hold">
                            <p:stCondLst>
                              <p:cond delay="500"/>
                            </p:stCondLst>
                            <p:childTnLst>
                              <p:par>
                                <p:cTn id="243" presetID="10" presetClass="exit" presetSubtype="0" fill="hold" grpId="1" nodeType="afterEffect">
                                  <p:stCondLst>
                                    <p:cond delay="0"/>
                                  </p:stCondLst>
                                  <p:childTnLst>
                                    <p:animEffect transition="out" filter="fade">
                                      <p:cBhvr>
                                        <p:cTn id="244" dur="500"/>
                                        <p:tgtEl>
                                          <p:spTgt spid="76"/>
                                        </p:tgtEl>
                                      </p:cBhvr>
                                    </p:animEffect>
                                    <p:set>
                                      <p:cBhvr>
                                        <p:cTn id="245" dur="1" fill="hold">
                                          <p:stCondLst>
                                            <p:cond delay="499"/>
                                          </p:stCondLst>
                                        </p:cTn>
                                        <p:tgtEl>
                                          <p:spTgt spid="76"/>
                                        </p:tgtEl>
                                        <p:attrNameLst>
                                          <p:attrName>style.visibility</p:attrName>
                                        </p:attrNameLst>
                                      </p:cBhvr>
                                      <p:to>
                                        <p:strVal val="hidden"/>
                                      </p:to>
                                    </p:set>
                                  </p:childTnLst>
                                </p:cTn>
                              </p:par>
                            </p:childTnLst>
                          </p:cTn>
                        </p:par>
                        <p:par>
                          <p:cTn id="246" fill="hold">
                            <p:stCondLst>
                              <p:cond delay="1000"/>
                            </p:stCondLst>
                            <p:childTnLst>
                              <p:par>
                                <p:cTn id="247" presetID="1" presetClass="entr" presetSubtype="0" fill="hold" grpId="0" nodeType="afterEffect">
                                  <p:stCondLst>
                                    <p:cond delay="0"/>
                                  </p:stCondLst>
                                  <p:childTnLst>
                                    <p:set>
                                      <p:cBhvr>
                                        <p:cTn id="248" dur="1" fill="hold">
                                          <p:stCondLst>
                                            <p:cond delay="0"/>
                                          </p:stCondLst>
                                        </p:cTn>
                                        <p:tgtEl>
                                          <p:spTgt spid="77"/>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249" restart="whenNotActive" fill="hold" evtFilter="cancelBubble" nodeType="interactiveSeq">
                <p:stCondLst>
                  <p:cond evt="onClick" delay="0">
                    <p:tgtEl>
                      <p:spTgt spid="78"/>
                    </p:tgtEl>
                  </p:cond>
                </p:stCondLst>
                <p:endSync evt="end" delay="0">
                  <p:rtn val="all"/>
                </p:endSync>
                <p:childTnLst>
                  <p:par>
                    <p:cTn id="250" fill="hold">
                      <p:stCondLst>
                        <p:cond delay="0"/>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79"/>
                                        </p:tgtEl>
                                        <p:attrNameLst>
                                          <p:attrName>style.visibility</p:attrName>
                                        </p:attrNameLst>
                                      </p:cBhvr>
                                      <p:to>
                                        <p:strVal val="visible"/>
                                      </p:to>
                                    </p:set>
                                    <p:animEffect transition="in" filter="fade">
                                      <p:cBhvr>
                                        <p:cTn id="254" dur="500"/>
                                        <p:tgtEl>
                                          <p:spTgt spid="79"/>
                                        </p:tgtEl>
                                      </p:cBhvr>
                                    </p:animEffect>
                                  </p:childTnLst>
                                  <p:subTnLst>
                                    <p:audio>
                                      <p:cMediaNode>
                                        <p:cTn display="0" masterRel="sameClick">
                                          <p:stCondLst>
                                            <p:cond evt="begin" delay="0">
                                              <p:tn val="252"/>
                                            </p:cond>
                                          </p:stCondLst>
                                          <p:endCondLst>
                                            <p:cond evt="onStopAudio" delay="0">
                                              <p:tgtEl>
                                                <p:sldTgt/>
                                              </p:tgtEl>
                                            </p:cond>
                                          </p:endCondLst>
                                        </p:cTn>
                                        <p:tgtEl>
                                          <p:sndTgt r:embed="rId3" name="Ding.wav"/>
                                        </p:tgtEl>
                                      </p:cMediaNode>
                                    </p:audio>
                                  </p:subTnLst>
                                </p:cTn>
                              </p:par>
                            </p:childTnLst>
                          </p:cTn>
                        </p:par>
                        <p:par>
                          <p:cTn id="255" fill="hold">
                            <p:stCondLst>
                              <p:cond delay="500"/>
                            </p:stCondLst>
                            <p:childTnLst>
                              <p:par>
                                <p:cTn id="256" presetID="10" presetClass="exit" presetSubtype="0" fill="hold" grpId="1" nodeType="afterEffect">
                                  <p:stCondLst>
                                    <p:cond delay="0"/>
                                  </p:stCondLst>
                                  <p:childTnLst>
                                    <p:animEffect transition="out" filter="fade">
                                      <p:cBhvr>
                                        <p:cTn id="257" dur="500"/>
                                        <p:tgtEl>
                                          <p:spTgt spid="79"/>
                                        </p:tgtEl>
                                      </p:cBhvr>
                                    </p:animEffect>
                                    <p:set>
                                      <p:cBhvr>
                                        <p:cTn id="258" dur="1" fill="hold">
                                          <p:stCondLst>
                                            <p:cond delay="499"/>
                                          </p:stCondLst>
                                        </p:cTn>
                                        <p:tgtEl>
                                          <p:spTgt spid="79"/>
                                        </p:tgtEl>
                                        <p:attrNameLst>
                                          <p:attrName>style.visibility</p:attrName>
                                        </p:attrNameLst>
                                      </p:cBhvr>
                                      <p:to>
                                        <p:strVal val="hidden"/>
                                      </p:to>
                                    </p:set>
                                  </p:childTnLst>
                                </p:cTn>
                              </p:par>
                            </p:childTnLst>
                          </p:cTn>
                        </p:par>
                        <p:par>
                          <p:cTn id="259" fill="hold">
                            <p:stCondLst>
                              <p:cond delay="1000"/>
                            </p:stCondLst>
                            <p:childTnLst>
                              <p:par>
                                <p:cTn id="260" presetID="1" presetClass="entr" presetSubtype="0" fill="hold" grpId="0" nodeType="afterEffect">
                                  <p:stCondLst>
                                    <p:cond delay="0"/>
                                  </p:stCondLst>
                                  <p:childTnLst>
                                    <p:set>
                                      <p:cBhvr>
                                        <p:cTn id="26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8"/>
                  </p:tgtEl>
                </p:cond>
              </p:nextCondLst>
            </p:seq>
            <p:seq concurrent="1" nextAc="seek">
              <p:cTn id="262" restart="whenNotActive" fill="hold" evtFilter="cancelBubble" nodeType="interactiveSeq">
                <p:stCondLst>
                  <p:cond evt="onClick" delay="0">
                    <p:tgtEl>
                      <p:spTgt spid="81"/>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82"/>
                                        </p:tgtEl>
                                        <p:attrNameLst>
                                          <p:attrName>style.visibility</p:attrName>
                                        </p:attrNameLst>
                                      </p:cBhvr>
                                      <p:to>
                                        <p:strVal val="visible"/>
                                      </p:to>
                                    </p:set>
                                    <p:animEffect transition="in" filter="fade">
                                      <p:cBhvr>
                                        <p:cTn id="267" dur="500"/>
                                        <p:tgtEl>
                                          <p:spTgt spid="82"/>
                                        </p:tgtEl>
                                      </p:cBhvr>
                                    </p:animEffect>
                                  </p:childTnLst>
                                  <p:subTnLst>
                                    <p:audio>
                                      <p:cMediaNode>
                                        <p:cTn display="0" masterRel="sameClick">
                                          <p:stCondLst>
                                            <p:cond evt="begin" delay="0">
                                              <p:tn val="265"/>
                                            </p:cond>
                                          </p:stCondLst>
                                          <p:endCondLst>
                                            <p:cond evt="onStopAudio" delay="0">
                                              <p:tgtEl>
                                                <p:sldTgt/>
                                              </p:tgtEl>
                                            </p:cond>
                                          </p:endCondLst>
                                        </p:cTn>
                                        <p:tgtEl>
                                          <p:sndTgt r:embed="rId3" name="Ding.wav"/>
                                        </p:tgtEl>
                                      </p:cMediaNode>
                                    </p:audio>
                                  </p:subTnLst>
                                </p:cTn>
                              </p:par>
                            </p:childTnLst>
                          </p:cTn>
                        </p:par>
                        <p:par>
                          <p:cTn id="268" fill="hold">
                            <p:stCondLst>
                              <p:cond delay="500"/>
                            </p:stCondLst>
                            <p:childTnLst>
                              <p:par>
                                <p:cTn id="269" presetID="10" presetClass="exit" presetSubtype="0" fill="hold" grpId="1" nodeType="afterEffect">
                                  <p:stCondLst>
                                    <p:cond delay="0"/>
                                  </p:stCondLst>
                                  <p:childTnLst>
                                    <p:animEffect transition="out" filter="fade">
                                      <p:cBhvr>
                                        <p:cTn id="270" dur="500"/>
                                        <p:tgtEl>
                                          <p:spTgt spid="82"/>
                                        </p:tgtEl>
                                      </p:cBhvr>
                                    </p:animEffect>
                                    <p:set>
                                      <p:cBhvr>
                                        <p:cTn id="271" dur="1" fill="hold">
                                          <p:stCondLst>
                                            <p:cond delay="499"/>
                                          </p:stCondLst>
                                        </p:cTn>
                                        <p:tgtEl>
                                          <p:spTgt spid="82"/>
                                        </p:tgtEl>
                                        <p:attrNameLst>
                                          <p:attrName>style.visibility</p:attrName>
                                        </p:attrNameLst>
                                      </p:cBhvr>
                                      <p:to>
                                        <p:strVal val="hidden"/>
                                      </p:to>
                                    </p:set>
                                  </p:childTnLst>
                                </p:cTn>
                              </p:par>
                            </p:childTnLst>
                          </p:cTn>
                        </p:par>
                        <p:par>
                          <p:cTn id="272" fill="hold">
                            <p:stCondLst>
                              <p:cond delay="1000"/>
                            </p:stCondLst>
                            <p:childTnLst>
                              <p:par>
                                <p:cTn id="273" presetID="1" presetClass="entr" presetSubtype="0" fill="hold" grpId="0" nodeType="afterEffect">
                                  <p:stCondLst>
                                    <p:cond delay="0"/>
                                  </p:stCondLst>
                                  <p:childTnLst>
                                    <p:set>
                                      <p:cBhvr>
                                        <p:cTn id="274"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275" restart="whenNotActive" fill="hold" evtFilter="cancelBubble" nodeType="interactiveSeq">
                <p:stCondLst>
                  <p:cond evt="onClick" delay="0">
                    <p:tgtEl>
                      <p:spTgt spid="84"/>
                    </p:tgtEl>
                  </p:cond>
                </p:stCondLst>
                <p:endSync evt="end" delay="0">
                  <p:rtn val="all"/>
                </p:endSync>
                <p:childTnLst>
                  <p:par>
                    <p:cTn id="276" fill="hold">
                      <p:stCondLst>
                        <p:cond delay="0"/>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85"/>
                                        </p:tgtEl>
                                        <p:attrNameLst>
                                          <p:attrName>style.visibility</p:attrName>
                                        </p:attrNameLst>
                                      </p:cBhvr>
                                      <p:to>
                                        <p:strVal val="visible"/>
                                      </p:to>
                                    </p:set>
                                    <p:animEffect transition="in" filter="fade">
                                      <p:cBhvr>
                                        <p:cTn id="280" dur="500"/>
                                        <p:tgtEl>
                                          <p:spTgt spid="85"/>
                                        </p:tgtEl>
                                      </p:cBhvr>
                                    </p:animEffect>
                                  </p:childTnLst>
                                  <p:subTnLst>
                                    <p:audio>
                                      <p:cMediaNode>
                                        <p:cTn display="0" masterRel="sameClick">
                                          <p:stCondLst>
                                            <p:cond evt="begin" delay="0">
                                              <p:tn val="278"/>
                                            </p:cond>
                                          </p:stCondLst>
                                          <p:endCondLst>
                                            <p:cond evt="onStopAudio" delay="0">
                                              <p:tgtEl>
                                                <p:sldTgt/>
                                              </p:tgtEl>
                                            </p:cond>
                                          </p:endCondLst>
                                        </p:cTn>
                                        <p:tgtEl>
                                          <p:sndTgt r:embed="rId3" name="Ding.wav"/>
                                        </p:tgtEl>
                                      </p:cMediaNode>
                                    </p:audio>
                                  </p:subTnLst>
                                </p:cTn>
                              </p:par>
                            </p:childTnLst>
                          </p:cTn>
                        </p:par>
                        <p:par>
                          <p:cTn id="281" fill="hold">
                            <p:stCondLst>
                              <p:cond delay="500"/>
                            </p:stCondLst>
                            <p:childTnLst>
                              <p:par>
                                <p:cTn id="282" presetID="10" presetClass="exit" presetSubtype="0" fill="hold" grpId="1" nodeType="afterEffect">
                                  <p:stCondLst>
                                    <p:cond delay="0"/>
                                  </p:stCondLst>
                                  <p:childTnLst>
                                    <p:animEffect transition="out" filter="fade">
                                      <p:cBhvr>
                                        <p:cTn id="283" dur="500"/>
                                        <p:tgtEl>
                                          <p:spTgt spid="85"/>
                                        </p:tgtEl>
                                      </p:cBhvr>
                                    </p:animEffect>
                                    <p:set>
                                      <p:cBhvr>
                                        <p:cTn id="284" dur="1" fill="hold">
                                          <p:stCondLst>
                                            <p:cond delay="499"/>
                                          </p:stCondLst>
                                        </p:cTn>
                                        <p:tgtEl>
                                          <p:spTgt spid="85"/>
                                        </p:tgtEl>
                                        <p:attrNameLst>
                                          <p:attrName>style.visibility</p:attrName>
                                        </p:attrNameLst>
                                      </p:cBhvr>
                                      <p:to>
                                        <p:strVal val="hidden"/>
                                      </p:to>
                                    </p:set>
                                  </p:childTnLst>
                                </p:cTn>
                              </p:par>
                            </p:childTnLst>
                          </p:cTn>
                        </p:par>
                        <p:par>
                          <p:cTn id="285" fill="hold">
                            <p:stCondLst>
                              <p:cond delay="1000"/>
                            </p:stCondLst>
                            <p:childTnLst>
                              <p:par>
                                <p:cTn id="286" presetID="1" presetClass="entr" presetSubtype="0" fill="hold" grpId="0" nodeType="afterEffect">
                                  <p:stCondLst>
                                    <p:cond delay="0"/>
                                  </p:stCondLst>
                                  <p:childTnLst>
                                    <p:set>
                                      <p:cBhvr>
                                        <p:cTn id="287"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288" restart="whenNotActive" fill="hold" evtFilter="cancelBubble" nodeType="interactiveSeq">
                <p:stCondLst>
                  <p:cond evt="onClick" delay="0">
                    <p:tgtEl>
                      <p:spTgt spid="87"/>
                    </p:tgtEl>
                  </p:cond>
                </p:stCondLst>
                <p:endSync evt="end" delay="0">
                  <p:rtn val="all"/>
                </p:endSync>
                <p:childTnLst>
                  <p:par>
                    <p:cTn id="289" fill="hold">
                      <p:stCondLst>
                        <p:cond delay="0"/>
                      </p:stCondLst>
                      <p:childTnLst>
                        <p:par>
                          <p:cTn id="290" fill="hold">
                            <p:stCondLst>
                              <p:cond delay="0"/>
                            </p:stCondLst>
                            <p:childTnLst>
                              <p:par>
                                <p:cTn id="291" presetID="10" presetClass="entr" presetSubtype="0" fill="hold" grpId="0" nodeType="clickEffect">
                                  <p:stCondLst>
                                    <p:cond delay="0"/>
                                  </p:stCondLst>
                                  <p:childTnLst>
                                    <p:set>
                                      <p:cBhvr>
                                        <p:cTn id="292" dur="1" fill="hold">
                                          <p:stCondLst>
                                            <p:cond delay="0"/>
                                          </p:stCondLst>
                                        </p:cTn>
                                        <p:tgtEl>
                                          <p:spTgt spid="88"/>
                                        </p:tgtEl>
                                        <p:attrNameLst>
                                          <p:attrName>style.visibility</p:attrName>
                                        </p:attrNameLst>
                                      </p:cBhvr>
                                      <p:to>
                                        <p:strVal val="visible"/>
                                      </p:to>
                                    </p:set>
                                    <p:animEffect transition="in" filter="fade">
                                      <p:cBhvr>
                                        <p:cTn id="293" dur="500"/>
                                        <p:tgtEl>
                                          <p:spTgt spid="88"/>
                                        </p:tgtEl>
                                      </p:cBhvr>
                                    </p:animEffect>
                                  </p:childTnLst>
                                  <p:subTnLst>
                                    <p:audio>
                                      <p:cMediaNode>
                                        <p:cTn display="0" masterRel="sameClick">
                                          <p:stCondLst>
                                            <p:cond evt="begin" delay="0">
                                              <p:tn val="291"/>
                                            </p:cond>
                                          </p:stCondLst>
                                          <p:endCondLst>
                                            <p:cond evt="onStopAudio" delay="0">
                                              <p:tgtEl>
                                                <p:sldTgt/>
                                              </p:tgtEl>
                                            </p:cond>
                                          </p:endCondLst>
                                        </p:cTn>
                                        <p:tgtEl>
                                          <p:sndTgt r:embed="rId3" name="Ding.wav"/>
                                        </p:tgtEl>
                                      </p:cMediaNode>
                                    </p:audio>
                                  </p:subTnLst>
                                </p:cTn>
                              </p:par>
                            </p:childTnLst>
                          </p:cTn>
                        </p:par>
                        <p:par>
                          <p:cTn id="294" fill="hold">
                            <p:stCondLst>
                              <p:cond delay="500"/>
                            </p:stCondLst>
                            <p:childTnLst>
                              <p:par>
                                <p:cTn id="295" presetID="10" presetClass="exit" presetSubtype="0" fill="hold" grpId="1" nodeType="afterEffect">
                                  <p:stCondLst>
                                    <p:cond delay="0"/>
                                  </p:stCondLst>
                                  <p:childTnLst>
                                    <p:animEffect transition="out" filter="fade">
                                      <p:cBhvr>
                                        <p:cTn id="296" dur="500"/>
                                        <p:tgtEl>
                                          <p:spTgt spid="88"/>
                                        </p:tgtEl>
                                      </p:cBhvr>
                                    </p:animEffect>
                                    <p:set>
                                      <p:cBhvr>
                                        <p:cTn id="297" dur="1" fill="hold">
                                          <p:stCondLst>
                                            <p:cond delay="499"/>
                                          </p:stCondLst>
                                        </p:cTn>
                                        <p:tgtEl>
                                          <p:spTgt spid="88"/>
                                        </p:tgtEl>
                                        <p:attrNameLst>
                                          <p:attrName>style.visibility</p:attrName>
                                        </p:attrNameLst>
                                      </p:cBhvr>
                                      <p:to>
                                        <p:strVal val="hidden"/>
                                      </p:to>
                                    </p:set>
                                  </p:childTnLst>
                                </p:cTn>
                              </p:par>
                            </p:childTnLst>
                          </p:cTn>
                        </p:par>
                        <p:par>
                          <p:cTn id="298" fill="hold">
                            <p:stCondLst>
                              <p:cond delay="1000"/>
                            </p:stCondLst>
                            <p:childTnLst>
                              <p:par>
                                <p:cTn id="299" presetID="1" presetClass="entr" presetSubtype="0" fill="hold" grpId="0" nodeType="afterEffect">
                                  <p:stCondLst>
                                    <p:cond delay="0"/>
                                  </p:stCondLst>
                                  <p:childTnLst>
                                    <p:set>
                                      <p:cBhvr>
                                        <p:cTn id="300" dur="1" fill="hold">
                                          <p:stCondLst>
                                            <p:cond delay="0"/>
                                          </p:stCondLst>
                                        </p:cTn>
                                        <p:tgtEl>
                                          <p:spTgt spid="89"/>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301" restart="whenNotActive" fill="hold" evtFilter="cancelBubble" nodeType="interactiveSeq">
                <p:stCondLst>
                  <p:cond evt="onClick" delay="0">
                    <p:tgtEl>
                      <p:spTgt spid="90"/>
                    </p:tgtEl>
                  </p:cond>
                </p:stCondLst>
                <p:endSync evt="end" delay="0">
                  <p:rtn val="all"/>
                </p:endSync>
                <p:childTnLst>
                  <p:par>
                    <p:cTn id="302" fill="hold">
                      <p:stCondLst>
                        <p:cond delay="0"/>
                      </p:stCondLst>
                      <p:childTnLst>
                        <p:par>
                          <p:cTn id="303" fill="hold">
                            <p:stCondLst>
                              <p:cond delay="0"/>
                            </p:stCondLst>
                            <p:childTnLst>
                              <p:par>
                                <p:cTn id="304" presetID="10" presetClass="entr" presetSubtype="0" fill="hold" grpId="0" nodeType="clickEffect">
                                  <p:stCondLst>
                                    <p:cond delay="0"/>
                                  </p:stCondLst>
                                  <p:childTnLst>
                                    <p:set>
                                      <p:cBhvr>
                                        <p:cTn id="305" dur="1" fill="hold">
                                          <p:stCondLst>
                                            <p:cond delay="0"/>
                                          </p:stCondLst>
                                        </p:cTn>
                                        <p:tgtEl>
                                          <p:spTgt spid="91"/>
                                        </p:tgtEl>
                                        <p:attrNameLst>
                                          <p:attrName>style.visibility</p:attrName>
                                        </p:attrNameLst>
                                      </p:cBhvr>
                                      <p:to>
                                        <p:strVal val="visible"/>
                                      </p:to>
                                    </p:set>
                                    <p:animEffect transition="in" filter="fade">
                                      <p:cBhvr>
                                        <p:cTn id="306" dur="500"/>
                                        <p:tgtEl>
                                          <p:spTgt spid="91"/>
                                        </p:tgtEl>
                                      </p:cBhvr>
                                    </p:animEffect>
                                  </p:childTnLst>
                                  <p:subTnLst>
                                    <p:audio>
                                      <p:cMediaNode>
                                        <p:cTn display="0" masterRel="sameClick">
                                          <p:stCondLst>
                                            <p:cond evt="begin" delay="0">
                                              <p:tn val="304"/>
                                            </p:cond>
                                          </p:stCondLst>
                                          <p:endCondLst>
                                            <p:cond evt="onStopAudio" delay="0">
                                              <p:tgtEl>
                                                <p:sldTgt/>
                                              </p:tgtEl>
                                            </p:cond>
                                          </p:endCondLst>
                                        </p:cTn>
                                        <p:tgtEl>
                                          <p:sndTgt r:embed="rId3" name="Ding.wav"/>
                                        </p:tgtEl>
                                      </p:cMediaNode>
                                    </p:audio>
                                  </p:subTnLst>
                                </p:cTn>
                              </p:par>
                            </p:childTnLst>
                          </p:cTn>
                        </p:par>
                        <p:par>
                          <p:cTn id="307" fill="hold">
                            <p:stCondLst>
                              <p:cond delay="500"/>
                            </p:stCondLst>
                            <p:childTnLst>
                              <p:par>
                                <p:cTn id="308" presetID="10" presetClass="exit" presetSubtype="0" fill="hold" grpId="1" nodeType="afterEffect">
                                  <p:stCondLst>
                                    <p:cond delay="0"/>
                                  </p:stCondLst>
                                  <p:childTnLst>
                                    <p:animEffect transition="out" filter="fade">
                                      <p:cBhvr>
                                        <p:cTn id="309" dur="500"/>
                                        <p:tgtEl>
                                          <p:spTgt spid="91"/>
                                        </p:tgtEl>
                                      </p:cBhvr>
                                    </p:animEffect>
                                    <p:set>
                                      <p:cBhvr>
                                        <p:cTn id="310" dur="1" fill="hold">
                                          <p:stCondLst>
                                            <p:cond delay="499"/>
                                          </p:stCondLst>
                                        </p:cTn>
                                        <p:tgtEl>
                                          <p:spTgt spid="91"/>
                                        </p:tgtEl>
                                        <p:attrNameLst>
                                          <p:attrName>style.visibility</p:attrName>
                                        </p:attrNameLst>
                                      </p:cBhvr>
                                      <p:to>
                                        <p:strVal val="hidden"/>
                                      </p:to>
                                    </p:set>
                                  </p:childTnLst>
                                </p:cTn>
                              </p:par>
                            </p:childTnLst>
                          </p:cTn>
                        </p:par>
                        <p:par>
                          <p:cTn id="311" fill="hold">
                            <p:stCondLst>
                              <p:cond delay="1000"/>
                            </p:stCondLst>
                            <p:childTnLst>
                              <p:par>
                                <p:cTn id="312" presetID="1" presetClass="entr" presetSubtype="0" fill="hold" grpId="0" nodeType="afterEffect">
                                  <p:stCondLst>
                                    <p:cond delay="0"/>
                                  </p:stCondLst>
                                  <p:childTnLst>
                                    <p:set>
                                      <p:cBhvr>
                                        <p:cTn id="313"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0"/>
                  </p:tgtEl>
                </p:cond>
              </p:nextCondLst>
            </p:seq>
            <p:seq concurrent="1" nextAc="seek">
              <p:cTn id="314" restart="whenNotActive" fill="hold" evtFilter="cancelBubble" nodeType="interactiveSeq">
                <p:stCondLst>
                  <p:cond evt="onClick" delay="0">
                    <p:tgtEl>
                      <p:spTgt spid="93"/>
                    </p:tgtEl>
                  </p:cond>
                </p:stCondLst>
                <p:endSync evt="end" delay="0">
                  <p:rtn val="all"/>
                </p:endSync>
                <p:childTnLst>
                  <p:par>
                    <p:cTn id="315" fill="hold">
                      <p:stCondLst>
                        <p:cond delay="0"/>
                      </p:stCondLst>
                      <p:childTnLst>
                        <p:par>
                          <p:cTn id="316" fill="hold">
                            <p:stCondLst>
                              <p:cond delay="0"/>
                            </p:stCondLst>
                            <p:childTnLst>
                              <p:par>
                                <p:cTn id="317" presetID="10" presetClass="entr" presetSubtype="0" fill="hold" grpId="0" nodeType="clickEffect">
                                  <p:stCondLst>
                                    <p:cond delay="0"/>
                                  </p:stCondLst>
                                  <p:childTnLst>
                                    <p:set>
                                      <p:cBhvr>
                                        <p:cTn id="318" dur="1" fill="hold">
                                          <p:stCondLst>
                                            <p:cond delay="0"/>
                                          </p:stCondLst>
                                        </p:cTn>
                                        <p:tgtEl>
                                          <p:spTgt spid="94"/>
                                        </p:tgtEl>
                                        <p:attrNameLst>
                                          <p:attrName>style.visibility</p:attrName>
                                        </p:attrNameLst>
                                      </p:cBhvr>
                                      <p:to>
                                        <p:strVal val="visible"/>
                                      </p:to>
                                    </p:set>
                                    <p:animEffect transition="in" filter="fade">
                                      <p:cBhvr>
                                        <p:cTn id="319" dur="500"/>
                                        <p:tgtEl>
                                          <p:spTgt spid="94"/>
                                        </p:tgtEl>
                                      </p:cBhvr>
                                    </p:animEffect>
                                  </p:childTnLst>
                                  <p:subTnLst>
                                    <p:audio>
                                      <p:cMediaNode>
                                        <p:cTn display="0" masterRel="sameClick">
                                          <p:stCondLst>
                                            <p:cond evt="begin" delay="0">
                                              <p:tn val="317"/>
                                            </p:cond>
                                          </p:stCondLst>
                                          <p:endCondLst>
                                            <p:cond evt="onStopAudio" delay="0">
                                              <p:tgtEl>
                                                <p:sldTgt/>
                                              </p:tgtEl>
                                            </p:cond>
                                          </p:endCondLst>
                                        </p:cTn>
                                        <p:tgtEl>
                                          <p:sndTgt r:embed="rId3" name="Ding.wav"/>
                                        </p:tgtEl>
                                      </p:cMediaNode>
                                    </p:audio>
                                  </p:subTnLst>
                                </p:cTn>
                              </p:par>
                            </p:childTnLst>
                          </p:cTn>
                        </p:par>
                        <p:par>
                          <p:cTn id="320" fill="hold">
                            <p:stCondLst>
                              <p:cond delay="500"/>
                            </p:stCondLst>
                            <p:childTnLst>
                              <p:par>
                                <p:cTn id="321" presetID="10" presetClass="exit" presetSubtype="0" fill="hold" grpId="1" nodeType="afterEffect">
                                  <p:stCondLst>
                                    <p:cond delay="0"/>
                                  </p:stCondLst>
                                  <p:childTnLst>
                                    <p:animEffect transition="out" filter="fade">
                                      <p:cBhvr>
                                        <p:cTn id="322" dur="500"/>
                                        <p:tgtEl>
                                          <p:spTgt spid="94"/>
                                        </p:tgtEl>
                                      </p:cBhvr>
                                    </p:animEffect>
                                    <p:set>
                                      <p:cBhvr>
                                        <p:cTn id="323" dur="1" fill="hold">
                                          <p:stCondLst>
                                            <p:cond delay="499"/>
                                          </p:stCondLst>
                                        </p:cTn>
                                        <p:tgtEl>
                                          <p:spTgt spid="94"/>
                                        </p:tgtEl>
                                        <p:attrNameLst>
                                          <p:attrName>style.visibility</p:attrName>
                                        </p:attrNameLst>
                                      </p:cBhvr>
                                      <p:to>
                                        <p:strVal val="hidden"/>
                                      </p:to>
                                    </p:set>
                                  </p:childTnLst>
                                </p:cTn>
                              </p:par>
                            </p:childTnLst>
                          </p:cTn>
                        </p:par>
                        <p:par>
                          <p:cTn id="324" fill="hold">
                            <p:stCondLst>
                              <p:cond delay="1000"/>
                            </p:stCondLst>
                            <p:childTnLst>
                              <p:par>
                                <p:cTn id="325" presetID="1" presetClass="entr" presetSubtype="0" fill="hold" grpId="0" nodeType="afterEffect">
                                  <p:stCondLst>
                                    <p:cond delay="0"/>
                                  </p:stCondLst>
                                  <p:childTnLst>
                                    <p:set>
                                      <p:cBhvr>
                                        <p:cTn id="326" dur="1" fill="hold">
                                          <p:stCondLst>
                                            <p:cond delay="0"/>
                                          </p:stCondLst>
                                        </p:cTn>
                                        <p:tgtEl>
                                          <p:spTgt spid="95"/>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327" restart="whenNotActive" fill="hold" evtFilter="cancelBubble" nodeType="interactiveSeq">
                <p:stCondLst>
                  <p:cond evt="onClick" delay="0">
                    <p:tgtEl>
                      <p:spTgt spid="96"/>
                    </p:tgtEl>
                  </p:cond>
                </p:stCondLst>
                <p:endSync evt="end" delay="0">
                  <p:rtn val="all"/>
                </p:endSync>
                <p:childTnLst>
                  <p:par>
                    <p:cTn id="328" fill="hold">
                      <p:stCondLst>
                        <p:cond delay="0"/>
                      </p:stCondLst>
                      <p:childTnLst>
                        <p:par>
                          <p:cTn id="329" fill="hold">
                            <p:stCondLst>
                              <p:cond delay="0"/>
                            </p:stCondLst>
                            <p:childTnLst>
                              <p:par>
                                <p:cTn id="330" presetID="10" presetClass="entr" presetSubtype="0" fill="hold" grpId="0" nodeType="clickEffect">
                                  <p:stCondLst>
                                    <p:cond delay="0"/>
                                  </p:stCondLst>
                                  <p:childTnLst>
                                    <p:set>
                                      <p:cBhvr>
                                        <p:cTn id="331" dur="1" fill="hold">
                                          <p:stCondLst>
                                            <p:cond delay="0"/>
                                          </p:stCondLst>
                                        </p:cTn>
                                        <p:tgtEl>
                                          <p:spTgt spid="97"/>
                                        </p:tgtEl>
                                        <p:attrNameLst>
                                          <p:attrName>style.visibility</p:attrName>
                                        </p:attrNameLst>
                                      </p:cBhvr>
                                      <p:to>
                                        <p:strVal val="visible"/>
                                      </p:to>
                                    </p:set>
                                    <p:animEffect transition="in" filter="fade">
                                      <p:cBhvr>
                                        <p:cTn id="332" dur="500"/>
                                        <p:tgtEl>
                                          <p:spTgt spid="97"/>
                                        </p:tgtEl>
                                      </p:cBhvr>
                                    </p:animEffect>
                                  </p:childTnLst>
                                  <p:subTnLst>
                                    <p:audio>
                                      <p:cMediaNode>
                                        <p:cTn display="0" masterRel="sameClick">
                                          <p:stCondLst>
                                            <p:cond evt="begin" delay="0">
                                              <p:tn val="330"/>
                                            </p:cond>
                                          </p:stCondLst>
                                          <p:endCondLst>
                                            <p:cond evt="onStopAudio" delay="0">
                                              <p:tgtEl>
                                                <p:sldTgt/>
                                              </p:tgtEl>
                                            </p:cond>
                                          </p:endCondLst>
                                        </p:cTn>
                                        <p:tgtEl>
                                          <p:sndTgt r:embed="rId3" name="Ding.wav"/>
                                        </p:tgtEl>
                                      </p:cMediaNode>
                                    </p:audio>
                                  </p:subTnLst>
                                </p:cTn>
                              </p:par>
                            </p:childTnLst>
                          </p:cTn>
                        </p:par>
                        <p:par>
                          <p:cTn id="333" fill="hold">
                            <p:stCondLst>
                              <p:cond delay="500"/>
                            </p:stCondLst>
                            <p:childTnLst>
                              <p:par>
                                <p:cTn id="334" presetID="10" presetClass="exit" presetSubtype="0" fill="hold" grpId="1" nodeType="afterEffect">
                                  <p:stCondLst>
                                    <p:cond delay="0"/>
                                  </p:stCondLst>
                                  <p:childTnLst>
                                    <p:animEffect transition="out" filter="fade">
                                      <p:cBhvr>
                                        <p:cTn id="335" dur="500"/>
                                        <p:tgtEl>
                                          <p:spTgt spid="97"/>
                                        </p:tgtEl>
                                      </p:cBhvr>
                                    </p:animEffect>
                                    <p:set>
                                      <p:cBhvr>
                                        <p:cTn id="336" dur="1" fill="hold">
                                          <p:stCondLst>
                                            <p:cond delay="499"/>
                                          </p:stCondLst>
                                        </p:cTn>
                                        <p:tgtEl>
                                          <p:spTgt spid="97"/>
                                        </p:tgtEl>
                                        <p:attrNameLst>
                                          <p:attrName>style.visibility</p:attrName>
                                        </p:attrNameLst>
                                      </p:cBhvr>
                                      <p:to>
                                        <p:strVal val="hidden"/>
                                      </p:to>
                                    </p:set>
                                  </p:childTnLst>
                                </p:cTn>
                              </p:par>
                            </p:childTnLst>
                          </p:cTn>
                        </p:par>
                        <p:par>
                          <p:cTn id="337" fill="hold">
                            <p:stCondLst>
                              <p:cond delay="1000"/>
                            </p:stCondLst>
                            <p:childTnLst>
                              <p:par>
                                <p:cTn id="338" presetID="1" presetClass="entr" presetSubtype="0" fill="hold" grpId="0" nodeType="afterEffect">
                                  <p:stCondLst>
                                    <p:cond delay="0"/>
                                  </p:stCondLst>
                                  <p:childTnLst>
                                    <p:set>
                                      <p:cBhvr>
                                        <p:cTn id="339"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6"/>
                  </p:tgtEl>
                </p:cond>
              </p:nextCondLst>
            </p:seq>
            <p:seq concurrent="1" nextAc="seek">
              <p:cTn id="340" restart="whenNotActive" fill="hold" evtFilter="cancelBubble" nodeType="interactiveSeq">
                <p:stCondLst>
                  <p:cond evt="onClick" delay="0">
                    <p:tgtEl>
                      <p:spTgt spid="99"/>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100"/>
                                        </p:tgtEl>
                                        <p:attrNameLst>
                                          <p:attrName>style.visibility</p:attrName>
                                        </p:attrNameLst>
                                      </p:cBhvr>
                                      <p:to>
                                        <p:strVal val="visible"/>
                                      </p:to>
                                    </p:set>
                                    <p:animEffect transition="in" filter="fade">
                                      <p:cBhvr>
                                        <p:cTn id="345" dur="500"/>
                                        <p:tgtEl>
                                          <p:spTgt spid="100"/>
                                        </p:tgtEl>
                                      </p:cBhvr>
                                    </p:animEffect>
                                  </p:childTnLst>
                                  <p:subTnLst>
                                    <p:audio>
                                      <p:cMediaNode>
                                        <p:cTn display="0" masterRel="sameClick">
                                          <p:stCondLst>
                                            <p:cond evt="begin" delay="0">
                                              <p:tn val="343"/>
                                            </p:cond>
                                          </p:stCondLst>
                                          <p:endCondLst>
                                            <p:cond evt="onStopAudio" delay="0">
                                              <p:tgtEl>
                                                <p:sldTgt/>
                                              </p:tgtEl>
                                            </p:cond>
                                          </p:endCondLst>
                                        </p:cTn>
                                        <p:tgtEl>
                                          <p:sndTgt r:embed="rId3" name="Ding.wav"/>
                                        </p:tgtEl>
                                      </p:cMediaNode>
                                    </p:audio>
                                  </p:subTnLst>
                                </p:cTn>
                              </p:par>
                            </p:childTnLst>
                          </p:cTn>
                        </p:par>
                        <p:par>
                          <p:cTn id="346" fill="hold">
                            <p:stCondLst>
                              <p:cond delay="500"/>
                            </p:stCondLst>
                            <p:childTnLst>
                              <p:par>
                                <p:cTn id="347" presetID="10" presetClass="exit" presetSubtype="0" fill="hold" grpId="1" nodeType="afterEffect">
                                  <p:stCondLst>
                                    <p:cond delay="0"/>
                                  </p:stCondLst>
                                  <p:childTnLst>
                                    <p:animEffect transition="out" filter="fade">
                                      <p:cBhvr>
                                        <p:cTn id="348" dur="500"/>
                                        <p:tgtEl>
                                          <p:spTgt spid="100"/>
                                        </p:tgtEl>
                                      </p:cBhvr>
                                    </p:animEffect>
                                    <p:set>
                                      <p:cBhvr>
                                        <p:cTn id="349" dur="1" fill="hold">
                                          <p:stCondLst>
                                            <p:cond delay="499"/>
                                          </p:stCondLst>
                                        </p:cTn>
                                        <p:tgtEl>
                                          <p:spTgt spid="100"/>
                                        </p:tgtEl>
                                        <p:attrNameLst>
                                          <p:attrName>style.visibility</p:attrName>
                                        </p:attrNameLst>
                                      </p:cBhvr>
                                      <p:to>
                                        <p:strVal val="hidden"/>
                                      </p:to>
                                    </p:set>
                                  </p:childTnLst>
                                </p:cTn>
                              </p:par>
                            </p:childTnLst>
                          </p:cTn>
                        </p:par>
                        <p:par>
                          <p:cTn id="350" fill="hold">
                            <p:stCondLst>
                              <p:cond delay="1000"/>
                            </p:stCondLst>
                            <p:childTnLst>
                              <p:par>
                                <p:cTn id="351" presetID="1" presetClass="entr" presetSubtype="0" fill="hold" grpId="0" nodeType="afterEffect">
                                  <p:stCondLst>
                                    <p:cond delay="0"/>
                                  </p:stCondLst>
                                  <p:childTnLst>
                                    <p:set>
                                      <p:cBhvr>
                                        <p:cTn id="352"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353" restart="whenNotActive" fill="hold" evtFilter="cancelBubble" nodeType="interactiveSeq">
                <p:stCondLst>
                  <p:cond evt="onClick" delay="0">
                    <p:tgtEl>
                      <p:spTgt spid="102"/>
                    </p:tgtEl>
                  </p:cond>
                </p:stCondLst>
                <p:endSync evt="end" delay="0">
                  <p:rtn val="all"/>
                </p:endSync>
                <p:childTnLst>
                  <p:par>
                    <p:cTn id="354" fill="hold">
                      <p:stCondLst>
                        <p:cond delay="0"/>
                      </p:stCondLst>
                      <p:childTnLst>
                        <p:par>
                          <p:cTn id="355" fill="hold">
                            <p:stCondLst>
                              <p:cond delay="0"/>
                            </p:stCondLst>
                            <p:childTnLst>
                              <p:par>
                                <p:cTn id="356" presetID="10" presetClass="entr" presetSubtype="0" fill="hold" grpId="0" nodeType="clickEffect">
                                  <p:stCondLst>
                                    <p:cond delay="0"/>
                                  </p:stCondLst>
                                  <p:childTnLst>
                                    <p:set>
                                      <p:cBhvr>
                                        <p:cTn id="357" dur="1" fill="hold">
                                          <p:stCondLst>
                                            <p:cond delay="0"/>
                                          </p:stCondLst>
                                        </p:cTn>
                                        <p:tgtEl>
                                          <p:spTgt spid="103"/>
                                        </p:tgtEl>
                                        <p:attrNameLst>
                                          <p:attrName>style.visibility</p:attrName>
                                        </p:attrNameLst>
                                      </p:cBhvr>
                                      <p:to>
                                        <p:strVal val="visible"/>
                                      </p:to>
                                    </p:set>
                                    <p:animEffect transition="in" filter="fade">
                                      <p:cBhvr>
                                        <p:cTn id="358" dur="500"/>
                                        <p:tgtEl>
                                          <p:spTgt spid="103"/>
                                        </p:tgtEl>
                                      </p:cBhvr>
                                    </p:animEffect>
                                  </p:childTnLst>
                                  <p:subTnLst>
                                    <p:audio>
                                      <p:cMediaNode>
                                        <p:cTn display="0" masterRel="sameClick">
                                          <p:stCondLst>
                                            <p:cond evt="begin" delay="0">
                                              <p:tn val="356"/>
                                            </p:cond>
                                          </p:stCondLst>
                                          <p:endCondLst>
                                            <p:cond evt="onStopAudio" delay="0">
                                              <p:tgtEl>
                                                <p:sldTgt/>
                                              </p:tgtEl>
                                            </p:cond>
                                          </p:endCondLst>
                                        </p:cTn>
                                        <p:tgtEl>
                                          <p:sndTgt r:embed="rId3" name="Ding.wav"/>
                                        </p:tgtEl>
                                      </p:cMediaNode>
                                    </p:audio>
                                  </p:subTnLst>
                                </p:cTn>
                              </p:par>
                            </p:childTnLst>
                          </p:cTn>
                        </p:par>
                        <p:par>
                          <p:cTn id="359" fill="hold">
                            <p:stCondLst>
                              <p:cond delay="500"/>
                            </p:stCondLst>
                            <p:childTnLst>
                              <p:par>
                                <p:cTn id="360" presetID="10" presetClass="exit" presetSubtype="0" fill="hold" grpId="1" nodeType="afterEffect">
                                  <p:stCondLst>
                                    <p:cond delay="0"/>
                                  </p:stCondLst>
                                  <p:childTnLst>
                                    <p:animEffect transition="out" filter="fade">
                                      <p:cBhvr>
                                        <p:cTn id="361" dur="500"/>
                                        <p:tgtEl>
                                          <p:spTgt spid="103"/>
                                        </p:tgtEl>
                                      </p:cBhvr>
                                    </p:animEffect>
                                    <p:set>
                                      <p:cBhvr>
                                        <p:cTn id="362" dur="1" fill="hold">
                                          <p:stCondLst>
                                            <p:cond delay="499"/>
                                          </p:stCondLst>
                                        </p:cTn>
                                        <p:tgtEl>
                                          <p:spTgt spid="103"/>
                                        </p:tgtEl>
                                        <p:attrNameLst>
                                          <p:attrName>style.visibility</p:attrName>
                                        </p:attrNameLst>
                                      </p:cBhvr>
                                      <p:to>
                                        <p:strVal val="hidden"/>
                                      </p:to>
                                    </p:set>
                                  </p:childTnLst>
                                </p:cTn>
                              </p:par>
                            </p:childTnLst>
                          </p:cTn>
                        </p:par>
                        <p:par>
                          <p:cTn id="363" fill="hold">
                            <p:stCondLst>
                              <p:cond delay="1000"/>
                            </p:stCondLst>
                            <p:childTnLst>
                              <p:par>
                                <p:cTn id="364" presetID="1" presetClass="entr" presetSubtype="0" fill="hold" grpId="0" nodeType="afterEffect">
                                  <p:stCondLst>
                                    <p:cond delay="0"/>
                                  </p:stCondLst>
                                  <p:childTnLst>
                                    <p:set>
                                      <p:cBhvr>
                                        <p:cTn id="365"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366" restart="whenNotActive" fill="hold" evtFilter="cancelBubble" nodeType="interactiveSeq">
                <p:stCondLst>
                  <p:cond evt="onClick" delay="0">
                    <p:tgtEl>
                      <p:spTgt spid="105"/>
                    </p:tgtEl>
                  </p:cond>
                </p:stCondLst>
                <p:endSync evt="end" delay="0">
                  <p:rtn val="all"/>
                </p:endSync>
                <p:childTnLst>
                  <p:par>
                    <p:cTn id="367" fill="hold">
                      <p:stCondLst>
                        <p:cond delay="0"/>
                      </p:stCondLst>
                      <p:childTnLst>
                        <p:par>
                          <p:cTn id="368" fill="hold">
                            <p:stCondLst>
                              <p:cond delay="0"/>
                            </p:stCondLst>
                            <p:childTnLst>
                              <p:par>
                                <p:cTn id="369" presetID="10" presetClass="entr" presetSubtype="0" fill="hold" grpId="0" nodeType="clickEffect">
                                  <p:stCondLst>
                                    <p:cond delay="0"/>
                                  </p:stCondLst>
                                  <p:childTnLst>
                                    <p:set>
                                      <p:cBhvr>
                                        <p:cTn id="370" dur="1" fill="hold">
                                          <p:stCondLst>
                                            <p:cond delay="0"/>
                                          </p:stCondLst>
                                        </p:cTn>
                                        <p:tgtEl>
                                          <p:spTgt spid="106"/>
                                        </p:tgtEl>
                                        <p:attrNameLst>
                                          <p:attrName>style.visibility</p:attrName>
                                        </p:attrNameLst>
                                      </p:cBhvr>
                                      <p:to>
                                        <p:strVal val="visible"/>
                                      </p:to>
                                    </p:set>
                                    <p:animEffect transition="in" filter="fade">
                                      <p:cBhvr>
                                        <p:cTn id="371" dur="500"/>
                                        <p:tgtEl>
                                          <p:spTgt spid="106"/>
                                        </p:tgtEl>
                                      </p:cBhvr>
                                    </p:animEffect>
                                  </p:childTnLst>
                                  <p:subTnLst>
                                    <p:audio>
                                      <p:cMediaNode>
                                        <p:cTn display="0" masterRel="sameClick">
                                          <p:stCondLst>
                                            <p:cond evt="begin" delay="0">
                                              <p:tn val="369"/>
                                            </p:cond>
                                          </p:stCondLst>
                                          <p:endCondLst>
                                            <p:cond evt="onStopAudio" delay="0">
                                              <p:tgtEl>
                                                <p:sldTgt/>
                                              </p:tgtEl>
                                            </p:cond>
                                          </p:endCondLst>
                                        </p:cTn>
                                        <p:tgtEl>
                                          <p:sndTgt r:embed="rId3" name="Ding.wav"/>
                                        </p:tgtEl>
                                      </p:cMediaNode>
                                    </p:audio>
                                  </p:subTnLst>
                                </p:cTn>
                              </p:par>
                            </p:childTnLst>
                          </p:cTn>
                        </p:par>
                        <p:par>
                          <p:cTn id="372" fill="hold">
                            <p:stCondLst>
                              <p:cond delay="500"/>
                            </p:stCondLst>
                            <p:childTnLst>
                              <p:par>
                                <p:cTn id="373" presetID="10" presetClass="exit" presetSubtype="0" fill="hold" grpId="1" nodeType="afterEffect">
                                  <p:stCondLst>
                                    <p:cond delay="0"/>
                                  </p:stCondLst>
                                  <p:childTnLst>
                                    <p:animEffect transition="out" filter="fade">
                                      <p:cBhvr>
                                        <p:cTn id="374" dur="500"/>
                                        <p:tgtEl>
                                          <p:spTgt spid="106"/>
                                        </p:tgtEl>
                                      </p:cBhvr>
                                    </p:animEffect>
                                    <p:set>
                                      <p:cBhvr>
                                        <p:cTn id="375" dur="1" fill="hold">
                                          <p:stCondLst>
                                            <p:cond delay="499"/>
                                          </p:stCondLst>
                                        </p:cTn>
                                        <p:tgtEl>
                                          <p:spTgt spid="106"/>
                                        </p:tgtEl>
                                        <p:attrNameLst>
                                          <p:attrName>style.visibility</p:attrName>
                                        </p:attrNameLst>
                                      </p:cBhvr>
                                      <p:to>
                                        <p:strVal val="hidden"/>
                                      </p:to>
                                    </p:set>
                                  </p:childTnLst>
                                </p:cTn>
                              </p:par>
                            </p:childTnLst>
                          </p:cTn>
                        </p:par>
                        <p:par>
                          <p:cTn id="376" fill="hold">
                            <p:stCondLst>
                              <p:cond delay="1000"/>
                            </p:stCondLst>
                            <p:childTnLst>
                              <p:par>
                                <p:cTn id="377" presetID="1" presetClass="entr" presetSubtype="0" fill="hold" grpId="0" nodeType="afterEffect">
                                  <p:stCondLst>
                                    <p:cond delay="0"/>
                                  </p:stCondLst>
                                  <p:childTnLst>
                                    <p:set>
                                      <p:cBhvr>
                                        <p:cTn id="378"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379" restart="whenNotActive" fill="hold" evtFilter="cancelBubble" nodeType="interactiveSeq">
                <p:stCondLst>
                  <p:cond evt="onClick" delay="0">
                    <p:tgtEl>
                      <p:spTgt spid="108"/>
                    </p:tgtEl>
                  </p:cond>
                </p:stCondLst>
                <p:endSync evt="end" delay="0">
                  <p:rtn val="all"/>
                </p:endSync>
                <p:childTnLst>
                  <p:par>
                    <p:cTn id="380" fill="hold">
                      <p:stCondLst>
                        <p:cond delay="0"/>
                      </p:stCondLst>
                      <p:childTnLst>
                        <p:par>
                          <p:cTn id="381" fill="hold">
                            <p:stCondLst>
                              <p:cond delay="0"/>
                            </p:stCondLst>
                            <p:childTnLst>
                              <p:par>
                                <p:cTn id="382" presetID="10" presetClass="entr" presetSubtype="0" fill="hold" grpId="0" nodeType="clickEffect">
                                  <p:stCondLst>
                                    <p:cond delay="0"/>
                                  </p:stCondLst>
                                  <p:childTnLst>
                                    <p:set>
                                      <p:cBhvr>
                                        <p:cTn id="383" dur="1" fill="hold">
                                          <p:stCondLst>
                                            <p:cond delay="0"/>
                                          </p:stCondLst>
                                        </p:cTn>
                                        <p:tgtEl>
                                          <p:spTgt spid="109"/>
                                        </p:tgtEl>
                                        <p:attrNameLst>
                                          <p:attrName>style.visibility</p:attrName>
                                        </p:attrNameLst>
                                      </p:cBhvr>
                                      <p:to>
                                        <p:strVal val="visible"/>
                                      </p:to>
                                    </p:set>
                                    <p:animEffect transition="in" filter="fade">
                                      <p:cBhvr>
                                        <p:cTn id="384" dur="500"/>
                                        <p:tgtEl>
                                          <p:spTgt spid="109"/>
                                        </p:tgtEl>
                                      </p:cBhvr>
                                    </p:animEffect>
                                  </p:childTnLst>
                                  <p:subTnLst>
                                    <p:audio>
                                      <p:cMediaNode>
                                        <p:cTn display="0" masterRel="sameClick">
                                          <p:stCondLst>
                                            <p:cond evt="begin" delay="0">
                                              <p:tn val="382"/>
                                            </p:cond>
                                          </p:stCondLst>
                                          <p:endCondLst>
                                            <p:cond evt="onStopAudio" delay="0">
                                              <p:tgtEl>
                                                <p:sldTgt/>
                                              </p:tgtEl>
                                            </p:cond>
                                          </p:endCondLst>
                                        </p:cTn>
                                        <p:tgtEl>
                                          <p:sndTgt r:embed="rId3" name="Ding.wav"/>
                                        </p:tgtEl>
                                      </p:cMediaNode>
                                    </p:audio>
                                  </p:subTnLst>
                                </p:cTn>
                              </p:par>
                            </p:childTnLst>
                          </p:cTn>
                        </p:par>
                        <p:par>
                          <p:cTn id="385" fill="hold">
                            <p:stCondLst>
                              <p:cond delay="500"/>
                            </p:stCondLst>
                            <p:childTnLst>
                              <p:par>
                                <p:cTn id="386" presetID="10" presetClass="exit" presetSubtype="0" fill="hold" grpId="1" nodeType="afterEffect">
                                  <p:stCondLst>
                                    <p:cond delay="0"/>
                                  </p:stCondLst>
                                  <p:childTnLst>
                                    <p:animEffect transition="out" filter="fade">
                                      <p:cBhvr>
                                        <p:cTn id="387" dur="500"/>
                                        <p:tgtEl>
                                          <p:spTgt spid="109"/>
                                        </p:tgtEl>
                                      </p:cBhvr>
                                    </p:animEffect>
                                    <p:set>
                                      <p:cBhvr>
                                        <p:cTn id="388" dur="1" fill="hold">
                                          <p:stCondLst>
                                            <p:cond delay="499"/>
                                          </p:stCondLst>
                                        </p:cTn>
                                        <p:tgtEl>
                                          <p:spTgt spid="109"/>
                                        </p:tgtEl>
                                        <p:attrNameLst>
                                          <p:attrName>style.visibility</p:attrName>
                                        </p:attrNameLst>
                                      </p:cBhvr>
                                      <p:to>
                                        <p:strVal val="hidden"/>
                                      </p:to>
                                    </p:set>
                                  </p:childTnLst>
                                </p:cTn>
                              </p:par>
                            </p:childTnLst>
                          </p:cTn>
                        </p:par>
                        <p:par>
                          <p:cTn id="389" fill="hold">
                            <p:stCondLst>
                              <p:cond delay="1000"/>
                            </p:stCondLst>
                            <p:childTnLst>
                              <p:par>
                                <p:cTn id="390" presetID="1" presetClass="entr" presetSubtype="0" fill="hold" grpId="0" nodeType="afterEffect">
                                  <p:stCondLst>
                                    <p:cond delay="0"/>
                                  </p:stCondLst>
                                  <p:childTnLst>
                                    <p:set>
                                      <p:cBhvr>
                                        <p:cTn id="391"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392" restart="whenNotActive" fill="hold" evtFilter="cancelBubble" nodeType="interactiveSeq">
                <p:stCondLst>
                  <p:cond evt="onClick" delay="0">
                    <p:tgtEl>
                      <p:spTgt spid="111"/>
                    </p:tgtEl>
                  </p:cond>
                </p:stCondLst>
                <p:endSync evt="end" delay="0">
                  <p:rtn val="all"/>
                </p:endSync>
                <p:childTnLst>
                  <p:par>
                    <p:cTn id="393" fill="hold">
                      <p:stCondLst>
                        <p:cond delay="0"/>
                      </p:stCondLst>
                      <p:childTnLst>
                        <p:par>
                          <p:cTn id="394" fill="hold">
                            <p:stCondLst>
                              <p:cond delay="0"/>
                            </p:stCondLst>
                            <p:childTnLst>
                              <p:par>
                                <p:cTn id="395" presetID="10" presetClass="entr" presetSubtype="0" fill="hold" grpId="0" nodeType="clickEffect">
                                  <p:stCondLst>
                                    <p:cond delay="0"/>
                                  </p:stCondLst>
                                  <p:childTnLst>
                                    <p:set>
                                      <p:cBhvr>
                                        <p:cTn id="396" dur="1" fill="hold">
                                          <p:stCondLst>
                                            <p:cond delay="0"/>
                                          </p:stCondLst>
                                        </p:cTn>
                                        <p:tgtEl>
                                          <p:spTgt spid="112"/>
                                        </p:tgtEl>
                                        <p:attrNameLst>
                                          <p:attrName>style.visibility</p:attrName>
                                        </p:attrNameLst>
                                      </p:cBhvr>
                                      <p:to>
                                        <p:strVal val="visible"/>
                                      </p:to>
                                    </p:set>
                                    <p:animEffect transition="in" filter="fade">
                                      <p:cBhvr>
                                        <p:cTn id="397" dur="500"/>
                                        <p:tgtEl>
                                          <p:spTgt spid="112"/>
                                        </p:tgtEl>
                                      </p:cBhvr>
                                    </p:animEffect>
                                  </p:childTnLst>
                                  <p:subTnLst>
                                    <p:audio>
                                      <p:cMediaNode>
                                        <p:cTn display="0" masterRel="sameClick">
                                          <p:stCondLst>
                                            <p:cond evt="begin" delay="0">
                                              <p:tn val="395"/>
                                            </p:cond>
                                          </p:stCondLst>
                                          <p:endCondLst>
                                            <p:cond evt="onStopAudio" delay="0">
                                              <p:tgtEl>
                                                <p:sldTgt/>
                                              </p:tgtEl>
                                            </p:cond>
                                          </p:endCondLst>
                                        </p:cTn>
                                        <p:tgtEl>
                                          <p:sndTgt r:embed="rId3" name="Ding.wav"/>
                                        </p:tgtEl>
                                      </p:cMediaNode>
                                    </p:audio>
                                  </p:subTnLst>
                                </p:cTn>
                              </p:par>
                            </p:childTnLst>
                          </p:cTn>
                        </p:par>
                        <p:par>
                          <p:cTn id="398" fill="hold">
                            <p:stCondLst>
                              <p:cond delay="500"/>
                            </p:stCondLst>
                            <p:childTnLst>
                              <p:par>
                                <p:cTn id="399" presetID="10" presetClass="exit" presetSubtype="0" fill="hold" grpId="1" nodeType="afterEffect">
                                  <p:stCondLst>
                                    <p:cond delay="0"/>
                                  </p:stCondLst>
                                  <p:childTnLst>
                                    <p:animEffect transition="out" filter="fade">
                                      <p:cBhvr>
                                        <p:cTn id="400" dur="500"/>
                                        <p:tgtEl>
                                          <p:spTgt spid="112"/>
                                        </p:tgtEl>
                                      </p:cBhvr>
                                    </p:animEffect>
                                    <p:set>
                                      <p:cBhvr>
                                        <p:cTn id="401" dur="1" fill="hold">
                                          <p:stCondLst>
                                            <p:cond delay="499"/>
                                          </p:stCondLst>
                                        </p:cTn>
                                        <p:tgtEl>
                                          <p:spTgt spid="112"/>
                                        </p:tgtEl>
                                        <p:attrNameLst>
                                          <p:attrName>style.visibility</p:attrName>
                                        </p:attrNameLst>
                                      </p:cBhvr>
                                      <p:to>
                                        <p:strVal val="hidden"/>
                                      </p:to>
                                    </p:set>
                                  </p:childTnLst>
                                </p:cTn>
                              </p:par>
                            </p:childTnLst>
                          </p:cTn>
                        </p:par>
                        <p:par>
                          <p:cTn id="402" fill="hold">
                            <p:stCondLst>
                              <p:cond delay="1000"/>
                            </p:stCondLst>
                            <p:childTnLst>
                              <p:par>
                                <p:cTn id="403" presetID="1" presetClass="entr" presetSubtype="0" fill="hold" grpId="0" nodeType="afterEffect">
                                  <p:stCondLst>
                                    <p:cond delay="0"/>
                                  </p:stCondLst>
                                  <p:childTnLst>
                                    <p:set>
                                      <p:cBhvr>
                                        <p:cTn id="404" dur="1" fill="hold">
                                          <p:stCondLst>
                                            <p:cond delay="0"/>
                                          </p:stCondLst>
                                        </p:cTn>
                                        <p:tgtEl>
                                          <p:spTgt spid="113"/>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405" restart="whenNotActive" fill="hold" evtFilter="cancelBubble" nodeType="interactiveSeq">
                <p:stCondLst>
                  <p:cond evt="onClick" delay="0">
                    <p:tgtEl>
                      <p:spTgt spid="114"/>
                    </p:tgtEl>
                  </p:cond>
                </p:stCondLst>
                <p:endSync evt="end" delay="0">
                  <p:rtn val="all"/>
                </p:endSync>
                <p:childTnLst>
                  <p:par>
                    <p:cTn id="406" fill="hold">
                      <p:stCondLst>
                        <p:cond delay="0"/>
                      </p:stCondLst>
                      <p:childTnLst>
                        <p:par>
                          <p:cTn id="407" fill="hold">
                            <p:stCondLst>
                              <p:cond delay="0"/>
                            </p:stCondLst>
                            <p:childTnLst>
                              <p:par>
                                <p:cTn id="408" presetID="10" presetClass="entr" presetSubtype="0" fill="hold" grpId="0" nodeType="clickEffect">
                                  <p:stCondLst>
                                    <p:cond delay="0"/>
                                  </p:stCondLst>
                                  <p:childTnLst>
                                    <p:set>
                                      <p:cBhvr>
                                        <p:cTn id="409" dur="1" fill="hold">
                                          <p:stCondLst>
                                            <p:cond delay="0"/>
                                          </p:stCondLst>
                                        </p:cTn>
                                        <p:tgtEl>
                                          <p:spTgt spid="115"/>
                                        </p:tgtEl>
                                        <p:attrNameLst>
                                          <p:attrName>style.visibility</p:attrName>
                                        </p:attrNameLst>
                                      </p:cBhvr>
                                      <p:to>
                                        <p:strVal val="visible"/>
                                      </p:to>
                                    </p:set>
                                    <p:animEffect transition="in" filter="fade">
                                      <p:cBhvr>
                                        <p:cTn id="410" dur="500"/>
                                        <p:tgtEl>
                                          <p:spTgt spid="115"/>
                                        </p:tgtEl>
                                      </p:cBhvr>
                                    </p:animEffect>
                                  </p:childTnLst>
                                  <p:subTnLst>
                                    <p:audio>
                                      <p:cMediaNode>
                                        <p:cTn display="0" masterRel="sameClick">
                                          <p:stCondLst>
                                            <p:cond evt="begin" delay="0">
                                              <p:tn val="408"/>
                                            </p:cond>
                                          </p:stCondLst>
                                          <p:endCondLst>
                                            <p:cond evt="onStopAudio" delay="0">
                                              <p:tgtEl>
                                                <p:sldTgt/>
                                              </p:tgtEl>
                                            </p:cond>
                                          </p:endCondLst>
                                        </p:cTn>
                                        <p:tgtEl>
                                          <p:sndTgt r:embed="rId3" name="Ding.wav"/>
                                        </p:tgtEl>
                                      </p:cMediaNode>
                                    </p:audio>
                                  </p:subTnLst>
                                </p:cTn>
                              </p:par>
                            </p:childTnLst>
                          </p:cTn>
                        </p:par>
                        <p:par>
                          <p:cTn id="411" fill="hold">
                            <p:stCondLst>
                              <p:cond delay="500"/>
                            </p:stCondLst>
                            <p:childTnLst>
                              <p:par>
                                <p:cTn id="412" presetID="10" presetClass="exit" presetSubtype="0" fill="hold" grpId="1" nodeType="afterEffect">
                                  <p:stCondLst>
                                    <p:cond delay="0"/>
                                  </p:stCondLst>
                                  <p:childTnLst>
                                    <p:animEffect transition="out" filter="fade">
                                      <p:cBhvr>
                                        <p:cTn id="413" dur="500"/>
                                        <p:tgtEl>
                                          <p:spTgt spid="115"/>
                                        </p:tgtEl>
                                      </p:cBhvr>
                                    </p:animEffect>
                                    <p:set>
                                      <p:cBhvr>
                                        <p:cTn id="414" dur="1" fill="hold">
                                          <p:stCondLst>
                                            <p:cond delay="499"/>
                                          </p:stCondLst>
                                        </p:cTn>
                                        <p:tgtEl>
                                          <p:spTgt spid="115"/>
                                        </p:tgtEl>
                                        <p:attrNameLst>
                                          <p:attrName>style.visibility</p:attrName>
                                        </p:attrNameLst>
                                      </p:cBhvr>
                                      <p:to>
                                        <p:strVal val="hidden"/>
                                      </p:to>
                                    </p:set>
                                  </p:childTnLst>
                                </p:cTn>
                              </p:par>
                            </p:childTnLst>
                          </p:cTn>
                        </p:par>
                        <p:par>
                          <p:cTn id="415" fill="hold">
                            <p:stCondLst>
                              <p:cond delay="1000"/>
                            </p:stCondLst>
                            <p:childTnLst>
                              <p:par>
                                <p:cTn id="416" presetID="1" presetClass="entr" presetSubtype="0" fill="hold" grpId="0" nodeType="afterEffect">
                                  <p:stCondLst>
                                    <p:cond delay="0"/>
                                  </p:stCondLst>
                                  <p:childTnLst>
                                    <p:set>
                                      <p:cBhvr>
                                        <p:cTn id="417" dur="1" fill="hold">
                                          <p:stCondLst>
                                            <p:cond delay="0"/>
                                          </p:stCondLst>
                                        </p:cTn>
                                        <p:tgtEl>
                                          <p:spTgt spid="116"/>
                                        </p:tgtEl>
                                        <p:attrNameLst>
                                          <p:attrName>style.visibility</p:attrName>
                                        </p:attrNameLst>
                                      </p:cBhvr>
                                      <p:to>
                                        <p:strVal val="visible"/>
                                      </p:to>
                                    </p:set>
                                  </p:childTnLst>
                                </p:cTn>
                              </p:par>
                            </p:childTnLst>
                          </p:cTn>
                        </p:par>
                      </p:childTnLst>
                    </p:cTn>
                  </p:par>
                </p:childTnLst>
              </p:cTn>
              <p:nextCondLst>
                <p:cond evt="onClick" delay="0">
                  <p:tgtEl>
                    <p:spTgt spid="114"/>
                  </p:tgtEl>
                </p:cond>
              </p:nextCondLst>
            </p:seq>
            <p:seq concurrent="1" nextAc="seek">
              <p:cTn id="418" restart="whenNotActive" fill="hold" evtFilter="cancelBubble" nodeType="interactiveSeq">
                <p:stCondLst>
                  <p:cond evt="onClick" delay="0">
                    <p:tgtEl>
                      <p:spTgt spid="117"/>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clickEffect">
                                  <p:stCondLst>
                                    <p:cond delay="0"/>
                                  </p:stCondLst>
                                  <p:childTnLst>
                                    <p:set>
                                      <p:cBhvr>
                                        <p:cTn id="422" dur="1" fill="hold">
                                          <p:stCondLst>
                                            <p:cond delay="0"/>
                                          </p:stCondLst>
                                        </p:cTn>
                                        <p:tgtEl>
                                          <p:spTgt spid="118"/>
                                        </p:tgtEl>
                                        <p:attrNameLst>
                                          <p:attrName>style.visibility</p:attrName>
                                        </p:attrNameLst>
                                      </p:cBhvr>
                                      <p:to>
                                        <p:strVal val="visible"/>
                                      </p:to>
                                    </p:set>
                                    <p:animEffect transition="in" filter="fade">
                                      <p:cBhvr>
                                        <p:cTn id="423" dur="500"/>
                                        <p:tgtEl>
                                          <p:spTgt spid="118"/>
                                        </p:tgtEl>
                                      </p:cBhvr>
                                    </p:animEffect>
                                  </p:childTnLst>
                                  <p:subTnLst>
                                    <p:audio>
                                      <p:cMediaNode>
                                        <p:cTn display="0" masterRel="sameClick">
                                          <p:stCondLst>
                                            <p:cond evt="begin" delay="0">
                                              <p:tn val="421"/>
                                            </p:cond>
                                          </p:stCondLst>
                                          <p:endCondLst>
                                            <p:cond evt="onStopAudio" delay="0">
                                              <p:tgtEl>
                                                <p:sldTgt/>
                                              </p:tgtEl>
                                            </p:cond>
                                          </p:endCondLst>
                                        </p:cTn>
                                        <p:tgtEl>
                                          <p:sndTgt r:embed="rId3" name="Ding.wav"/>
                                        </p:tgtEl>
                                      </p:cMediaNode>
                                    </p:audio>
                                  </p:subTnLst>
                                </p:cTn>
                              </p:par>
                            </p:childTnLst>
                          </p:cTn>
                        </p:par>
                        <p:par>
                          <p:cTn id="424" fill="hold">
                            <p:stCondLst>
                              <p:cond delay="500"/>
                            </p:stCondLst>
                            <p:childTnLst>
                              <p:par>
                                <p:cTn id="425" presetID="10" presetClass="exit" presetSubtype="0" fill="hold" grpId="1" nodeType="afterEffect">
                                  <p:stCondLst>
                                    <p:cond delay="0"/>
                                  </p:stCondLst>
                                  <p:childTnLst>
                                    <p:animEffect transition="out" filter="fade">
                                      <p:cBhvr>
                                        <p:cTn id="426" dur="500"/>
                                        <p:tgtEl>
                                          <p:spTgt spid="118"/>
                                        </p:tgtEl>
                                      </p:cBhvr>
                                    </p:animEffect>
                                    <p:set>
                                      <p:cBhvr>
                                        <p:cTn id="427" dur="1" fill="hold">
                                          <p:stCondLst>
                                            <p:cond delay="499"/>
                                          </p:stCondLst>
                                        </p:cTn>
                                        <p:tgtEl>
                                          <p:spTgt spid="118"/>
                                        </p:tgtEl>
                                        <p:attrNameLst>
                                          <p:attrName>style.visibility</p:attrName>
                                        </p:attrNameLst>
                                      </p:cBhvr>
                                      <p:to>
                                        <p:strVal val="hidden"/>
                                      </p:to>
                                    </p:set>
                                  </p:childTnLst>
                                </p:cTn>
                              </p:par>
                            </p:childTnLst>
                          </p:cTn>
                        </p:par>
                        <p:par>
                          <p:cTn id="428" fill="hold">
                            <p:stCondLst>
                              <p:cond delay="1000"/>
                            </p:stCondLst>
                            <p:childTnLst>
                              <p:par>
                                <p:cTn id="429" presetID="1" presetClass="entr" presetSubtype="0" fill="hold" grpId="0" nodeType="afterEffect">
                                  <p:stCondLst>
                                    <p:cond delay="0"/>
                                  </p:stCondLst>
                                  <p:childTnLst>
                                    <p:set>
                                      <p:cBhvr>
                                        <p:cTn id="430"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17"/>
                  </p:tgtEl>
                </p:cond>
              </p:nextCondLst>
            </p:seq>
            <p:seq concurrent="1" nextAc="seek">
              <p:cTn id="431" restart="whenNotActive" fill="hold" evtFilter="cancelBubble" nodeType="interactiveSeq">
                <p:stCondLst>
                  <p:cond evt="onClick" delay="0">
                    <p:tgtEl>
                      <p:spTgt spid="120"/>
                    </p:tgtEl>
                  </p:cond>
                </p:stCondLst>
                <p:endSync evt="end" delay="0">
                  <p:rtn val="all"/>
                </p:endSync>
                <p:childTnLst>
                  <p:par>
                    <p:cTn id="432" fill="hold">
                      <p:stCondLst>
                        <p:cond delay="0"/>
                      </p:stCondLst>
                      <p:childTnLst>
                        <p:par>
                          <p:cTn id="433" fill="hold">
                            <p:stCondLst>
                              <p:cond delay="0"/>
                            </p:stCondLst>
                            <p:childTnLst>
                              <p:par>
                                <p:cTn id="434" presetID="10" presetClass="entr" presetSubtype="0" fill="hold" grpId="0" nodeType="clickEffect">
                                  <p:stCondLst>
                                    <p:cond delay="0"/>
                                  </p:stCondLst>
                                  <p:childTnLst>
                                    <p:set>
                                      <p:cBhvr>
                                        <p:cTn id="435" dur="1" fill="hold">
                                          <p:stCondLst>
                                            <p:cond delay="0"/>
                                          </p:stCondLst>
                                        </p:cTn>
                                        <p:tgtEl>
                                          <p:spTgt spid="121"/>
                                        </p:tgtEl>
                                        <p:attrNameLst>
                                          <p:attrName>style.visibility</p:attrName>
                                        </p:attrNameLst>
                                      </p:cBhvr>
                                      <p:to>
                                        <p:strVal val="visible"/>
                                      </p:to>
                                    </p:set>
                                    <p:animEffect transition="in" filter="fade">
                                      <p:cBhvr>
                                        <p:cTn id="436" dur="500"/>
                                        <p:tgtEl>
                                          <p:spTgt spid="121"/>
                                        </p:tgtEl>
                                      </p:cBhvr>
                                    </p:animEffect>
                                  </p:childTnLst>
                                  <p:subTnLst>
                                    <p:audio>
                                      <p:cMediaNode>
                                        <p:cTn display="0" masterRel="sameClick">
                                          <p:stCondLst>
                                            <p:cond evt="begin" delay="0">
                                              <p:tn val="434"/>
                                            </p:cond>
                                          </p:stCondLst>
                                          <p:endCondLst>
                                            <p:cond evt="onStopAudio" delay="0">
                                              <p:tgtEl>
                                                <p:sldTgt/>
                                              </p:tgtEl>
                                            </p:cond>
                                          </p:endCondLst>
                                        </p:cTn>
                                        <p:tgtEl>
                                          <p:sndTgt r:embed="rId3" name="Ding.wav"/>
                                        </p:tgtEl>
                                      </p:cMediaNode>
                                    </p:audio>
                                  </p:subTnLst>
                                </p:cTn>
                              </p:par>
                            </p:childTnLst>
                          </p:cTn>
                        </p:par>
                        <p:par>
                          <p:cTn id="437" fill="hold">
                            <p:stCondLst>
                              <p:cond delay="500"/>
                            </p:stCondLst>
                            <p:childTnLst>
                              <p:par>
                                <p:cTn id="438" presetID="10" presetClass="exit" presetSubtype="0" fill="hold" grpId="1" nodeType="afterEffect">
                                  <p:stCondLst>
                                    <p:cond delay="0"/>
                                  </p:stCondLst>
                                  <p:childTnLst>
                                    <p:animEffect transition="out" filter="fade">
                                      <p:cBhvr>
                                        <p:cTn id="439" dur="500"/>
                                        <p:tgtEl>
                                          <p:spTgt spid="121"/>
                                        </p:tgtEl>
                                      </p:cBhvr>
                                    </p:animEffect>
                                    <p:set>
                                      <p:cBhvr>
                                        <p:cTn id="440" dur="1" fill="hold">
                                          <p:stCondLst>
                                            <p:cond delay="499"/>
                                          </p:stCondLst>
                                        </p:cTn>
                                        <p:tgtEl>
                                          <p:spTgt spid="121"/>
                                        </p:tgtEl>
                                        <p:attrNameLst>
                                          <p:attrName>style.visibility</p:attrName>
                                        </p:attrNameLst>
                                      </p:cBhvr>
                                      <p:to>
                                        <p:strVal val="hidden"/>
                                      </p:to>
                                    </p:set>
                                  </p:childTnLst>
                                </p:cTn>
                              </p:par>
                            </p:childTnLst>
                          </p:cTn>
                        </p:par>
                        <p:par>
                          <p:cTn id="441" fill="hold">
                            <p:stCondLst>
                              <p:cond delay="1000"/>
                            </p:stCondLst>
                            <p:childTnLst>
                              <p:par>
                                <p:cTn id="442" presetID="1" presetClass="entr" presetSubtype="0" fill="hold" grpId="0" nodeType="afterEffect">
                                  <p:stCondLst>
                                    <p:cond delay="0"/>
                                  </p:stCondLst>
                                  <p:childTnLst>
                                    <p:set>
                                      <p:cBhvr>
                                        <p:cTn id="443" dur="1" fill="hold">
                                          <p:stCondLst>
                                            <p:cond delay="0"/>
                                          </p:stCondLst>
                                        </p:cTn>
                                        <p:tgtEl>
                                          <p:spTgt spid="122"/>
                                        </p:tgtEl>
                                        <p:attrNameLst>
                                          <p:attrName>style.visibility</p:attrName>
                                        </p:attrNameLst>
                                      </p:cBhvr>
                                      <p:to>
                                        <p:strVal val="visible"/>
                                      </p:to>
                                    </p:set>
                                  </p:childTnLst>
                                </p:cTn>
                              </p:par>
                            </p:childTnLst>
                          </p:cTn>
                        </p:par>
                      </p:childTnLst>
                    </p:cTn>
                  </p:par>
                </p:childTnLst>
              </p:cTn>
              <p:nextCondLst>
                <p:cond evt="onClick" delay="0">
                  <p:tgtEl>
                    <p:spTgt spid="120"/>
                  </p:tgtEl>
                </p:cond>
              </p:nextCondLst>
            </p:seq>
            <p:seq concurrent="1" nextAc="seek">
              <p:cTn id="444" restart="whenNotActive" fill="hold" evtFilter="cancelBubble" nodeType="interactiveSeq">
                <p:stCondLst>
                  <p:cond evt="onClick" delay="0">
                    <p:tgtEl>
                      <p:spTgt spid="123"/>
                    </p:tgtEl>
                  </p:cond>
                </p:stCondLst>
                <p:endSync evt="end" delay="0">
                  <p:rtn val="all"/>
                </p:endSync>
                <p:childTnLst>
                  <p:par>
                    <p:cTn id="445" fill="hold">
                      <p:stCondLst>
                        <p:cond delay="0"/>
                      </p:stCondLst>
                      <p:childTnLst>
                        <p:par>
                          <p:cTn id="446" fill="hold">
                            <p:stCondLst>
                              <p:cond delay="0"/>
                            </p:stCondLst>
                            <p:childTnLst>
                              <p:par>
                                <p:cTn id="447" presetID="10" presetClass="entr" presetSubtype="0" fill="hold" grpId="0" nodeType="clickEffect">
                                  <p:stCondLst>
                                    <p:cond delay="0"/>
                                  </p:stCondLst>
                                  <p:childTnLst>
                                    <p:set>
                                      <p:cBhvr>
                                        <p:cTn id="448" dur="1" fill="hold">
                                          <p:stCondLst>
                                            <p:cond delay="0"/>
                                          </p:stCondLst>
                                        </p:cTn>
                                        <p:tgtEl>
                                          <p:spTgt spid="124"/>
                                        </p:tgtEl>
                                        <p:attrNameLst>
                                          <p:attrName>style.visibility</p:attrName>
                                        </p:attrNameLst>
                                      </p:cBhvr>
                                      <p:to>
                                        <p:strVal val="visible"/>
                                      </p:to>
                                    </p:set>
                                    <p:animEffect transition="in" filter="fade">
                                      <p:cBhvr>
                                        <p:cTn id="449" dur="500"/>
                                        <p:tgtEl>
                                          <p:spTgt spid="124"/>
                                        </p:tgtEl>
                                      </p:cBhvr>
                                    </p:animEffect>
                                  </p:childTnLst>
                                  <p:subTnLst>
                                    <p:audio>
                                      <p:cMediaNode>
                                        <p:cTn display="0" masterRel="sameClick">
                                          <p:stCondLst>
                                            <p:cond evt="begin" delay="0">
                                              <p:tn val="447"/>
                                            </p:cond>
                                          </p:stCondLst>
                                          <p:endCondLst>
                                            <p:cond evt="onStopAudio" delay="0">
                                              <p:tgtEl>
                                                <p:sldTgt/>
                                              </p:tgtEl>
                                            </p:cond>
                                          </p:endCondLst>
                                        </p:cTn>
                                        <p:tgtEl>
                                          <p:sndTgt r:embed="rId3" name="Ding.wav"/>
                                        </p:tgtEl>
                                      </p:cMediaNode>
                                    </p:audio>
                                  </p:subTnLst>
                                </p:cTn>
                              </p:par>
                            </p:childTnLst>
                          </p:cTn>
                        </p:par>
                        <p:par>
                          <p:cTn id="450" fill="hold">
                            <p:stCondLst>
                              <p:cond delay="500"/>
                            </p:stCondLst>
                            <p:childTnLst>
                              <p:par>
                                <p:cTn id="451" presetID="10" presetClass="exit" presetSubtype="0" fill="hold" grpId="1" nodeType="afterEffect">
                                  <p:stCondLst>
                                    <p:cond delay="0"/>
                                  </p:stCondLst>
                                  <p:childTnLst>
                                    <p:animEffect transition="out" filter="fade">
                                      <p:cBhvr>
                                        <p:cTn id="452" dur="500"/>
                                        <p:tgtEl>
                                          <p:spTgt spid="124"/>
                                        </p:tgtEl>
                                      </p:cBhvr>
                                    </p:animEffect>
                                    <p:set>
                                      <p:cBhvr>
                                        <p:cTn id="453" dur="1" fill="hold">
                                          <p:stCondLst>
                                            <p:cond delay="499"/>
                                          </p:stCondLst>
                                        </p:cTn>
                                        <p:tgtEl>
                                          <p:spTgt spid="124"/>
                                        </p:tgtEl>
                                        <p:attrNameLst>
                                          <p:attrName>style.visibility</p:attrName>
                                        </p:attrNameLst>
                                      </p:cBhvr>
                                      <p:to>
                                        <p:strVal val="hidden"/>
                                      </p:to>
                                    </p:set>
                                  </p:childTnLst>
                                </p:cTn>
                              </p:par>
                            </p:childTnLst>
                          </p:cTn>
                        </p:par>
                        <p:par>
                          <p:cTn id="454" fill="hold">
                            <p:stCondLst>
                              <p:cond delay="1000"/>
                            </p:stCondLst>
                            <p:childTnLst>
                              <p:par>
                                <p:cTn id="455" presetID="1" presetClass="entr" presetSubtype="0" fill="hold" grpId="0" nodeType="afterEffect">
                                  <p:stCondLst>
                                    <p:cond delay="0"/>
                                  </p:stCondLst>
                                  <p:childTnLst>
                                    <p:set>
                                      <p:cBhvr>
                                        <p:cTn id="456" dur="1" fill="hold">
                                          <p:stCondLst>
                                            <p:cond delay="0"/>
                                          </p:stCondLst>
                                        </p:cTn>
                                        <p:tgtEl>
                                          <p:spTgt spid="125"/>
                                        </p:tgtEl>
                                        <p:attrNameLst>
                                          <p:attrName>style.visibility</p:attrName>
                                        </p:attrNameLst>
                                      </p:cBhvr>
                                      <p:to>
                                        <p:strVal val="visible"/>
                                      </p:to>
                                    </p:set>
                                  </p:childTnLst>
                                </p:cTn>
                              </p:par>
                            </p:childTnLst>
                          </p:cTn>
                        </p:par>
                      </p:childTnLst>
                    </p:cTn>
                  </p:par>
                </p:childTnLst>
              </p:cTn>
              <p:nextCondLst>
                <p:cond evt="onClick" delay="0">
                  <p:tgtEl>
                    <p:spTgt spid="123"/>
                  </p:tgtEl>
                </p:cond>
              </p:nextCondLst>
            </p:seq>
            <p:seq concurrent="1" nextAc="seek">
              <p:cTn id="457" restart="whenNotActive" fill="hold" evtFilter="cancelBubble" nodeType="interactiveSeq">
                <p:stCondLst>
                  <p:cond evt="onClick" delay="0">
                    <p:tgtEl>
                      <p:spTgt spid="126"/>
                    </p:tgtEl>
                  </p:cond>
                </p:stCondLst>
                <p:endSync evt="end" delay="0">
                  <p:rtn val="all"/>
                </p:endSync>
                <p:childTnLst>
                  <p:par>
                    <p:cTn id="458" fill="hold">
                      <p:stCondLst>
                        <p:cond delay="0"/>
                      </p:stCondLst>
                      <p:childTnLst>
                        <p:par>
                          <p:cTn id="459" fill="hold">
                            <p:stCondLst>
                              <p:cond delay="0"/>
                            </p:stCondLst>
                            <p:childTnLst>
                              <p:par>
                                <p:cTn id="460" presetID="10" presetClass="entr" presetSubtype="0" fill="hold" grpId="0" nodeType="clickEffect">
                                  <p:stCondLst>
                                    <p:cond delay="0"/>
                                  </p:stCondLst>
                                  <p:childTnLst>
                                    <p:set>
                                      <p:cBhvr>
                                        <p:cTn id="461" dur="1" fill="hold">
                                          <p:stCondLst>
                                            <p:cond delay="0"/>
                                          </p:stCondLst>
                                        </p:cTn>
                                        <p:tgtEl>
                                          <p:spTgt spid="127"/>
                                        </p:tgtEl>
                                        <p:attrNameLst>
                                          <p:attrName>style.visibility</p:attrName>
                                        </p:attrNameLst>
                                      </p:cBhvr>
                                      <p:to>
                                        <p:strVal val="visible"/>
                                      </p:to>
                                    </p:set>
                                    <p:animEffect transition="in" filter="fade">
                                      <p:cBhvr>
                                        <p:cTn id="462" dur="500"/>
                                        <p:tgtEl>
                                          <p:spTgt spid="127"/>
                                        </p:tgtEl>
                                      </p:cBhvr>
                                    </p:animEffect>
                                  </p:childTnLst>
                                  <p:subTnLst>
                                    <p:audio>
                                      <p:cMediaNode>
                                        <p:cTn display="0" masterRel="sameClick">
                                          <p:stCondLst>
                                            <p:cond evt="begin" delay="0">
                                              <p:tn val="460"/>
                                            </p:cond>
                                          </p:stCondLst>
                                          <p:endCondLst>
                                            <p:cond evt="onStopAudio" delay="0">
                                              <p:tgtEl>
                                                <p:sldTgt/>
                                              </p:tgtEl>
                                            </p:cond>
                                          </p:endCondLst>
                                        </p:cTn>
                                        <p:tgtEl>
                                          <p:sndTgt r:embed="rId3" name="Ding.wav"/>
                                        </p:tgtEl>
                                      </p:cMediaNode>
                                    </p:audio>
                                  </p:subTnLst>
                                </p:cTn>
                              </p:par>
                            </p:childTnLst>
                          </p:cTn>
                        </p:par>
                        <p:par>
                          <p:cTn id="463" fill="hold">
                            <p:stCondLst>
                              <p:cond delay="500"/>
                            </p:stCondLst>
                            <p:childTnLst>
                              <p:par>
                                <p:cTn id="464" presetID="10" presetClass="exit" presetSubtype="0" fill="hold" grpId="1" nodeType="afterEffect">
                                  <p:stCondLst>
                                    <p:cond delay="0"/>
                                  </p:stCondLst>
                                  <p:childTnLst>
                                    <p:animEffect transition="out" filter="fade">
                                      <p:cBhvr>
                                        <p:cTn id="465" dur="500"/>
                                        <p:tgtEl>
                                          <p:spTgt spid="127"/>
                                        </p:tgtEl>
                                      </p:cBhvr>
                                    </p:animEffect>
                                    <p:set>
                                      <p:cBhvr>
                                        <p:cTn id="466" dur="1" fill="hold">
                                          <p:stCondLst>
                                            <p:cond delay="499"/>
                                          </p:stCondLst>
                                        </p:cTn>
                                        <p:tgtEl>
                                          <p:spTgt spid="127"/>
                                        </p:tgtEl>
                                        <p:attrNameLst>
                                          <p:attrName>style.visibility</p:attrName>
                                        </p:attrNameLst>
                                      </p:cBhvr>
                                      <p:to>
                                        <p:strVal val="hidden"/>
                                      </p:to>
                                    </p:set>
                                  </p:childTnLst>
                                </p:cTn>
                              </p:par>
                            </p:childTnLst>
                          </p:cTn>
                        </p:par>
                        <p:par>
                          <p:cTn id="467" fill="hold">
                            <p:stCondLst>
                              <p:cond delay="1000"/>
                            </p:stCondLst>
                            <p:childTnLst>
                              <p:par>
                                <p:cTn id="468" presetID="1" presetClass="entr" presetSubtype="0" fill="hold" grpId="0" nodeType="afterEffect">
                                  <p:stCondLst>
                                    <p:cond delay="0"/>
                                  </p:stCondLst>
                                  <p:childTnLst>
                                    <p:set>
                                      <p:cBhvr>
                                        <p:cTn id="469" dur="1" fill="hold">
                                          <p:stCondLst>
                                            <p:cond delay="0"/>
                                          </p:stCondLst>
                                        </p:cTn>
                                        <p:tgtEl>
                                          <p:spTgt spid="128"/>
                                        </p:tgtEl>
                                        <p:attrNameLst>
                                          <p:attrName>style.visibility</p:attrName>
                                        </p:attrNameLst>
                                      </p:cBhvr>
                                      <p:to>
                                        <p:strVal val="visible"/>
                                      </p:to>
                                    </p:set>
                                  </p:childTnLst>
                                </p:cTn>
                              </p:par>
                            </p:childTnLst>
                          </p:cTn>
                        </p:par>
                      </p:childTnLst>
                    </p:cTn>
                  </p:par>
                </p:childTnLst>
              </p:cTn>
              <p:nextCondLst>
                <p:cond evt="onClick" delay="0">
                  <p:tgtEl>
                    <p:spTgt spid="126"/>
                  </p:tgtEl>
                </p:cond>
              </p:nextCondLst>
            </p:seq>
            <p:seq concurrent="1" nextAc="seek">
              <p:cTn id="470" restart="whenNotActive" fill="hold" evtFilter="cancelBubble" nodeType="interactiveSeq">
                <p:stCondLst>
                  <p:cond evt="onClick" delay="0">
                    <p:tgtEl>
                      <p:spTgt spid="129"/>
                    </p:tgtEl>
                  </p:cond>
                </p:stCondLst>
                <p:endSync evt="end" delay="0">
                  <p:rtn val="all"/>
                </p:endSync>
                <p:childTnLst>
                  <p:par>
                    <p:cTn id="471" fill="hold">
                      <p:stCondLst>
                        <p:cond delay="0"/>
                      </p:stCondLst>
                      <p:childTnLst>
                        <p:par>
                          <p:cTn id="472" fill="hold">
                            <p:stCondLst>
                              <p:cond delay="0"/>
                            </p:stCondLst>
                            <p:childTnLst>
                              <p:par>
                                <p:cTn id="473" presetID="10" presetClass="entr" presetSubtype="0" fill="hold" grpId="0" nodeType="clickEffect">
                                  <p:stCondLst>
                                    <p:cond delay="0"/>
                                  </p:stCondLst>
                                  <p:childTnLst>
                                    <p:set>
                                      <p:cBhvr>
                                        <p:cTn id="474" dur="1" fill="hold">
                                          <p:stCondLst>
                                            <p:cond delay="0"/>
                                          </p:stCondLst>
                                        </p:cTn>
                                        <p:tgtEl>
                                          <p:spTgt spid="130"/>
                                        </p:tgtEl>
                                        <p:attrNameLst>
                                          <p:attrName>style.visibility</p:attrName>
                                        </p:attrNameLst>
                                      </p:cBhvr>
                                      <p:to>
                                        <p:strVal val="visible"/>
                                      </p:to>
                                    </p:set>
                                    <p:animEffect transition="in" filter="fade">
                                      <p:cBhvr>
                                        <p:cTn id="475" dur="500"/>
                                        <p:tgtEl>
                                          <p:spTgt spid="130"/>
                                        </p:tgtEl>
                                      </p:cBhvr>
                                    </p:animEffect>
                                  </p:childTnLst>
                                  <p:subTnLst>
                                    <p:audio>
                                      <p:cMediaNode>
                                        <p:cTn display="0" masterRel="sameClick">
                                          <p:stCondLst>
                                            <p:cond evt="begin" delay="0">
                                              <p:tn val="473"/>
                                            </p:cond>
                                          </p:stCondLst>
                                          <p:endCondLst>
                                            <p:cond evt="onStopAudio" delay="0">
                                              <p:tgtEl>
                                                <p:sldTgt/>
                                              </p:tgtEl>
                                            </p:cond>
                                          </p:endCondLst>
                                        </p:cTn>
                                        <p:tgtEl>
                                          <p:sndTgt r:embed="rId3" name="Ding.wav"/>
                                        </p:tgtEl>
                                      </p:cMediaNode>
                                    </p:audio>
                                  </p:subTnLst>
                                </p:cTn>
                              </p:par>
                            </p:childTnLst>
                          </p:cTn>
                        </p:par>
                        <p:par>
                          <p:cTn id="476" fill="hold">
                            <p:stCondLst>
                              <p:cond delay="500"/>
                            </p:stCondLst>
                            <p:childTnLst>
                              <p:par>
                                <p:cTn id="477" presetID="10" presetClass="exit" presetSubtype="0" fill="hold" grpId="1" nodeType="afterEffect">
                                  <p:stCondLst>
                                    <p:cond delay="0"/>
                                  </p:stCondLst>
                                  <p:childTnLst>
                                    <p:animEffect transition="out" filter="fade">
                                      <p:cBhvr>
                                        <p:cTn id="478" dur="500"/>
                                        <p:tgtEl>
                                          <p:spTgt spid="130"/>
                                        </p:tgtEl>
                                      </p:cBhvr>
                                    </p:animEffect>
                                    <p:set>
                                      <p:cBhvr>
                                        <p:cTn id="479" dur="1" fill="hold">
                                          <p:stCondLst>
                                            <p:cond delay="499"/>
                                          </p:stCondLst>
                                        </p:cTn>
                                        <p:tgtEl>
                                          <p:spTgt spid="130"/>
                                        </p:tgtEl>
                                        <p:attrNameLst>
                                          <p:attrName>style.visibility</p:attrName>
                                        </p:attrNameLst>
                                      </p:cBhvr>
                                      <p:to>
                                        <p:strVal val="hidden"/>
                                      </p:to>
                                    </p:set>
                                  </p:childTnLst>
                                </p:cTn>
                              </p:par>
                            </p:childTnLst>
                          </p:cTn>
                        </p:par>
                        <p:par>
                          <p:cTn id="480" fill="hold">
                            <p:stCondLst>
                              <p:cond delay="1000"/>
                            </p:stCondLst>
                            <p:childTnLst>
                              <p:par>
                                <p:cTn id="481" presetID="1" presetClass="entr" presetSubtype="0" fill="hold" grpId="0" nodeType="afterEffect">
                                  <p:stCondLst>
                                    <p:cond delay="0"/>
                                  </p:stCondLst>
                                  <p:childTnLst>
                                    <p:set>
                                      <p:cBhvr>
                                        <p:cTn id="482" dur="1" fill="hold">
                                          <p:stCondLst>
                                            <p:cond delay="0"/>
                                          </p:stCondLst>
                                        </p:cTn>
                                        <p:tgtEl>
                                          <p:spTgt spid="131"/>
                                        </p:tgtEl>
                                        <p:attrNameLst>
                                          <p:attrName>style.visibility</p:attrName>
                                        </p:attrNameLst>
                                      </p:cBhvr>
                                      <p:to>
                                        <p:strVal val="visible"/>
                                      </p:to>
                                    </p:set>
                                  </p:childTnLst>
                                </p:cTn>
                              </p:par>
                            </p:childTnLst>
                          </p:cTn>
                        </p:par>
                      </p:childTnLst>
                    </p:cTn>
                  </p:par>
                </p:childTnLst>
              </p:cTn>
              <p:nextCondLst>
                <p:cond evt="onClick" delay="0">
                  <p:tgtEl>
                    <p:spTgt spid="129"/>
                  </p:tgtEl>
                </p:cond>
              </p:nextCondLst>
            </p:seq>
            <p:seq concurrent="1" nextAc="seek">
              <p:cTn id="483" restart="whenNotActive" fill="hold" evtFilter="cancelBubble" nodeType="interactiveSeq">
                <p:stCondLst>
                  <p:cond evt="onClick" delay="0">
                    <p:tgtEl>
                      <p:spTgt spid="132"/>
                    </p:tgtEl>
                  </p:cond>
                </p:stCondLst>
                <p:endSync evt="end" delay="0">
                  <p:rtn val="all"/>
                </p:endSync>
                <p:childTnLst>
                  <p:par>
                    <p:cTn id="484" fill="hold">
                      <p:stCondLst>
                        <p:cond delay="0"/>
                      </p:stCondLst>
                      <p:childTnLst>
                        <p:par>
                          <p:cTn id="485" fill="hold">
                            <p:stCondLst>
                              <p:cond delay="0"/>
                            </p:stCondLst>
                            <p:childTnLst>
                              <p:par>
                                <p:cTn id="486" presetID="10" presetClass="entr" presetSubtype="0" fill="hold" grpId="0" nodeType="clickEffect">
                                  <p:stCondLst>
                                    <p:cond delay="0"/>
                                  </p:stCondLst>
                                  <p:childTnLst>
                                    <p:set>
                                      <p:cBhvr>
                                        <p:cTn id="487" dur="1" fill="hold">
                                          <p:stCondLst>
                                            <p:cond delay="0"/>
                                          </p:stCondLst>
                                        </p:cTn>
                                        <p:tgtEl>
                                          <p:spTgt spid="133"/>
                                        </p:tgtEl>
                                        <p:attrNameLst>
                                          <p:attrName>style.visibility</p:attrName>
                                        </p:attrNameLst>
                                      </p:cBhvr>
                                      <p:to>
                                        <p:strVal val="visible"/>
                                      </p:to>
                                    </p:set>
                                    <p:animEffect transition="in" filter="fade">
                                      <p:cBhvr>
                                        <p:cTn id="488" dur="500"/>
                                        <p:tgtEl>
                                          <p:spTgt spid="133"/>
                                        </p:tgtEl>
                                      </p:cBhvr>
                                    </p:animEffect>
                                  </p:childTnLst>
                                  <p:subTnLst>
                                    <p:audio>
                                      <p:cMediaNode>
                                        <p:cTn display="0" masterRel="sameClick">
                                          <p:stCondLst>
                                            <p:cond evt="begin" delay="0">
                                              <p:tn val="486"/>
                                            </p:cond>
                                          </p:stCondLst>
                                          <p:endCondLst>
                                            <p:cond evt="onStopAudio" delay="0">
                                              <p:tgtEl>
                                                <p:sldTgt/>
                                              </p:tgtEl>
                                            </p:cond>
                                          </p:endCondLst>
                                        </p:cTn>
                                        <p:tgtEl>
                                          <p:sndTgt r:embed="rId3" name="Ding.wav"/>
                                        </p:tgtEl>
                                      </p:cMediaNode>
                                    </p:audio>
                                  </p:subTnLst>
                                </p:cTn>
                              </p:par>
                            </p:childTnLst>
                          </p:cTn>
                        </p:par>
                        <p:par>
                          <p:cTn id="489" fill="hold">
                            <p:stCondLst>
                              <p:cond delay="500"/>
                            </p:stCondLst>
                            <p:childTnLst>
                              <p:par>
                                <p:cTn id="490" presetID="10" presetClass="exit" presetSubtype="0" fill="hold" grpId="1" nodeType="afterEffect">
                                  <p:stCondLst>
                                    <p:cond delay="0"/>
                                  </p:stCondLst>
                                  <p:childTnLst>
                                    <p:animEffect transition="out" filter="fade">
                                      <p:cBhvr>
                                        <p:cTn id="491" dur="500"/>
                                        <p:tgtEl>
                                          <p:spTgt spid="133"/>
                                        </p:tgtEl>
                                      </p:cBhvr>
                                    </p:animEffect>
                                    <p:set>
                                      <p:cBhvr>
                                        <p:cTn id="492" dur="1" fill="hold">
                                          <p:stCondLst>
                                            <p:cond delay="499"/>
                                          </p:stCondLst>
                                        </p:cTn>
                                        <p:tgtEl>
                                          <p:spTgt spid="133"/>
                                        </p:tgtEl>
                                        <p:attrNameLst>
                                          <p:attrName>style.visibility</p:attrName>
                                        </p:attrNameLst>
                                      </p:cBhvr>
                                      <p:to>
                                        <p:strVal val="hidden"/>
                                      </p:to>
                                    </p:set>
                                  </p:childTnLst>
                                </p:cTn>
                              </p:par>
                            </p:childTnLst>
                          </p:cTn>
                        </p:par>
                        <p:par>
                          <p:cTn id="493" fill="hold">
                            <p:stCondLst>
                              <p:cond delay="1000"/>
                            </p:stCondLst>
                            <p:childTnLst>
                              <p:par>
                                <p:cTn id="494" presetID="1" presetClass="entr" presetSubtype="0" fill="hold" grpId="0" nodeType="afterEffect">
                                  <p:stCondLst>
                                    <p:cond delay="0"/>
                                  </p:stCondLst>
                                  <p:childTnLst>
                                    <p:set>
                                      <p:cBhvr>
                                        <p:cTn id="495" dur="1" fill="hold">
                                          <p:stCondLst>
                                            <p:cond delay="0"/>
                                          </p:stCondLst>
                                        </p:cTn>
                                        <p:tgtEl>
                                          <p:spTgt spid="134"/>
                                        </p:tgtEl>
                                        <p:attrNameLst>
                                          <p:attrName>style.visibility</p:attrName>
                                        </p:attrNameLst>
                                      </p:cBhvr>
                                      <p:to>
                                        <p:strVal val="visible"/>
                                      </p:to>
                                    </p:set>
                                  </p:childTnLst>
                                </p:cTn>
                              </p:par>
                            </p:childTnLst>
                          </p:cTn>
                        </p:par>
                      </p:childTnLst>
                    </p:cTn>
                  </p:par>
                </p:childTnLst>
              </p:cTn>
              <p:nextCondLst>
                <p:cond evt="onClick" delay="0">
                  <p:tgtEl>
                    <p:spTgt spid="132"/>
                  </p:tgtEl>
                </p:cond>
              </p:nextCondLst>
            </p:seq>
            <p:seq concurrent="1" nextAc="seek">
              <p:cTn id="496" restart="whenNotActive" fill="hold" evtFilter="cancelBubble" nodeType="interactiveSeq">
                <p:stCondLst>
                  <p:cond evt="onClick" delay="0">
                    <p:tgtEl>
                      <p:spTgt spid="135"/>
                    </p:tgtEl>
                  </p:cond>
                </p:stCondLst>
                <p:endSync evt="end" delay="0">
                  <p:rtn val="all"/>
                </p:endSync>
                <p:childTnLst>
                  <p:par>
                    <p:cTn id="497" fill="hold">
                      <p:stCondLst>
                        <p:cond delay="0"/>
                      </p:stCondLst>
                      <p:childTnLst>
                        <p:par>
                          <p:cTn id="498" fill="hold">
                            <p:stCondLst>
                              <p:cond delay="0"/>
                            </p:stCondLst>
                            <p:childTnLst>
                              <p:par>
                                <p:cTn id="499" presetID="10" presetClass="entr" presetSubtype="0" fill="hold" grpId="0" nodeType="clickEffect">
                                  <p:stCondLst>
                                    <p:cond delay="0"/>
                                  </p:stCondLst>
                                  <p:childTnLst>
                                    <p:set>
                                      <p:cBhvr>
                                        <p:cTn id="500" dur="1" fill="hold">
                                          <p:stCondLst>
                                            <p:cond delay="0"/>
                                          </p:stCondLst>
                                        </p:cTn>
                                        <p:tgtEl>
                                          <p:spTgt spid="136"/>
                                        </p:tgtEl>
                                        <p:attrNameLst>
                                          <p:attrName>style.visibility</p:attrName>
                                        </p:attrNameLst>
                                      </p:cBhvr>
                                      <p:to>
                                        <p:strVal val="visible"/>
                                      </p:to>
                                    </p:set>
                                    <p:animEffect transition="in" filter="fade">
                                      <p:cBhvr>
                                        <p:cTn id="501" dur="500"/>
                                        <p:tgtEl>
                                          <p:spTgt spid="136"/>
                                        </p:tgtEl>
                                      </p:cBhvr>
                                    </p:animEffect>
                                  </p:childTnLst>
                                  <p:subTnLst>
                                    <p:audio>
                                      <p:cMediaNode>
                                        <p:cTn display="0" masterRel="sameClick">
                                          <p:stCondLst>
                                            <p:cond evt="begin" delay="0">
                                              <p:tn val="499"/>
                                            </p:cond>
                                          </p:stCondLst>
                                          <p:endCondLst>
                                            <p:cond evt="onStopAudio" delay="0">
                                              <p:tgtEl>
                                                <p:sldTgt/>
                                              </p:tgtEl>
                                            </p:cond>
                                          </p:endCondLst>
                                        </p:cTn>
                                        <p:tgtEl>
                                          <p:sndTgt r:embed="rId3" name="Ding.wav"/>
                                        </p:tgtEl>
                                      </p:cMediaNode>
                                    </p:audio>
                                  </p:subTnLst>
                                </p:cTn>
                              </p:par>
                            </p:childTnLst>
                          </p:cTn>
                        </p:par>
                        <p:par>
                          <p:cTn id="502" fill="hold">
                            <p:stCondLst>
                              <p:cond delay="500"/>
                            </p:stCondLst>
                            <p:childTnLst>
                              <p:par>
                                <p:cTn id="503" presetID="10" presetClass="exit" presetSubtype="0" fill="hold" grpId="1" nodeType="afterEffect">
                                  <p:stCondLst>
                                    <p:cond delay="0"/>
                                  </p:stCondLst>
                                  <p:childTnLst>
                                    <p:animEffect transition="out" filter="fade">
                                      <p:cBhvr>
                                        <p:cTn id="504" dur="500"/>
                                        <p:tgtEl>
                                          <p:spTgt spid="136"/>
                                        </p:tgtEl>
                                      </p:cBhvr>
                                    </p:animEffect>
                                    <p:set>
                                      <p:cBhvr>
                                        <p:cTn id="505" dur="1" fill="hold">
                                          <p:stCondLst>
                                            <p:cond delay="499"/>
                                          </p:stCondLst>
                                        </p:cTn>
                                        <p:tgtEl>
                                          <p:spTgt spid="136"/>
                                        </p:tgtEl>
                                        <p:attrNameLst>
                                          <p:attrName>style.visibility</p:attrName>
                                        </p:attrNameLst>
                                      </p:cBhvr>
                                      <p:to>
                                        <p:strVal val="hidden"/>
                                      </p:to>
                                    </p:set>
                                  </p:childTnLst>
                                </p:cTn>
                              </p:par>
                            </p:childTnLst>
                          </p:cTn>
                        </p:par>
                        <p:par>
                          <p:cTn id="506" fill="hold">
                            <p:stCondLst>
                              <p:cond delay="1000"/>
                            </p:stCondLst>
                            <p:childTnLst>
                              <p:par>
                                <p:cTn id="507" presetID="1" presetClass="entr" presetSubtype="0" fill="hold" grpId="0" nodeType="afterEffect">
                                  <p:stCondLst>
                                    <p:cond delay="0"/>
                                  </p:stCondLst>
                                  <p:childTnLst>
                                    <p:set>
                                      <p:cBhvr>
                                        <p:cTn id="508" dur="1" fill="hold">
                                          <p:stCondLst>
                                            <p:cond delay="0"/>
                                          </p:stCondLst>
                                        </p:cTn>
                                        <p:tgtEl>
                                          <p:spTgt spid="137"/>
                                        </p:tgtEl>
                                        <p:attrNameLst>
                                          <p:attrName>style.visibility</p:attrName>
                                        </p:attrNameLst>
                                      </p:cBhvr>
                                      <p:to>
                                        <p:strVal val="visible"/>
                                      </p:to>
                                    </p:set>
                                  </p:childTnLst>
                                </p:cTn>
                              </p:par>
                            </p:childTnLst>
                          </p:cTn>
                        </p:par>
                      </p:childTnLst>
                    </p:cTn>
                  </p:par>
                </p:childTnLst>
              </p:cTn>
              <p:nextCondLst>
                <p:cond evt="onClick" delay="0">
                  <p:tgtEl>
                    <p:spTgt spid="135"/>
                  </p:tgtEl>
                </p:cond>
              </p:nextCondLst>
            </p:seq>
            <p:seq concurrent="1" nextAc="seek">
              <p:cTn id="509" restart="whenNotActive" fill="hold" evtFilter="cancelBubble" nodeType="interactiveSeq">
                <p:stCondLst>
                  <p:cond evt="onClick" delay="0">
                    <p:tgtEl>
                      <p:spTgt spid="138"/>
                    </p:tgtEl>
                  </p:cond>
                </p:stCondLst>
                <p:endSync evt="end" delay="0">
                  <p:rtn val="all"/>
                </p:endSync>
                <p:childTnLst>
                  <p:par>
                    <p:cTn id="510" fill="hold">
                      <p:stCondLst>
                        <p:cond delay="0"/>
                      </p:stCondLst>
                      <p:childTnLst>
                        <p:par>
                          <p:cTn id="511" fill="hold">
                            <p:stCondLst>
                              <p:cond delay="0"/>
                            </p:stCondLst>
                            <p:childTnLst>
                              <p:par>
                                <p:cTn id="512" presetID="10" presetClass="entr" presetSubtype="0" fill="hold" grpId="0" nodeType="clickEffect">
                                  <p:stCondLst>
                                    <p:cond delay="0"/>
                                  </p:stCondLst>
                                  <p:childTnLst>
                                    <p:set>
                                      <p:cBhvr>
                                        <p:cTn id="513" dur="1" fill="hold">
                                          <p:stCondLst>
                                            <p:cond delay="0"/>
                                          </p:stCondLst>
                                        </p:cTn>
                                        <p:tgtEl>
                                          <p:spTgt spid="139"/>
                                        </p:tgtEl>
                                        <p:attrNameLst>
                                          <p:attrName>style.visibility</p:attrName>
                                        </p:attrNameLst>
                                      </p:cBhvr>
                                      <p:to>
                                        <p:strVal val="visible"/>
                                      </p:to>
                                    </p:set>
                                    <p:animEffect transition="in" filter="fade">
                                      <p:cBhvr>
                                        <p:cTn id="514" dur="500"/>
                                        <p:tgtEl>
                                          <p:spTgt spid="139"/>
                                        </p:tgtEl>
                                      </p:cBhvr>
                                    </p:animEffect>
                                  </p:childTnLst>
                                  <p:subTnLst>
                                    <p:audio>
                                      <p:cMediaNode>
                                        <p:cTn display="0" masterRel="sameClick">
                                          <p:stCondLst>
                                            <p:cond evt="begin" delay="0">
                                              <p:tn val="512"/>
                                            </p:cond>
                                          </p:stCondLst>
                                          <p:endCondLst>
                                            <p:cond evt="onStopAudio" delay="0">
                                              <p:tgtEl>
                                                <p:sldTgt/>
                                              </p:tgtEl>
                                            </p:cond>
                                          </p:endCondLst>
                                        </p:cTn>
                                        <p:tgtEl>
                                          <p:sndTgt r:embed="rId3" name="Ding.wav"/>
                                        </p:tgtEl>
                                      </p:cMediaNode>
                                    </p:audio>
                                  </p:subTnLst>
                                </p:cTn>
                              </p:par>
                            </p:childTnLst>
                          </p:cTn>
                        </p:par>
                        <p:par>
                          <p:cTn id="515" fill="hold">
                            <p:stCondLst>
                              <p:cond delay="500"/>
                            </p:stCondLst>
                            <p:childTnLst>
                              <p:par>
                                <p:cTn id="516" presetID="10" presetClass="exit" presetSubtype="0" fill="hold" grpId="1" nodeType="afterEffect">
                                  <p:stCondLst>
                                    <p:cond delay="0"/>
                                  </p:stCondLst>
                                  <p:childTnLst>
                                    <p:animEffect transition="out" filter="fade">
                                      <p:cBhvr>
                                        <p:cTn id="517" dur="500"/>
                                        <p:tgtEl>
                                          <p:spTgt spid="139"/>
                                        </p:tgtEl>
                                      </p:cBhvr>
                                    </p:animEffect>
                                    <p:set>
                                      <p:cBhvr>
                                        <p:cTn id="518" dur="1" fill="hold">
                                          <p:stCondLst>
                                            <p:cond delay="499"/>
                                          </p:stCondLst>
                                        </p:cTn>
                                        <p:tgtEl>
                                          <p:spTgt spid="139"/>
                                        </p:tgtEl>
                                        <p:attrNameLst>
                                          <p:attrName>style.visibility</p:attrName>
                                        </p:attrNameLst>
                                      </p:cBhvr>
                                      <p:to>
                                        <p:strVal val="hidden"/>
                                      </p:to>
                                    </p:set>
                                  </p:childTnLst>
                                </p:cTn>
                              </p:par>
                            </p:childTnLst>
                          </p:cTn>
                        </p:par>
                        <p:par>
                          <p:cTn id="519" fill="hold">
                            <p:stCondLst>
                              <p:cond delay="1000"/>
                            </p:stCondLst>
                            <p:childTnLst>
                              <p:par>
                                <p:cTn id="520" presetID="1" presetClass="entr" presetSubtype="0" fill="hold" grpId="0" nodeType="afterEffect">
                                  <p:stCondLst>
                                    <p:cond delay="0"/>
                                  </p:stCondLst>
                                  <p:childTnLst>
                                    <p:set>
                                      <p:cBhvr>
                                        <p:cTn id="521" dur="1" fill="hold">
                                          <p:stCondLst>
                                            <p:cond delay="0"/>
                                          </p:stCondLst>
                                        </p:cTn>
                                        <p:tgtEl>
                                          <p:spTgt spid="140"/>
                                        </p:tgtEl>
                                        <p:attrNameLst>
                                          <p:attrName>style.visibility</p:attrName>
                                        </p:attrNameLst>
                                      </p:cBhvr>
                                      <p:to>
                                        <p:strVal val="visible"/>
                                      </p:to>
                                    </p:set>
                                  </p:childTnLst>
                                </p:cTn>
                              </p:par>
                            </p:childTnLst>
                          </p:cTn>
                        </p:par>
                      </p:childTnLst>
                    </p:cTn>
                  </p:par>
                </p:childTnLst>
              </p:cTn>
              <p:nextCondLst>
                <p:cond evt="onClick" delay="0">
                  <p:tgtEl>
                    <p:spTgt spid="138"/>
                  </p:tgtEl>
                </p:cond>
              </p:nextCondLst>
            </p:seq>
            <p:seq concurrent="1" nextAc="seek">
              <p:cTn id="522" restart="whenNotActive" fill="hold" evtFilter="cancelBubble" nodeType="interactiveSeq">
                <p:stCondLst>
                  <p:cond evt="onClick" delay="0">
                    <p:tgtEl>
                      <p:spTgt spid="141"/>
                    </p:tgtEl>
                  </p:cond>
                </p:stCondLst>
                <p:endSync evt="end" delay="0">
                  <p:rtn val="all"/>
                </p:endSync>
                <p:childTnLst>
                  <p:par>
                    <p:cTn id="523" fill="hold">
                      <p:stCondLst>
                        <p:cond delay="0"/>
                      </p:stCondLst>
                      <p:childTnLst>
                        <p:par>
                          <p:cTn id="524" fill="hold">
                            <p:stCondLst>
                              <p:cond delay="0"/>
                            </p:stCondLst>
                            <p:childTnLst>
                              <p:par>
                                <p:cTn id="525" presetID="10" presetClass="entr" presetSubtype="0" fill="hold" grpId="0" nodeType="clickEffect">
                                  <p:stCondLst>
                                    <p:cond delay="0"/>
                                  </p:stCondLst>
                                  <p:childTnLst>
                                    <p:set>
                                      <p:cBhvr>
                                        <p:cTn id="526" dur="1" fill="hold">
                                          <p:stCondLst>
                                            <p:cond delay="0"/>
                                          </p:stCondLst>
                                        </p:cTn>
                                        <p:tgtEl>
                                          <p:spTgt spid="142"/>
                                        </p:tgtEl>
                                        <p:attrNameLst>
                                          <p:attrName>style.visibility</p:attrName>
                                        </p:attrNameLst>
                                      </p:cBhvr>
                                      <p:to>
                                        <p:strVal val="visible"/>
                                      </p:to>
                                    </p:set>
                                    <p:animEffect transition="in" filter="fade">
                                      <p:cBhvr>
                                        <p:cTn id="527" dur="500"/>
                                        <p:tgtEl>
                                          <p:spTgt spid="142"/>
                                        </p:tgtEl>
                                      </p:cBhvr>
                                    </p:animEffect>
                                  </p:childTnLst>
                                  <p:subTnLst>
                                    <p:audio>
                                      <p:cMediaNode>
                                        <p:cTn display="0" masterRel="sameClick">
                                          <p:stCondLst>
                                            <p:cond evt="begin" delay="0">
                                              <p:tn val="525"/>
                                            </p:cond>
                                          </p:stCondLst>
                                          <p:endCondLst>
                                            <p:cond evt="onStopAudio" delay="0">
                                              <p:tgtEl>
                                                <p:sldTgt/>
                                              </p:tgtEl>
                                            </p:cond>
                                          </p:endCondLst>
                                        </p:cTn>
                                        <p:tgtEl>
                                          <p:sndTgt r:embed="rId3" name="Ding.wav"/>
                                        </p:tgtEl>
                                      </p:cMediaNode>
                                    </p:audio>
                                  </p:subTnLst>
                                </p:cTn>
                              </p:par>
                            </p:childTnLst>
                          </p:cTn>
                        </p:par>
                        <p:par>
                          <p:cTn id="528" fill="hold">
                            <p:stCondLst>
                              <p:cond delay="500"/>
                            </p:stCondLst>
                            <p:childTnLst>
                              <p:par>
                                <p:cTn id="529" presetID="10" presetClass="exit" presetSubtype="0" fill="hold" grpId="1" nodeType="afterEffect">
                                  <p:stCondLst>
                                    <p:cond delay="0"/>
                                  </p:stCondLst>
                                  <p:childTnLst>
                                    <p:animEffect transition="out" filter="fade">
                                      <p:cBhvr>
                                        <p:cTn id="530" dur="500"/>
                                        <p:tgtEl>
                                          <p:spTgt spid="142"/>
                                        </p:tgtEl>
                                      </p:cBhvr>
                                    </p:animEffect>
                                    <p:set>
                                      <p:cBhvr>
                                        <p:cTn id="531" dur="1" fill="hold">
                                          <p:stCondLst>
                                            <p:cond delay="499"/>
                                          </p:stCondLst>
                                        </p:cTn>
                                        <p:tgtEl>
                                          <p:spTgt spid="142"/>
                                        </p:tgtEl>
                                        <p:attrNameLst>
                                          <p:attrName>style.visibility</p:attrName>
                                        </p:attrNameLst>
                                      </p:cBhvr>
                                      <p:to>
                                        <p:strVal val="hidden"/>
                                      </p:to>
                                    </p:set>
                                  </p:childTnLst>
                                </p:cTn>
                              </p:par>
                            </p:childTnLst>
                          </p:cTn>
                        </p:par>
                        <p:par>
                          <p:cTn id="532" fill="hold">
                            <p:stCondLst>
                              <p:cond delay="1000"/>
                            </p:stCondLst>
                            <p:childTnLst>
                              <p:par>
                                <p:cTn id="533" presetID="1" presetClass="entr" presetSubtype="0" fill="hold" grpId="0" nodeType="afterEffect">
                                  <p:stCondLst>
                                    <p:cond delay="0"/>
                                  </p:stCondLst>
                                  <p:childTnLst>
                                    <p:set>
                                      <p:cBhvr>
                                        <p:cTn id="534" dur="1" fill="hold">
                                          <p:stCondLst>
                                            <p:cond delay="0"/>
                                          </p:stCondLst>
                                        </p:cTn>
                                        <p:tgtEl>
                                          <p:spTgt spid="143"/>
                                        </p:tgtEl>
                                        <p:attrNameLst>
                                          <p:attrName>style.visibility</p:attrName>
                                        </p:attrNameLst>
                                      </p:cBhvr>
                                      <p:to>
                                        <p:strVal val="visible"/>
                                      </p:to>
                                    </p:set>
                                  </p:childTnLst>
                                </p:cTn>
                              </p:par>
                            </p:childTnLst>
                          </p:cTn>
                        </p:par>
                      </p:childTnLst>
                    </p:cTn>
                  </p:par>
                </p:childTnLst>
              </p:cTn>
              <p:nextCondLst>
                <p:cond evt="onClick" delay="0">
                  <p:tgtEl>
                    <p:spTgt spid="141"/>
                  </p:tgtEl>
                </p:cond>
              </p:nextCondLst>
            </p:seq>
            <p:seq concurrent="1" nextAc="seek">
              <p:cTn id="535" restart="whenNotActive" fill="hold" evtFilter="cancelBubble" nodeType="interactiveSeq">
                <p:stCondLst>
                  <p:cond evt="onClick" delay="0">
                    <p:tgtEl>
                      <p:spTgt spid="144"/>
                    </p:tgtEl>
                  </p:cond>
                </p:stCondLst>
                <p:endSync evt="end" delay="0">
                  <p:rtn val="all"/>
                </p:endSync>
                <p:childTnLst>
                  <p:par>
                    <p:cTn id="536" fill="hold">
                      <p:stCondLst>
                        <p:cond delay="0"/>
                      </p:stCondLst>
                      <p:childTnLst>
                        <p:par>
                          <p:cTn id="537" fill="hold">
                            <p:stCondLst>
                              <p:cond delay="0"/>
                            </p:stCondLst>
                            <p:childTnLst>
                              <p:par>
                                <p:cTn id="538" presetID="10" presetClass="entr" presetSubtype="0" fill="hold" grpId="0" nodeType="clickEffect">
                                  <p:stCondLst>
                                    <p:cond delay="0"/>
                                  </p:stCondLst>
                                  <p:childTnLst>
                                    <p:set>
                                      <p:cBhvr>
                                        <p:cTn id="539" dur="1" fill="hold">
                                          <p:stCondLst>
                                            <p:cond delay="0"/>
                                          </p:stCondLst>
                                        </p:cTn>
                                        <p:tgtEl>
                                          <p:spTgt spid="145"/>
                                        </p:tgtEl>
                                        <p:attrNameLst>
                                          <p:attrName>style.visibility</p:attrName>
                                        </p:attrNameLst>
                                      </p:cBhvr>
                                      <p:to>
                                        <p:strVal val="visible"/>
                                      </p:to>
                                    </p:set>
                                    <p:animEffect transition="in" filter="fade">
                                      <p:cBhvr>
                                        <p:cTn id="540" dur="500"/>
                                        <p:tgtEl>
                                          <p:spTgt spid="145"/>
                                        </p:tgtEl>
                                      </p:cBhvr>
                                    </p:animEffect>
                                  </p:childTnLst>
                                  <p:subTnLst>
                                    <p:audio>
                                      <p:cMediaNode>
                                        <p:cTn display="0" masterRel="sameClick">
                                          <p:stCondLst>
                                            <p:cond evt="begin" delay="0">
                                              <p:tn val="538"/>
                                            </p:cond>
                                          </p:stCondLst>
                                          <p:endCondLst>
                                            <p:cond evt="onStopAudio" delay="0">
                                              <p:tgtEl>
                                                <p:sldTgt/>
                                              </p:tgtEl>
                                            </p:cond>
                                          </p:endCondLst>
                                        </p:cTn>
                                        <p:tgtEl>
                                          <p:sndTgt r:embed="rId3" name="Ding.wav"/>
                                        </p:tgtEl>
                                      </p:cMediaNode>
                                    </p:audio>
                                  </p:subTnLst>
                                </p:cTn>
                              </p:par>
                            </p:childTnLst>
                          </p:cTn>
                        </p:par>
                        <p:par>
                          <p:cTn id="541" fill="hold">
                            <p:stCondLst>
                              <p:cond delay="500"/>
                            </p:stCondLst>
                            <p:childTnLst>
                              <p:par>
                                <p:cTn id="542" presetID="10" presetClass="exit" presetSubtype="0" fill="hold" grpId="1" nodeType="afterEffect">
                                  <p:stCondLst>
                                    <p:cond delay="0"/>
                                  </p:stCondLst>
                                  <p:childTnLst>
                                    <p:animEffect transition="out" filter="fade">
                                      <p:cBhvr>
                                        <p:cTn id="543" dur="500"/>
                                        <p:tgtEl>
                                          <p:spTgt spid="145"/>
                                        </p:tgtEl>
                                      </p:cBhvr>
                                    </p:animEffect>
                                    <p:set>
                                      <p:cBhvr>
                                        <p:cTn id="544" dur="1" fill="hold">
                                          <p:stCondLst>
                                            <p:cond delay="499"/>
                                          </p:stCondLst>
                                        </p:cTn>
                                        <p:tgtEl>
                                          <p:spTgt spid="145"/>
                                        </p:tgtEl>
                                        <p:attrNameLst>
                                          <p:attrName>style.visibility</p:attrName>
                                        </p:attrNameLst>
                                      </p:cBhvr>
                                      <p:to>
                                        <p:strVal val="hidden"/>
                                      </p:to>
                                    </p:set>
                                  </p:childTnLst>
                                </p:cTn>
                              </p:par>
                            </p:childTnLst>
                          </p:cTn>
                        </p:par>
                        <p:par>
                          <p:cTn id="545" fill="hold">
                            <p:stCondLst>
                              <p:cond delay="1000"/>
                            </p:stCondLst>
                            <p:childTnLst>
                              <p:par>
                                <p:cTn id="546" presetID="1" presetClass="entr" presetSubtype="0" fill="hold" grpId="0" nodeType="afterEffect">
                                  <p:stCondLst>
                                    <p:cond delay="0"/>
                                  </p:stCondLst>
                                  <p:childTnLst>
                                    <p:set>
                                      <p:cBhvr>
                                        <p:cTn id="547" dur="1" fill="hold">
                                          <p:stCondLst>
                                            <p:cond delay="0"/>
                                          </p:stCondLst>
                                        </p:cTn>
                                        <p:tgtEl>
                                          <p:spTgt spid="146"/>
                                        </p:tgtEl>
                                        <p:attrNameLst>
                                          <p:attrName>style.visibility</p:attrName>
                                        </p:attrNameLst>
                                      </p:cBhvr>
                                      <p:to>
                                        <p:strVal val="visible"/>
                                      </p:to>
                                    </p:set>
                                  </p:childTnLst>
                                </p:cTn>
                              </p:par>
                            </p:childTnLst>
                          </p:cTn>
                        </p:par>
                      </p:childTnLst>
                    </p:cTn>
                  </p:par>
                </p:childTnLst>
              </p:cTn>
              <p:nextCondLst>
                <p:cond evt="onClick" delay="0">
                  <p:tgtEl>
                    <p:spTgt spid="144"/>
                  </p:tgtEl>
                </p:cond>
              </p:nextCondLst>
            </p:seq>
            <p:seq concurrent="1" nextAc="seek">
              <p:cTn id="548" restart="whenNotActive" fill="hold" evtFilter="cancelBubble" nodeType="interactiveSeq">
                <p:stCondLst>
                  <p:cond evt="onClick" delay="0">
                    <p:tgtEl>
                      <p:spTgt spid="147"/>
                    </p:tgtEl>
                  </p:cond>
                </p:stCondLst>
                <p:endSync evt="end" delay="0">
                  <p:rtn val="all"/>
                </p:endSync>
                <p:childTnLst>
                  <p:par>
                    <p:cTn id="549" fill="hold">
                      <p:stCondLst>
                        <p:cond delay="0"/>
                      </p:stCondLst>
                      <p:childTnLst>
                        <p:par>
                          <p:cTn id="550" fill="hold">
                            <p:stCondLst>
                              <p:cond delay="0"/>
                            </p:stCondLst>
                            <p:childTnLst>
                              <p:par>
                                <p:cTn id="551" presetID="10" presetClass="entr" presetSubtype="0" fill="hold" grpId="0" nodeType="clickEffect">
                                  <p:stCondLst>
                                    <p:cond delay="0"/>
                                  </p:stCondLst>
                                  <p:childTnLst>
                                    <p:set>
                                      <p:cBhvr>
                                        <p:cTn id="552" dur="1" fill="hold">
                                          <p:stCondLst>
                                            <p:cond delay="0"/>
                                          </p:stCondLst>
                                        </p:cTn>
                                        <p:tgtEl>
                                          <p:spTgt spid="148"/>
                                        </p:tgtEl>
                                        <p:attrNameLst>
                                          <p:attrName>style.visibility</p:attrName>
                                        </p:attrNameLst>
                                      </p:cBhvr>
                                      <p:to>
                                        <p:strVal val="visible"/>
                                      </p:to>
                                    </p:set>
                                    <p:animEffect transition="in" filter="fade">
                                      <p:cBhvr>
                                        <p:cTn id="553" dur="500"/>
                                        <p:tgtEl>
                                          <p:spTgt spid="148"/>
                                        </p:tgtEl>
                                      </p:cBhvr>
                                    </p:animEffect>
                                  </p:childTnLst>
                                  <p:subTnLst>
                                    <p:audio>
                                      <p:cMediaNode>
                                        <p:cTn display="0" masterRel="sameClick">
                                          <p:stCondLst>
                                            <p:cond evt="begin" delay="0">
                                              <p:tn val="551"/>
                                            </p:cond>
                                          </p:stCondLst>
                                          <p:endCondLst>
                                            <p:cond evt="onStopAudio" delay="0">
                                              <p:tgtEl>
                                                <p:sldTgt/>
                                              </p:tgtEl>
                                            </p:cond>
                                          </p:endCondLst>
                                        </p:cTn>
                                        <p:tgtEl>
                                          <p:sndTgt r:embed="rId3" name="Ding.wav"/>
                                        </p:tgtEl>
                                      </p:cMediaNode>
                                    </p:audio>
                                  </p:subTnLst>
                                </p:cTn>
                              </p:par>
                            </p:childTnLst>
                          </p:cTn>
                        </p:par>
                        <p:par>
                          <p:cTn id="554" fill="hold">
                            <p:stCondLst>
                              <p:cond delay="500"/>
                            </p:stCondLst>
                            <p:childTnLst>
                              <p:par>
                                <p:cTn id="555" presetID="10" presetClass="exit" presetSubtype="0" fill="hold" grpId="1" nodeType="afterEffect">
                                  <p:stCondLst>
                                    <p:cond delay="0"/>
                                  </p:stCondLst>
                                  <p:childTnLst>
                                    <p:animEffect transition="out" filter="fade">
                                      <p:cBhvr>
                                        <p:cTn id="556" dur="500"/>
                                        <p:tgtEl>
                                          <p:spTgt spid="148"/>
                                        </p:tgtEl>
                                      </p:cBhvr>
                                    </p:animEffect>
                                    <p:set>
                                      <p:cBhvr>
                                        <p:cTn id="557" dur="1" fill="hold">
                                          <p:stCondLst>
                                            <p:cond delay="499"/>
                                          </p:stCondLst>
                                        </p:cTn>
                                        <p:tgtEl>
                                          <p:spTgt spid="148"/>
                                        </p:tgtEl>
                                        <p:attrNameLst>
                                          <p:attrName>style.visibility</p:attrName>
                                        </p:attrNameLst>
                                      </p:cBhvr>
                                      <p:to>
                                        <p:strVal val="hidden"/>
                                      </p:to>
                                    </p:set>
                                  </p:childTnLst>
                                </p:cTn>
                              </p:par>
                            </p:childTnLst>
                          </p:cTn>
                        </p:par>
                        <p:par>
                          <p:cTn id="558" fill="hold">
                            <p:stCondLst>
                              <p:cond delay="1000"/>
                            </p:stCondLst>
                            <p:childTnLst>
                              <p:par>
                                <p:cTn id="559" presetID="1" presetClass="entr" presetSubtype="0" fill="hold" grpId="0" nodeType="afterEffect">
                                  <p:stCondLst>
                                    <p:cond delay="0"/>
                                  </p:stCondLst>
                                  <p:childTnLst>
                                    <p:set>
                                      <p:cBhvr>
                                        <p:cTn id="560" dur="1" fill="hold">
                                          <p:stCondLst>
                                            <p:cond delay="0"/>
                                          </p:stCondLst>
                                        </p:cTn>
                                        <p:tgtEl>
                                          <p:spTgt spid="149"/>
                                        </p:tgtEl>
                                        <p:attrNameLst>
                                          <p:attrName>style.visibility</p:attrName>
                                        </p:attrNameLst>
                                      </p:cBhvr>
                                      <p:to>
                                        <p:strVal val="visible"/>
                                      </p:to>
                                    </p:set>
                                  </p:childTnLst>
                                </p:cTn>
                              </p:par>
                            </p:childTnLst>
                          </p:cTn>
                        </p:par>
                      </p:childTnLst>
                    </p:cTn>
                  </p:par>
                </p:childTnLst>
              </p:cTn>
              <p:nextCondLst>
                <p:cond evt="onClick" delay="0">
                  <p:tgtEl>
                    <p:spTgt spid="147"/>
                  </p:tgtEl>
                </p:cond>
              </p:nextCondLst>
            </p:seq>
            <p:seq concurrent="1" nextAc="seek">
              <p:cTn id="561" restart="whenNotActive" fill="hold" evtFilter="cancelBubble" nodeType="interactiveSeq">
                <p:stCondLst>
                  <p:cond evt="onClick" delay="0">
                    <p:tgtEl>
                      <p:spTgt spid="150"/>
                    </p:tgtEl>
                  </p:cond>
                </p:stCondLst>
                <p:endSync evt="end" delay="0">
                  <p:rtn val="all"/>
                </p:endSync>
                <p:childTnLst>
                  <p:par>
                    <p:cTn id="562" fill="hold">
                      <p:stCondLst>
                        <p:cond delay="0"/>
                      </p:stCondLst>
                      <p:childTnLst>
                        <p:par>
                          <p:cTn id="563" fill="hold">
                            <p:stCondLst>
                              <p:cond delay="0"/>
                            </p:stCondLst>
                            <p:childTnLst>
                              <p:par>
                                <p:cTn id="564" presetID="10" presetClass="entr" presetSubtype="0" fill="hold" grpId="0" nodeType="clickEffect">
                                  <p:stCondLst>
                                    <p:cond delay="0"/>
                                  </p:stCondLst>
                                  <p:childTnLst>
                                    <p:set>
                                      <p:cBhvr>
                                        <p:cTn id="565" dur="1" fill="hold">
                                          <p:stCondLst>
                                            <p:cond delay="0"/>
                                          </p:stCondLst>
                                        </p:cTn>
                                        <p:tgtEl>
                                          <p:spTgt spid="151"/>
                                        </p:tgtEl>
                                        <p:attrNameLst>
                                          <p:attrName>style.visibility</p:attrName>
                                        </p:attrNameLst>
                                      </p:cBhvr>
                                      <p:to>
                                        <p:strVal val="visible"/>
                                      </p:to>
                                    </p:set>
                                    <p:animEffect transition="in" filter="fade">
                                      <p:cBhvr>
                                        <p:cTn id="566" dur="500"/>
                                        <p:tgtEl>
                                          <p:spTgt spid="151"/>
                                        </p:tgtEl>
                                      </p:cBhvr>
                                    </p:animEffect>
                                  </p:childTnLst>
                                  <p:subTnLst>
                                    <p:audio>
                                      <p:cMediaNode>
                                        <p:cTn display="0" masterRel="sameClick">
                                          <p:stCondLst>
                                            <p:cond evt="begin" delay="0">
                                              <p:tn val="564"/>
                                            </p:cond>
                                          </p:stCondLst>
                                          <p:endCondLst>
                                            <p:cond evt="onStopAudio" delay="0">
                                              <p:tgtEl>
                                                <p:sldTgt/>
                                              </p:tgtEl>
                                            </p:cond>
                                          </p:endCondLst>
                                        </p:cTn>
                                        <p:tgtEl>
                                          <p:sndTgt r:embed="rId3" name="Ding.wav"/>
                                        </p:tgtEl>
                                      </p:cMediaNode>
                                    </p:audio>
                                  </p:subTnLst>
                                </p:cTn>
                              </p:par>
                            </p:childTnLst>
                          </p:cTn>
                        </p:par>
                        <p:par>
                          <p:cTn id="567" fill="hold">
                            <p:stCondLst>
                              <p:cond delay="500"/>
                            </p:stCondLst>
                            <p:childTnLst>
                              <p:par>
                                <p:cTn id="568" presetID="10" presetClass="exit" presetSubtype="0" fill="hold" grpId="1" nodeType="afterEffect">
                                  <p:stCondLst>
                                    <p:cond delay="0"/>
                                  </p:stCondLst>
                                  <p:childTnLst>
                                    <p:animEffect transition="out" filter="fade">
                                      <p:cBhvr>
                                        <p:cTn id="569" dur="500"/>
                                        <p:tgtEl>
                                          <p:spTgt spid="151"/>
                                        </p:tgtEl>
                                      </p:cBhvr>
                                    </p:animEffect>
                                    <p:set>
                                      <p:cBhvr>
                                        <p:cTn id="570" dur="1" fill="hold">
                                          <p:stCondLst>
                                            <p:cond delay="499"/>
                                          </p:stCondLst>
                                        </p:cTn>
                                        <p:tgtEl>
                                          <p:spTgt spid="151"/>
                                        </p:tgtEl>
                                        <p:attrNameLst>
                                          <p:attrName>style.visibility</p:attrName>
                                        </p:attrNameLst>
                                      </p:cBhvr>
                                      <p:to>
                                        <p:strVal val="hidden"/>
                                      </p:to>
                                    </p:set>
                                  </p:childTnLst>
                                </p:cTn>
                              </p:par>
                            </p:childTnLst>
                          </p:cTn>
                        </p:par>
                        <p:par>
                          <p:cTn id="571" fill="hold">
                            <p:stCondLst>
                              <p:cond delay="1000"/>
                            </p:stCondLst>
                            <p:childTnLst>
                              <p:par>
                                <p:cTn id="572" presetID="1" presetClass="entr" presetSubtype="0" fill="hold" grpId="0" nodeType="afterEffect">
                                  <p:stCondLst>
                                    <p:cond delay="0"/>
                                  </p:stCondLst>
                                  <p:childTnLst>
                                    <p:set>
                                      <p:cBhvr>
                                        <p:cTn id="573" dur="1" fill="hold">
                                          <p:stCondLst>
                                            <p:cond delay="0"/>
                                          </p:stCondLst>
                                        </p:cTn>
                                        <p:tgtEl>
                                          <p:spTgt spid="169"/>
                                        </p:tgtEl>
                                        <p:attrNameLst>
                                          <p:attrName>style.visibility</p:attrName>
                                        </p:attrNameLst>
                                      </p:cBhvr>
                                      <p:to>
                                        <p:strVal val="visible"/>
                                      </p:to>
                                    </p:set>
                                  </p:childTnLst>
                                </p:cTn>
                              </p:par>
                            </p:childTnLst>
                          </p:cTn>
                        </p:par>
                      </p:childTnLst>
                    </p:cTn>
                  </p:par>
                </p:childTnLst>
              </p:cTn>
              <p:nextCondLst>
                <p:cond evt="onClick" delay="0">
                  <p:tgtEl>
                    <p:spTgt spid="150"/>
                  </p:tgtEl>
                </p:cond>
              </p:nextCondLst>
            </p:seq>
            <p:seq concurrent="1" nextAc="seek">
              <p:cTn id="574" restart="whenNotActive" fill="hold" evtFilter="cancelBubble" nodeType="interactiveSeq">
                <p:stCondLst>
                  <p:cond evt="onClick" delay="0">
                    <p:tgtEl>
                      <p:spTgt spid="170"/>
                    </p:tgtEl>
                  </p:cond>
                </p:stCondLst>
                <p:endSync evt="end" delay="0">
                  <p:rtn val="all"/>
                </p:endSync>
                <p:childTnLst>
                  <p:par>
                    <p:cTn id="575" fill="hold">
                      <p:stCondLst>
                        <p:cond delay="0"/>
                      </p:stCondLst>
                      <p:childTnLst>
                        <p:par>
                          <p:cTn id="576" fill="hold">
                            <p:stCondLst>
                              <p:cond delay="0"/>
                            </p:stCondLst>
                            <p:childTnLst>
                              <p:par>
                                <p:cTn id="577" presetID="10" presetClass="entr" presetSubtype="0" fill="hold" grpId="0" nodeType="clickEffect">
                                  <p:stCondLst>
                                    <p:cond delay="0"/>
                                  </p:stCondLst>
                                  <p:childTnLst>
                                    <p:set>
                                      <p:cBhvr>
                                        <p:cTn id="578" dur="1" fill="hold">
                                          <p:stCondLst>
                                            <p:cond delay="0"/>
                                          </p:stCondLst>
                                        </p:cTn>
                                        <p:tgtEl>
                                          <p:spTgt spid="171"/>
                                        </p:tgtEl>
                                        <p:attrNameLst>
                                          <p:attrName>style.visibility</p:attrName>
                                        </p:attrNameLst>
                                      </p:cBhvr>
                                      <p:to>
                                        <p:strVal val="visible"/>
                                      </p:to>
                                    </p:set>
                                    <p:animEffect transition="in" filter="fade">
                                      <p:cBhvr>
                                        <p:cTn id="579" dur="500"/>
                                        <p:tgtEl>
                                          <p:spTgt spid="171"/>
                                        </p:tgtEl>
                                      </p:cBhvr>
                                    </p:animEffect>
                                  </p:childTnLst>
                                  <p:subTnLst>
                                    <p:audio>
                                      <p:cMediaNode>
                                        <p:cTn display="0" masterRel="sameClick">
                                          <p:stCondLst>
                                            <p:cond evt="begin" delay="0">
                                              <p:tn val="577"/>
                                            </p:cond>
                                          </p:stCondLst>
                                          <p:endCondLst>
                                            <p:cond evt="onStopAudio" delay="0">
                                              <p:tgtEl>
                                                <p:sldTgt/>
                                              </p:tgtEl>
                                            </p:cond>
                                          </p:endCondLst>
                                        </p:cTn>
                                        <p:tgtEl>
                                          <p:sndTgt r:embed="rId3" name="Ding.wav"/>
                                        </p:tgtEl>
                                      </p:cMediaNode>
                                    </p:audio>
                                  </p:subTnLst>
                                </p:cTn>
                              </p:par>
                            </p:childTnLst>
                          </p:cTn>
                        </p:par>
                        <p:par>
                          <p:cTn id="580" fill="hold">
                            <p:stCondLst>
                              <p:cond delay="500"/>
                            </p:stCondLst>
                            <p:childTnLst>
                              <p:par>
                                <p:cTn id="581" presetID="10" presetClass="exit" presetSubtype="0" fill="hold" grpId="1" nodeType="afterEffect">
                                  <p:stCondLst>
                                    <p:cond delay="0"/>
                                  </p:stCondLst>
                                  <p:childTnLst>
                                    <p:animEffect transition="out" filter="fade">
                                      <p:cBhvr>
                                        <p:cTn id="582" dur="500"/>
                                        <p:tgtEl>
                                          <p:spTgt spid="171"/>
                                        </p:tgtEl>
                                      </p:cBhvr>
                                    </p:animEffect>
                                    <p:set>
                                      <p:cBhvr>
                                        <p:cTn id="583" dur="1" fill="hold">
                                          <p:stCondLst>
                                            <p:cond delay="499"/>
                                          </p:stCondLst>
                                        </p:cTn>
                                        <p:tgtEl>
                                          <p:spTgt spid="171"/>
                                        </p:tgtEl>
                                        <p:attrNameLst>
                                          <p:attrName>style.visibility</p:attrName>
                                        </p:attrNameLst>
                                      </p:cBhvr>
                                      <p:to>
                                        <p:strVal val="hidden"/>
                                      </p:to>
                                    </p:set>
                                  </p:childTnLst>
                                </p:cTn>
                              </p:par>
                            </p:childTnLst>
                          </p:cTn>
                        </p:par>
                        <p:par>
                          <p:cTn id="584" fill="hold">
                            <p:stCondLst>
                              <p:cond delay="1000"/>
                            </p:stCondLst>
                            <p:childTnLst>
                              <p:par>
                                <p:cTn id="585" presetID="1" presetClass="entr" presetSubtype="0" fill="hold" grpId="0" nodeType="afterEffect">
                                  <p:stCondLst>
                                    <p:cond delay="0"/>
                                  </p:stCondLst>
                                  <p:childTnLst>
                                    <p:set>
                                      <p:cBhvr>
                                        <p:cTn id="586" dur="1" fill="hold">
                                          <p:stCondLst>
                                            <p:cond delay="0"/>
                                          </p:stCondLst>
                                        </p:cTn>
                                        <p:tgtEl>
                                          <p:spTgt spid="172"/>
                                        </p:tgtEl>
                                        <p:attrNameLst>
                                          <p:attrName>style.visibility</p:attrName>
                                        </p:attrNameLst>
                                      </p:cBhvr>
                                      <p:to>
                                        <p:strVal val="visible"/>
                                      </p:to>
                                    </p:set>
                                  </p:childTnLst>
                                </p:cTn>
                              </p:par>
                            </p:childTnLst>
                          </p:cTn>
                        </p:par>
                      </p:childTnLst>
                    </p:cTn>
                  </p:par>
                </p:childTnLst>
              </p:cTn>
              <p:nextCondLst>
                <p:cond evt="onClick" delay="0">
                  <p:tgtEl>
                    <p:spTgt spid="170"/>
                  </p:tgtEl>
                </p:cond>
              </p:nextCondLst>
            </p:seq>
            <p:seq concurrent="1" nextAc="seek">
              <p:cTn id="587" restart="whenNotActive" fill="hold" evtFilter="cancelBubble" nodeType="interactiveSeq">
                <p:stCondLst>
                  <p:cond evt="onClick" delay="0">
                    <p:tgtEl>
                      <p:spTgt spid="173"/>
                    </p:tgtEl>
                  </p:cond>
                </p:stCondLst>
                <p:endSync evt="end" delay="0">
                  <p:rtn val="all"/>
                </p:endSync>
                <p:childTnLst>
                  <p:par>
                    <p:cTn id="588" fill="hold">
                      <p:stCondLst>
                        <p:cond delay="0"/>
                      </p:stCondLst>
                      <p:childTnLst>
                        <p:par>
                          <p:cTn id="589" fill="hold">
                            <p:stCondLst>
                              <p:cond delay="0"/>
                            </p:stCondLst>
                            <p:childTnLst>
                              <p:par>
                                <p:cTn id="590" presetID="10" presetClass="entr" presetSubtype="0" fill="hold" grpId="0" nodeType="clickEffect">
                                  <p:stCondLst>
                                    <p:cond delay="0"/>
                                  </p:stCondLst>
                                  <p:childTnLst>
                                    <p:set>
                                      <p:cBhvr>
                                        <p:cTn id="591" dur="1" fill="hold">
                                          <p:stCondLst>
                                            <p:cond delay="0"/>
                                          </p:stCondLst>
                                        </p:cTn>
                                        <p:tgtEl>
                                          <p:spTgt spid="174"/>
                                        </p:tgtEl>
                                        <p:attrNameLst>
                                          <p:attrName>style.visibility</p:attrName>
                                        </p:attrNameLst>
                                      </p:cBhvr>
                                      <p:to>
                                        <p:strVal val="visible"/>
                                      </p:to>
                                    </p:set>
                                    <p:animEffect transition="in" filter="fade">
                                      <p:cBhvr>
                                        <p:cTn id="592" dur="500"/>
                                        <p:tgtEl>
                                          <p:spTgt spid="174"/>
                                        </p:tgtEl>
                                      </p:cBhvr>
                                    </p:animEffect>
                                  </p:childTnLst>
                                  <p:subTnLst>
                                    <p:audio>
                                      <p:cMediaNode>
                                        <p:cTn display="0" masterRel="sameClick">
                                          <p:stCondLst>
                                            <p:cond evt="begin" delay="0">
                                              <p:tn val="590"/>
                                            </p:cond>
                                          </p:stCondLst>
                                          <p:endCondLst>
                                            <p:cond evt="onStopAudio" delay="0">
                                              <p:tgtEl>
                                                <p:sldTgt/>
                                              </p:tgtEl>
                                            </p:cond>
                                          </p:endCondLst>
                                        </p:cTn>
                                        <p:tgtEl>
                                          <p:sndTgt r:embed="rId3" name="Ding.wav"/>
                                        </p:tgtEl>
                                      </p:cMediaNode>
                                    </p:audio>
                                  </p:subTnLst>
                                </p:cTn>
                              </p:par>
                            </p:childTnLst>
                          </p:cTn>
                        </p:par>
                        <p:par>
                          <p:cTn id="593" fill="hold">
                            <p:stCondLst>
                              <p:cond delay="500"/>
                            </p:stCondLst>
                            <p:childTnLst>
                              <p:par>
                                <p:cTn id="594" presetID="10" presetClass="exit" presetSubtype="0" fill="hold" grpId="1" nodeType="afterEffect">
                                  <p:stCondLst>
                                    <p:cond delay="0"/>
                                  </p:stCondLst>
                                  <p:childTnLst>
                                    <p:animEffect transition="out" filter="fade">
                                      <p:cBhvr>
                                        <p:cTn id="595" dur="500"/>
                                        <p:tgtEl>
                                          <p:spTgt spid="174"/>
                                        </p:tgtEl>
                                      </p:cBhvr>
                                    </p:animEffect>
                                    <p:set>
                                      <p:cBhvr>
                                        <p:cTn id="596" dur="1" fill="hold">
                                          <p:stCondLst>
                                            <p:cond delay="499"/>
                                          </p:stCondLst>
                                        </p:cTn>
                                        <p:tgtEl>
                                          <p:spTgt spid="174"/>
                                        </p:tgtEl>
                                        <p:attrNameLst>
                                          <p:attrName>style.visibility</p:attrName>
                                        </p:attrNameLst>
                                      </p:cBhvr>
                                      <p:to>
                                        <p:strVal val="hidden"/>
                                      </p:to>
                                    </p:set>
                                  </p:childTnLst>
                                </p:cTn>
                              </p:par>
                            </p:childTnLst>
                          </p:cTn>
                        </p:par>
                        <p:par>
                          <p:cTn id="597" fill="hold">
                            <p:stCondLst>
                              <p:cond delay="1000"/>
                            </p:stCondLst>
                            <p:childTnLst>
                              <p:par>
                                <p:cTn id="598" presetID="1" presetClass="entr" presetSubtype="0" fill="hold" grpId="0" nodeType="afterEffect">
                                  <p:stCondLst>
                                    <p:cond delay="0"/>
                                  </p:stCondLst>
                                  <p:childTnLst>
                                    <p:set>
                                      <p:cBhvr>
                                        <p:cTn id="599" dur="1" fill="hold">
                                          <p:stCondLst>
                                            <p:cond delay="0"/>
                                          </p:stCondLst>
                                        </p:cTn>
                                        <p:tgtEl>
                                          <p:spTgt spid="175"/>
                                        </p:tgtEl>
                                        <p:attrNameLst>
                                          <p:attrName>style.visibility</p:attrName>
                                        </p:attrNameLst>
                                      </p:cBhvr>
                                      <p:to>
                                        <p:strVal val="visible"/>
                                      </p:to>
                                    </p:set>
                                  </p:childTnLst>
                                </p:cTn>
                              </p:par>
                            </p:childTnLst>
                          </p:cTn>
                        </p:par>
                      </p:childTnLst>
                    </p:cTn>
                  </p:par>
                </p:childTnLst>
              </p:cTn>
              <p:nextCondLst>
                <p:cond evt="onClick" delay="0">
                  <p:tgtEl>
                    <p:spTgt spid="173"/>
                  </p:tgtEl>
                </p:cond>
              </p:nextCondLst>
            </p:seq>
            <p:seq concurrent="1" nextAc="seek">
              <p:cTn id="600" restart="whenNotActive" fill="hold" evtFilter="cancelBubble" nodeType="interactiveSeq">
                <p:stCondLst>
                  <p:cond evt="onClick" delay="0">
                    <p:tgtEl>
                      <p:spTgt spid="176"/>
                    </p:tgtEl>
                  </p:cond>
                </p:stCondLst>
                <p:endSync evt="end" delay="0">
                  <p:rtn val="all"/>
                </p:endSync>
                <p:childTnLst>
                  <p:par>
                    <p:cTn id="601" fill="hold">
                      <p:stCondLst>
                        <p:cond delay="0"/>
                      </p:stCondLst>
                      <p:childTnLst>
                        <p:par>
                          <p:cTn id="602" fill="hold">
                            <p:stCondLst>
                              <p:cond delay="0"/>
                            </p:stCondLst>
                            <p:childTnLst>
                              <p:par>
                                <p:cTn id="603" presetID="10" presetClass="entr" presetSubtype="0" fill="hold" grpId="0" nodeType="clickEffect">
                                  <p:stCondLst>
                                    <p:cond delay="0"/>
                                  </p:stCondLst>
                                  <p:childTnLst>
                                    <p:set>
                                      <p:cBhvr>
                                        <p:cTn id="604" dur="1" fill="hold">
                                          <p:stCondLst>
                                            <p:cond delay="0"/>
                                          </p:stCondLst>
                                        </p:cTn>
                                        <p:tgtEl>
                                          <p:spTgt spid="177"/>
                                        </p:tgtEl>
                                        <p:attrNameLst>
                                          <p:attrName>style.visibility</p:attrName>
                                        </p:attrNameLst>
                                      </p:cBhvr>
                                      <p:to>
                                        <p:strVal val="visible"/>
                                      </p:to>
                                    </p:set>
                                    <p:animEffect transition="in" filter="fade">
                                      <p:cBhvr>
                                        <p:cTn id="605" dur="500"/>
                                        <p:tgtEl>
                                          <p:spTgt spid="177"/>
                                        </p:tgtEl>
                                      </p:cBhvr>
                                    </p:animEffect>
                                  </p:childTnLst>
                                  <p:subTnLst>
                                    <p:audio>
                                      <p:cMediaNode>
                                        <p:cTn display="0" masterRel="sameClick">
                                          <p:stCondLst>
                                            <p:cond evt="begin" delay="0">
                                              <p:tn val="603"/>
                                            </p:cond>
                                          </p:stCondLst>
                                          <p:endCondLst>
                                            <p:cond evt="onStopAudio" delay="0">
                                              <p:tgtEl>
                                                <p:sldTgt/>
                                              </p:tgtEl>
                                            </p:cond>
                                          </p:endCondLst>
                                        </p:cTn>
                                        <p:tgtEl>
                                          <p:sndTgt r:embed="rId3" name="Ding.wav"/>
                                        </p:tgtEl>
                                      </p:cMediaNode>
                                    </p:audio>
                                  </p:subTnLst>
                                </p:cTn>
                              </p:par>
                            </p:childTnLst>
                          </p:cTn>
                        </p:par>
                        <p:par>
                          <p:cTn id="606" fill="hold">
                            <p:stCondLst>
                              <p:cond delay="500"/>
                            </p:stCondLst>
                            <p:childTnLst>
                              <p:par>
                                <p:cTn id="607" presetID="10" presetClass="exit" presetSubtype="0" fill="hold" grpId="1" nodeType="afterEffect">
                                  <p:stCondLst>
                                    <p:cond delay="0"/>
                                  </p:stCondLst>
                                  <p:childTnLst>
                                    <p:animEffect transition="out" filter="fade">
                                      <p:cBhvr>
                                        <p:cTn id="608" dur="500"/>
                                        <p:tgtEl>
                                          <p:spTgt spid="177"/>
                                        </p:tgtEl>
                                      </p:cBhvr>
                                    </p:animEffect>
                                    <p:set>
                                      <p:cBhvr>
                                        <p:cTn id="609" dur="1" fill="hold">
                                          <p:stCondLst>
                                            <p:cond delay="499"/>
                                          </p:stCondLst>
                                        </p:cTn>
                                        <p:tgtEl>
                                          <p:spTgt spid="177"/>
                                        </p:tgtEl>
                                        <p:attrNameLst>
                                          <p:attrName>style.visibility</p:attrName>
                                        </p:attrNameLst>
                                      </p:cBhvr>
                                      <p:to>
                                        <p:strVal val="hidden"/>
                                      </p:to>
                                    </p:set>
                                  </p:childTnLst>
                                </p:cTn>
                              </p:par>
                            </p:childTnLst>
                          </p:cTn>
                        </p:par>
                        <p:par>
                          <p:cTn id="610" fill="hold">
                            <p:stCondLst>
                              <p:cond delay="1000"/>
                            </p:stCondLst>
                            <p:childTnLst>
                              <p:par>
                                <p:cTn id="611" presetID="1" presetClass="entr" presetSubtype="0" fill="hold" grpId="0" nodeType="afterEffect">
                                  <p:stCondLst>
                                    <p:cond delay="0"/>
                                  </p:stCondLst>
                                  <p:childTnLst>
                                    <p:set>
                                      <p:cBhvr>
                                        <p:cTn id="612" dur="1" fill="hold">
                                          <p:stCondLst>
                                            <p:cond delay="0"/>
                                          </p:stCondLst>
                                        </p:cTn>
                                        <p:tgtEl>
                                          <p:spTgt spid="178"/>
                                        </p:tgtEl>
                                        <p:attrNameLst>
                                          <p:attrName>style.visibility</p:attrName>
                                        </p:attrNameLst>
                                      </p:cBhvr>
                                      <p:to>
                                        <p:strVal val="visible"/>
                                      </p:to>
                                    </p:set>
                                  </p:childTnLst>
                                </p:cTn>
                              </p:par>
                            </p:childTnLst>
                          </p:cTn>
                        </p:par>
                      </p:childTnLst>
                    </p:cTn>
                  </p:par>
                </p:childTnLst>
              </p:cTn>
              <p:nextCondLst>
                <p:cond evt="onClick" delay="0">
                  <p:tgtEl>
                    <p:spTgt spid="176"/>
                  </p:tgtEl>
                </p:cond>
              </p:nextCondLst>
            </p:seq>
            <p:seq concurrent="1" nextAc="seek">
              <p:cTn id="613" restart="whenNotActive" fill="hold" evtFilter="cancelBubble" nodeType="interactiveSeq">
                <p:stCondLst>
                  <p:cond evt="onClick" delay="0">
                    <p:tgtEl>
                      <p:spTgt spid="190"/>
                    </p:tgtEl>
                  </p:cond>
                </p:stCondLst>
                <p:endSync evt="end" delay="0">
                  <p:rtn val="all"/>
                </p:endSync>
                <p:childTnLst>
                  <p:par>
                    <p:cTn id="614" fill="hold">
                      <p:stCondLst>
                        <p:cond delay="0"/>
                      </p:stCondLst>
                      <p:childTnLst>
                        <p:par>
                          <p:cTn id="615" fill="hold">
                            <p:stCondLst>
                              <p:cond delay="0"/>
                            </p:stCondLst>
                            <p:childTnLst>
                              <p:par>
                                <p:cTn id="616" presetID="10" presetClass="entr" presetSubtype="0" fill="hold" grpId="0" nodeType="clickEffect">
                                  <p:stCondLst>
                                    <p:cond delay="0"/>
                                  </p:stCondLst>
                                  <p:childTnLst>
                                    <p:set>
                                      <p:cBhvr>
                                        <p:cTn id="617" dur="1" fill="hold">
                                          <p:stCondLst>
                                            <p:cond delay="0"/>
                                          </p:stCondLst>
                                        </p:cTn>
                                        <p:tgtEl>
                                          <p:spTgt spid="191"/>
                                        </p:tgtEl>
                                        <p:attrNameLst>
                                          <p:attrName>style.visibility</p:attrName>
                                        </p:attrNameLst>
                                      </p:cBhvr>
                                      <p:to>
                                        <p:strVal val="visible"/>
                                      </p:to>
                                    </p:set>
                                    <p:animEffect transition="in" filter="fade">
                                      <p:cBhvr>
                                        <p:cTn id="618" dur="500"/>
                                        <p:tgtEl>
                                          <p:spTgt spid="191"/>
                                        </p:tgtEl>
                                      </p:cBhvr>
                                    </p:animEffect>
                                  </p:childTnLst>
                                  <p:subTnLst>
                                    <p:audio>
                                      <p:cMediaNode>
                                        <p:cTn display="0" masterRel="sameClick">
                                          <p:stCondLst>
                                            <p:cond evt="begin" delay="0">
                                              <p:tn val="616"/>
                                            </p:cond>
                                          </p:stCondLst>
                                          <p:endCondLst>
                                            <p:cond evt="onStopAudio" delay="0">
                                              <p:tgtEl>
                                                <p:sldTgt/>
                                              </p:tgtEl>
                                            </p:cond>
                                          </p:endCondLst>
                                        </p:cTn>
                                        <p:tgtEl>
                                          <p:sndTgt r:embed="rId3" name="Ding.wav"/>
                                        </p:tgtEl>
                                      </p:cMediaNode>
                                    </p:audio>
                                  </p:subTnLst>
                                </p:cTn>
                              </p:par>
                            </p:childTnLst>
                          </p:cTn>
                        </p:par>
                        <p:par>
                          <p:cTn id="619" fill="hold">
                            <p:stCondLst>
                              <p:cond delay="500"/>
                            </p:stCondLst>
                            <p:childTnLst>
                              <p:par>
                                <p:cTn id="620" presetID="10" presetClass="exit" presetSubtype="0" fill="hold" grpId="1" nodeType="afterEffect">
                                  <p:stCondLst>
                                    <p:cond delay="0"/>
                                  </p:stCondLst>
                                  <p:childTnLst>
                                    <p:animEffect transition="out" filter="fade">
                                      <p:cBhvr>
                                        <p:cTn id="621" dur="500"/>
                                        <p:tgtEl>
                                          <p:spTgt spid="191"/>
                                        </p:tgtEl>
                                      </p:cBhvr>
                                    </p:animEffect>
                                    <p:set>
                                      <p:cBhvr>
                                        <p:cTn id="622" dur="1" fill="hold">
                                          <p:stCondLst>
                                            <p:cond delay="499"/>
                                          </p:stCondLst>
                                        </p:cTn>
                                        <p:tgtEl>
                                          <p:spTgt spid="191"/>
                                        </p:tgtEl>
                                        <p:attrNameLst>
                                          <p:attrName>style.visibility</p:attrName>
                                        </p:attrNameLst>
                                      </p:cBhvr>
                                      <p:to>
                                        <p:strVal val="hidden"/>
                                      </p:to>
                                    </p:set>
                                  </p:childTnLst>
                                </p:cTn>
                              </p:par>
                            </p:childTnLst>
                          </p:cTn>
                        </p:par>
                        <p:par>
                          <p:cTn id="623" fill="hold">
                            <p:stCondLst>
                              <p:cond delay="1000"/>
                            </p:stCondLst>
                            <p:childTnLst>
                              <p:par>
                                <p:cTn id="624" presetID="1" presetClass="entr" presetSubtype="0" fill="hold" grpId="0" nodeType="afterEffect">
                                  <p:stCondLst>
                                    <p:cond delay="0"/>
                                  </p:stCondLst>
                                  <p:childTnLst>
                                    <p:set>
                                      <p:cBhvr>
                                        <p:cTn id="625" dur="1" fill="hold">
                                          <p:stCondLst>
                                            <p:cond delay="0"/>
                                          </p:stCondLst>
                                        </p:cTn>
                                        <p:tgtEl>
                                          <p:spTgt spid="192"/>
                                        </p:tgtEl>
                                        <p:attrNameLst>
                                          <p:attrName>style.visibility</p:attrName>
                                        </p:attrNameLst>
                                      </p:cBhvr>
                                      <p:to>
                                        <p:strVal val="visible"/>
                                      </p:to>
                                    </p:set>
                                  </p:childTnLst>
                                </p:cTn>
                              </p:par>
                            </p:childTnLst>
                          </p:cTn>
                        </p:par>
                      </p:childTnLst>
                    </p:cTn>
                  </p:par>
                </p:childTnLst>
              </p:cTn>
              <p:nextCondLst>
                <p:cond evt="onClick" delay="0">
                  <p:tgtEl>
                    <p:spTgt spid="190"/>
                  </p:tgtEl>
                </p:cond>
              </p:nextCondLst>
            </p:seq>
            <p:seq concurrent="1" nextAc="seek">
              <p:cTn id="626" restart="whenNotActive" fill="hold" evtFilter="cancelBubble" nodeType="interactiveSeq">
                <p:stCondLst>
                  <p:cond evt="onClick" delay="0">
                    <p:tgtEl>
                      <p:spTgt spid="193"/>
                    </p:tgtEl>
                  </p:cond>
                </p:stCondLst>
                <p:endSync evt="end" delay="0">
                  <p:rtn val="all"/>
                </p:endSync>
                <p:childTnLst>
                  <p:par>
                    <p:cTn id="627" fill="hold">
                      <p:stCondLst>
                        <p:cond delay="0"/>
                      </p:stCondLst>
                      <p:childTnLst>
                        <p:par>
                          <p:cTn id="628" fill="hold">
                            <p:stCondLst>
                              <p:cond delay="0"/>
                            </p:stCondLst>
                            <p:childTnLst>
                              <p:par>
                                <p:cTn id="629" presetID="10" presetClass="entr" presetSubtype="0" fill="hold" grpId="0" nodeType="clickEffect">
                                  <p:stCondLst>
                                    <p:cond delay="0"/>
                                  </p:stCondLst>
                                  <p:childTnLst>
                                    <p:set>
                                      <p:cBhvr>
                                        <p:cTn id="630" dur="1" fill="hold">
                                          <p:stCondLst>
                                            <p:cond delay="0"/>
                                          </p:stCondLst>
                                        </p:cTn>
                                        <p:tgtEl>
                                          <p:spTgt spid="194"/>
                                        </p:tgtEl>
                                        <p:attrNameLst>
                                          <p:attrName>style.visibility</p:attrName>
                                        </p:attrNameLst>
                                      </p:cBhvr>
                                      <p:to>
                                        <p:strVal val="visible"/>
                                      </p:to>
                                    </p:set>
                                    <p:animEffect transition="in" filter="fade">
                                      <p:cBhvr>
                                        <p:cTn id="631" dur="500"/>
                                        <p:tgtEl>
                                          <p:spTgt spid="194"/>
                                        </p:tgtEl>
                                      </p:cBhvr>
                                    </p:animEffect>
                                  </p:childTnLst>
                                  <p:subTnLst>
                                    <p:audio>
                                      <p:cMediaNode>
                                        <p:cTn display="0" masterRel="sameClick">
                                          <p:stCondLst>
                                            <p:cond evt="begin" delay="0">
                                              <p:tn val="629"/>
                                            </p:cond>
                                          </p:stCondLst>
                                          <p:endCondLst>
                                            <p:cond evt="onStopAudio" delay="0">
                                              <p:tgtEl>
                                                <p:sldTgt/>
                                              </p:tgtEl>
                                            </p:cond>
                                          </p:endCondLst>
                                        </p:cTn>
                                        <p:tgtEl>
                                          <p:sndTgt r:embed="rId3" name="Ding.wav"/>
                                        </p:tgtEl>
                                      </p:cMediaNode>
                                    </p:audio>
                                  </p:subTnLst>
                                </p:cTn>
                              </p:par>
                            </p:childTnLst>
                          </p:cTn>
                        </p:par>
                        <p:par>
                          <p:cTn id="632" fill="hold">
                            <p:stCondLst>
                              <p:cond delay="500"/>
                            </p:stCondLst>
                            <p:childTnLst>
                              <p:par>
                                <p:cTn id="633" presetID="10" presetClass="exit" presetSubtype="0" fill="hold" grpId="1" nodeType="afterEffect">
                                  <p:stCondLst>
                                    <p:cond delay="0"/>
                                  </p:stCondLst>
                                  <p:childTnLst>
                                    <p:animEffect transition="out" filter="fade">
                                      <p:cBhvr>
                                        <p:cTn id="634" dur="500"/>
                                        <p:tgtEl>
                                          <p:spTgt spid="194"/>
                                        </p:tgtEl>
                                      </p:cBhvr>
                                    </p:animEffect>
                                    <p:set>
                                      <p:cBhvr>
                                        <p:cTn id="635" dur="1" fill="hold">
                                          <p:stCondLst>
                                            <p:cond delay="499"/>
                                          </p:stCondLst>
                                        </p:cTn>
                                        <p:tgtEl>
                                          <p:spTgt spid="194"/>
                                        </p:tgtEl>
                                        <p:attrNameLst>
                                          <p:attrName>style.visibility</p:attrName>
                                        </p:attrNameLst>
                                      </p:cBhvr>
                                      <p:to>
                                        <p:strVal val="hidden"/>
                                      </p:to>
                                    </p:set>
                                  </p:childTnLst>
                                </p:cTn>
                              </p:par>
                            </p:childTnLst>
                          </p:cTn>
                        </p:par>
                        <p:par>
                          <p:cTn id="636" fill="hold">
                            <p:stCondLst>
                              <p:cond delay="1000"/>
                            </p:stCondLst>
                            <p:childTnLst>
                              <p:par>
                                <p:cTn id="637" presetID="1" presetClass="entr" presetSubtype="0" fill="hold" grpId="0" nodeType="afterEffect">
                                  <p:stCondLst>
                                    <p:cond delay="0"/>
                                  </p:stCondLst>
                                  <p:childTnLst>
                                    <p:set>
                                      <p:cBhvr>
                                        <p:cTn id="638" dur="1" fill="hold">
                                          <p:stCondLst>
                                            <p:cond delay="0"/>
                                          </p:stCondLst>
                                        </p:cTn>
                                        <p:tgtEl>
                                          <p:spTgt spid="195"/>
                                        </p:tgtEl>
                                        <p:attrNameLst>
                                          <p:attrName>style.visibility</p:attrName>
                                        </p:attrNameLst>
                                      </p:cBhvr>
                                      <p:to>
                                        <p:strVal val="visible"/>
                                      </p:to>
                                    </p:set>
                                  </p:childTnLst>
                                </p:cTn>
                              </p:par>
                            </p:childTnLst>
                          </p:cTn>
                        </p:par>
                      </p:childTnLst>
                    </p:cTn>
                  </p:par>
                </p:childTnLst>
              </p:cTn>
              <p:nextCondLst>
                <p:cond evt="onClick" delay="0">
                  <p:tgtEl>
                    <p:spTgt spid="193"/>
                  </p:tgtEl>
                </p:cond>
              </p:nextCondLst>
            </p:seq>
            <p:seq concurrent="1" nextAc="seek">
              <p:cTn id="639" restart="whenNotActive" fill="hold" evtFilter="cancelBubble" nodeType="interactiveSeq">
                <p:stCondLst>
                  <p:cond evt="onClick" delay="0">
                    <p:tgtEl>
                      <p:spTgt spid="196"/>
                    </p:tgtEl>
                  </p:cond>
                </p:stCondLst>
                <p:endSync evt="end" delay="0">
                  <p:rtn val="all"/>
                </p:endSync>
                <p:childTnLst>
                  <p:par>
                    <p:cTn id="640" fill="hold">
                      <p:stCondLst>
                        <p:cond delay="0"/>
                      </p:stCondLst>
                      <p:childTnLst>
                        <p:par>
                          <p:cTn id="641" fill="hold">
                            <p:stCondLst>
                              <p:cond delay="0"/>
                            </p:stCondLst>
                            <p:childTnLst>
                              <p:par>
                                <p:cTn id="642" presetID="10" presetClass="entr" presetSubtype="0" fill="hold" grpId="0" nodeType="clickEffect">
                                  <p:stCondLst>
                                    <p:cond delay="0"/>
                                  </p:stCondLst>
                                  <p:childTnLst>
                                    <p:set>
                                      <p:cBhvr>
                                        <p:cTn id="643" dur="1" fill="hold">
                                          <p:stCondLst>
                                            <p:cond delay="0"/>
                                          </p:stCondLst>
                                        </p:cTn>
                                        <p:tgtEl>
                                          <p:spTgt spid="197"/>
                                        </p:tgtEl>
                                        <p:attrNameLst>
                                          <p:attrName>style.visibility</p:attrName>
                                        </p:attrNameLst>
                                      </p:cBhvr>
                                      <p:to>
                                        <p:strVal val="visible"/>
                                      </p:to>
                                    </p:set>
                                    <p:animEffect transition="in" filter="fade">
                                      <p:cBhvr>
                                        <p:cTn id="644" dur="500"/>
                                        <p:tgtEl>
                                          <p:spTgt spid="197"/>
                                        </p:tgtEl>
                                      </p:cBhvr>
                                    </p:animEffect>
                                  </p:childTnLst>
                                  <p:subTnLst>
                                    <p:audio>
                                      <p:cMediaNode>
                                        <p:cTn display="0" masterRel="sameClick">
                                          <p:stCondLst>
                                            <p:cond evt="begin" delay="0">
                                              <p:tn val="642"/>
                                            </p:cond>
                                          </p:stCondLst>
                                          <p:endCondLst>
                                            <p:cond evt="onStopAudio" delay="0">
                                              <p:tgtEl>
                                                <p:sldTgt/>
                                              </p:tgtEl>
                                            </p:cond>
                                          </p:endCondLst>
                                        </p:cTn>
                                        <p:tgtEl>
                                          <p:sndTgt r:embed="rId3" name="Ding.wav"/>
                                        </p:tgtEl>
                                      </p:cMediaNode>
                                    </p:audio>
                                  </p:subTnLst>
                                </p:cTn>
                              </p:par>
                            </p:childTnLst>
                          </p:cTn>
                        </p:par>
                        <p:par>
                          <p:cTn id="645" fill="hold">
                            <p:stCondLst>
                              <p:cond delay="500"/>
                            </p:stCondLst>
                            <p:childTnLst>
                              <p:par>
                                <p:cTn id="646" presetID="10" presetClass="exit" presetSubtype="0" fill="hold" grpId="1" nodeType="afterEffect">
                                  <p:stCondLst>
                                    <p:cond delay="0"/>
                                  </p:stCondLst>
                                  <p:childTnLst>
                                    <p:animEffect transition="out" filter="fade">
                                      <p:cBhvr>
                                        <p:cTn id="647" dur="500"/>
                                        <p:tgtEl>
                                          <p:spTgt spid="197"/>
                                        </p:tgtEl>
                                      </p:cBhvr>
                                    </p:animEffect>
                                    <p:set>
                                      <p:cBhvr>
                                        <p:cTn id="648" dur="1" fill="hold">
                                          <p:stCondLst>
                                            <p:cond delay="499"/>
                                          </p:stCondLst>
                                        </p:cTn>
                                        <p:tgtEl>
                                          <p:spTgt spid="197"/>
                                        </p:tgtEl>
                                        <p:attrNameLst>
                                          <p:attrName>style.visibility</p:attrName>
                                        </p:attrNameLst>
                                      </p:cBhvr>
                                      <p:to>
                                        <p:strVal val="hidden"/>
                                      </p:to>
                                    </p:set>
                                  </p:childTnLst>
                                </p:cTn>
                              </p:par>
                            </p:childTnLst>
                          </p:cTn>
                        </p:par>
                        <p:par>
                          <p:cTn id="649" fill="hold">
                            <p:stCondLst>
                              <p:cond delay="1000"/>
                            </p:stCondLst>
                            <p:childTnLst>
                              <p:par>
                                <p:cTn id="650" presetID="1" presetClass="entr" presetSubtype="0" fill="hold" grpId="0" nodeType="afterEffect">
                                  <p:stCondLst>
                                    <p:cond delay="0"/>
                                  </p:stCondLst>
                                  <p:childTnLst>
                                    <p:set>
                                      <p:cBhvr>
                                        <p:cTn id="651" dur="1" fill="hold">
                                          <p:stCondLst>
                                            <p:cond delay="0"/>
                                          </p:stCondLst>
                                        </p:cTn>
                                        <p:tgtEl>
                                          <p:spTgt spid="198"/>
                                        </p:tgtEl>
                                        <p:attrNameLst>
                                          <p:attrName>style.visibility</p:attrName>
                                        </p:attrNameLst>
                                      </p:cBhvr>
                                      <p:to>
                                        <p:strVal val="visible"/>
                                      </p:to>
                                    </p:set>
                                  </p:childTnLst>
                                </p:cTn>
                              </p:par>
                            </p:childTnLst>
                          </p:cTn>
                        </p:par>
                      </p:childTnLst>
                    </p:cTn>
                  </p:par>
                </p:childTnLst>
              </p:cTn>
              <p:nextCondLst>
                <p:cond evt="onClick" delay="0">
                  <p:tgtEl>
                    <p:spTgt spid="196"/>
                  </p:tgtEl>
                </p:cond>
              </p:nextCondLst>
            </p:seq>
            <p:seq concurrent="1" nextAc="seek">
              <p:cTn id="652" restart="whenNotActive" fill="hold" evtFilter="cancelBubble" nodeType="interactiveSeq">
                <p:stCondLst>
                  <p:cond evt="onClick" delay="0">
                    <p:tgtEl>
                      <p:spTgt spid="199"/>
                    </p:tgtEl>
                  </p:cond>
                </p:stCondLst>
                <p:endSync evt="end" delay="0">
                  <p:rtn val="all"/>
                </p:endSync>
                <p:childTnLst>
                  <p:par>
                    <p:cTn id="653" fill="hold">
                      <p:stCondLst>
                        <p:cond delay="0"/>
                      </p:stCondLst>
                      <p:childTnLst>
                        <p:par>
                          <p:cTn id="654" fill="hold">
                            <p:stCondLst>
                              <p:cond delay="0"/>
                            </p:stCondLst>
                            <p:childTnLst>
                              <p:par>
                                <p:cTn id="655" presetID="10" presetClass="entr" presetSubtype="0" fill="hold" grpId="0" nodeType="clickEffect">
                                  <p:stCondLst>
                                    <p:cond delay="0"/>
                                  </p:stCondLst>
                                  <p:childTnLst>
                                    <p:set>
                                      <p:cBhvr>
                                        <p:cTn id="656" dur="1" fill="hold">
                                          <p:stCondLst>
                                            <p:cond delay="0"/>
                                          </p:stCondLst>
                                        </p:cTn>
                                        <p:tgtEl>
                                          <p:spTgt spid="200"/>
                                        </p:tgtEl>
                                        <p:attrNameLst>
                                          <p:attrName>style.visibility</p:attrName>
                                        </p:attrNameLst>
                                      </p:cBhvr>
                                      <p:to>
                                        <p:strVal val="visible"/>
                                      </p:to>
                                    </p:set>
                                    <p:animEffect transition="in" filter="fade">
                                      <p:cBhvr>
                                        <p:cTn id="657" dur="500"/>
                                        <p:tgtEl>
                                          <p:spTgt spid="200"/>
                                        </p:tgtEl>
                                      </p:cBhvr>
                                    </p:animEffect>
                                  </p:childTnLst>
                                  <p:subTnLst>
                                    <p:audio>
                                      <p:cMediaNode>
                                        <p:cTn display="0" masterRel="sameClick">
                                          <p:stCondLst>
                                            <p:cond evt="begin" delay="0">
                                              <p:tn val="655"/>
                                            </p:cond>
                                          </p:stCondLst>
                                          <p:endCondLst>
                                            <p:cond evt="onStopAudio" delay="0">
                                              <p:tgtEl>
                                                <p:sldTgt/>
                                              </p:tgtEl>
                                            </p:cond>
                                          </p:endCondLst>
                                        </p:cTn>
                                        <p:tgtEl>
                                          <p:sndTgt r:embed="rId3" name="Ding.wav"/>
                                        </p:tgtEl>
                                      </p:cMediaNode>
                                    </p:audio>
                                  </p:subTnLst>
                                </p:cTn>
                              </p:par>
                            </p:childTnLst>
                          </p:cTn>
                        </p:par>
                        <p:par>
                          <p:cTn id="658" fill="hold">
                            <p:stCondLst>
                              <p:cond delay="500"/>
                            </p:stCondLst>
                            <p:childTnLst>
                              <p:par>
                                <p:cTn id="659" presetID="10" presetClass="exit" presetSubtype="0" fill="hold" grpId="1" nodeType="afterEffect">
                                  <p:stCondLst>
                                    <p:cond delay="0"/>
                                  </p:stCondLst>
                                  <p:childTnLst>
                                    <p:animEffect transition="out" filter="fade">
                                      <p:cBhvr>
                                        <p:cTn id="660" dur="500"/>
                                        <p:tgtEl>
                                          <p:spTgt spid="200"/>
                                        </p:tgtEl>
                                      </p:cBhvr>
                                    </p:animEffect>
                                    <p:set>
                                      <p:cBhvr>
                                        <p:cTn id="661" dur="1" fill="hold">
                                          <p:stCondLst>
                                            <p:cond delay="499"/>
                                          </p:stCondLst>
                                        </p:cTn>
                                        <p:tgtEl>
                                          <p:spTgt spid="200"/>
                                        </p:tgtEl>
                                        <p:attrNameLst>
                                          <p:attrName>style.visibility</p:attrName>
                                        </p:attrNameLst>
                                      </p:cBhvr>
                                      <p:to>
                                        <p:strVal val="hidden"/>
                                      </p:to>
                                    </p:set>
                                  </p:childTnLst>
                                </p:cTn>
                              </p:par>
                            </p:childTnLst>
                          </p:cTn>
                        </p:par>
                        <p:par>
                          <p:cTn id="662" fill="hold">
                            <p:stCondLst>
                              <p:cond delay="1000"/>
                            </p:stCondLst>
                            <p:childTnLst>
                              <p:par>
                                <p:cTn id="663" presetID="1" presetClass="entr" presetSubtype="0" fill="hold" grpId="0" nodeType="afterEffect">
                                  <p:stCondLst>
                                    <p:cond delay="0"/>
                                  </p:stCondLst>
                                  <p:childTnLst>
                                    <p:set>
                                      <p:cBhvr>
                                        <p:cTn id="664" dur="1" fill="hold">
                                          <p:stCondLst>
                                            <p:cond delay="0"/>
                                          </p:stCondLst>
                                        </p:cTn>
                                        <p:tgtEl>
                                          <p:spTgt spid="201"/>
                                        </p:tgtEl>
                                        <p:attrNameLst>
                                          <p:attrName>style.visibility</p:attrName>
                                        </p:attrNameLst>
                                      </p:cBhvr>
                                      <p:to>
                                        <p:strVal val="visible"/>
                                      </p:to>
                                    </p:set>
                                  </p:childTnLst>
                                </p:cTn>
                              </p:par>
                            </p:childTnLst>
                          </p:cTn>
                        </p:par>
                      </p:childTnLst>
                    </p:cTn>
                  </p:par>
                </p:childTnLst>
              </p:cTn>
              <p:nextCondLst>
                <p:cond evt="onClick" delay="0">
                  <p:tgtEl>
                    <p:spTgt spid="199"/>
                  </p:tgtEl>
                </p:cond>
              </p:nextCondLst>
            </p:seq>
            <p:seq concurrent="1" nextAc="seek">
              <p:cTn id="665" restart="whenNotActive" fill="hold" evtFilter="cancelBubble" nodeType="interactiveSeq">
                <p:stCondLst>
                  <p:cond evt="onClick" delay="0">
                    <p:tgtEl>
                      <p:spTgt spid="202"/>
                    </p:tgtEl>
                  </p:cond>
                </p:stCondLst>
                <p:endSync evt="end" delay="0">
                  <p:rtn val="all"/>
                </p:endSync>
                <p:childTnLst>
                  <p:par>
                    <p:cTn id="666" fill="hold">
                      <p:stCondLst>
                        <p:cond delay="0"/>
                      </p:stCondLst>
                      <p:childTnLst>
                        <p:par>
                          <p:cTn id="667" fill="hold">
                            <p:stCondLst>
                              <p:cond delay="0"/>
                            </p:stCondLst>
                            <p:childTnLst>
                              <p:par>
                                <p:cTn id="668" presetID="10" presetClass="entr" presetSubtype="0" fill="hold" grpId="0" nodeType="clickEffect">
                                  <p:stCondLst>
                                    <p:cond delay="0"/>
                                  </p:stCondLst>
                                  <p:childTnLst>
                                    <p:set>
                                      <p:cBhvr>
                                        <p:cTn id="669" dur="1" fill="hold">
                                          <p:stCondLst>
                                            <p:cond delay="0"/>
                                          </p:stCondLst>
                                        </p:cTn>
                                        <p:tgtEl>
                                          <p:spTgt spid="203"/>
                                        </p:tgtEl>
                                        <p:attrNameLst>
                                          <p:attrName>style.visibility</p:attrName>
                                        </p:attrNameLst>
                                      </p:cBhvr>
                                      <p:to>
                                        <p:strVal val="visible"/>
                                      </p:to>
                                    </p:set>
                                    <p:animEffect transition="in" filter="fade">
                                      <p:cBhvr>
                                        <p:cTn id="670" dur="500"/>
                                        <p:tgtEl>
                                          <p:spTgt spid="203"/>
                                        </p:tgtEl>
                                      </p:cBhvr>
                                    </p:animEffect>
                                  </p:childTnLst>
                                  <p:subTnLst>
                                    <p:audio>
                                      <p:cMediaNode>
                                        <p:cTn display="0" masterRel="sameClick">
                                          <p:stCondLst>
                                            <p:cond evt="begin" delay="0">
                                              <p:tn val="668"/>
                                            </p:cond>
                                          </p:stCondLst>
                                          <p:endCondLst>
                                            <p:cond evt="onStopAudio" delay="0">
                                              <p:tgtEl>
                                                <p:sldTgt/>
                                              </p:tgtEl>
                                            </p:cond>
                                          </p:endCondLst>
                                        </p:cTn>
                                        <p:tgtEl>
                                          <p:sndTgt r:embed="rId3" name="Ding.wav"/>
                                        </p:tgtEl>
                                      </p:cMediaNode>
                                    </p:audio>
                                  </p:subTnLst>
                                </p:cTn>
                              </p:par>
                            </p:childTnLst>
                          </p:cTn>
                        </p:par>
                        <p:par>
                          <p:cTn id="671" fill="hold">
                            <p:stCondLst>
                              <p:cond delay="500"/>
                            </p:stCondLst>
                            <p:childTnLst>
                              <p:par>
                                <p:cTn id="672" presetID="10" presetClass="exit" presetSubtype="0" fill="hold" grpId="1" nodeType="afterEffect">
                                  <p:stCondLst>
                                    <p:cond delay="0"/>
                                  </p:stCondLst>
                                  <p:childTnLst>
                                    <p:animEffect transition="out" filter="fade">
                                      <p:cBhvr>
                                        <p:cTn id="673" dur="500"/>
                                        <p:tgtEl>
                                          <p:spTgt spid="203"/>
                                        </p:tgtEl>
                                      </p:cBhvr>
                                    </p:animEffect>
                                    <p:set>
                                      <p:cBhvr>
                                        <p:cTn id="674" dur="1" fill="hold">
                                          <p:stCondLst>
                                            <p:cond delay="499"/>
                                          </p:stCondLst>
                                        </p:cTn>
                                        <p:tgtEl>
                                          <p:spTgt spid="203"/>
                                        </p:tgtEl>
                                        <p:attrNameLst>
                                          <p:attrName>style.visibility</p:attrName>
                                        </p:attrNameLst>
                                      </p:cBhvr>
                                      <p:to>
                                        <p:strVal val="hidden"/>
                                      </p:to>
                                    </p:set>
                                  </p:childTnLst>
                                </p:cTn>
                              </p:par>
                            </p:childTnLst>
                          </p:cTn>
                        </p:par>
                        <p:par>
                          <p:cTn id="675" fill="hold">
                            <p:stCondLst>
                              <p:cond delay="1000"/>
                            </p:stCondLst>
                            <p:childTnLst>
                              <p:par>
                                <p:cTn id="676" presetID="1" presetClass="entr" presetSubtype="0" fill="hold" grpId="0" nodeType="afterEffect">
                                  <p:stCondLst>
                                    <p:cond delay="0"/>
                                  </p:stCondLst>
                                  <p:childTnLst>
                                    <p:set>
                                      <p:cBhvr>
                                        <p:cTn id="677" dur="1" fill="hold">
                                          <p:stCondLst>
                                            <p:cond delay="0"/>
                                          </p:stCondLst>
                                        </p:cTn>
                                        <p:tgtEl>
                                          <p:spTgt spid="204"/>
                                        </p:tgtEl>
                                        <p:attrNameLst>
                                          <p:attrName>style.visibility</p:attrName>
                                        </p:attrNameLst>
                                      </p:cBhvr>
                                      <p:to>
                                        <p:strVal val="visible"/>
                                      </p:to>
                                    </p:set>
                                  </p:childTnLst>
                                </p:cTn>
                              </p:par>
                            </p:childTnLst>
                          </p:cTn>
                        </p:par>
                      </p:childTnLst>
                    </p:cTn>
                  </p:par>
                </p:childTnLst>
              </p:cTn>
              <p:nextCondLst>
                <p:cond evt="onClick" delay="0">
                  <p:tgtEl>
                    <p:spTgt spid="202"/>
                  </p:tgtEl>
                </p:cond>
              </p:nextCondLst>
            </p:seq>
          </p:childTnLst>
        </p:cTn>
      </p:par>
    </p:tnLst>
    <p:bldLst>
      <p:bldP spid="152" grpId="0" animBg="1"/>
      <p:bldP spid="152" grpId="1" animBg="1"/>
      <p:bldP spid="211" grpId="0" animBg="1"/>
      <p:bldP spid="154" grpId="0" animBg="1"/>
      <p:bldP spid="154" grpId="1" animBg="1"/>
      <p:bldP spid="155" grpId="0" animBg="1"/>
      <p:bldP spid="157" grpId="0" animBg="1"/>
      <p:bldP spid="157" grpId="1" animBg="1"/>
      <p:bldP spid="158" grpId="0" animBg="1"/>
      <p:bldP spid="160" grpId="0" animBg="1"/>
      <p:bldP spid="160" grpId="1" animBg="1"/>
      <p:bldP spid="161" grpId="0" animBg="1"/>
      <p:bldP spid="163" grpId="0" animBg="1"/>
      <p:bldP spid="163" grpId="1" animBg="1"/>
      <p:bldP spid="164" grpId="0" animBg="1"/>
      <p:bldP spid="166" grpId="0" animBg="1"/>
      <p:bldP spid="166" grpId="1" animBg="1"/>
      <p:bldP spid="167" grpId="0" animBg="1"/>
      <p:bldP spid="40" grpId="0" animBg="1"/>
      <p:bldP spid="40" grpId="1" animBg="1"/>
      <p:bldP spid="41" grpId="0" animBg="1"/>
      <p:bldP spid="43" grpId="0" animBg="1"/>
      <p:bldP spid="43" grpId="1" animBg="1"/>
      <p:bldP spid="44" grpId="0" animBg="1"/>
      <p:bldP spid="46" grpId="0" animBg="1"/>
      <p:bldP spid="46" grpId="1" animBg="1"/>
      <p:bldP spid="47" grpId="0" animBg="1"/>
      <p:bldP spid="49" grpId="0" animBg="1"/>
      <p:bldP spid="49" grpId="1" animBg="1"/>
      <p:bldP spid="50" grpId="0" animBg="1"/>
      <p:bldP spid="52" grpId="0" animBg="1"/>
      <p:bldP spid="52" grpId="1" animBg="1"/>
      <p:bldP spid="53" grpId="0" animBg="1"/>
      <p:bldP spid="55" grpId="0" animBg="1"/>
      <p:bldP spid="55" grpId="1" animBg="1"/>
      <p:bldP spid="56" grpId="0" animBg="1"/>
      <p:bldP spid="58" grpId="0" animBg="1"/>
      <p:bldP spid="58" grpId="1" animBg="1"/>
      <p:bldP spid="59" grpId="0" animBg="1"/>
      <p:bldP spid="61" grpId="0" animBg="1"/>
      <p:bldP spid="61" grpId="1" animBg="1"/>
      <p:bldP spid="62" grpId="0" animBg="1"/>
      <p:bldP spid="64" grpId="0" animBg="1"/>
      <p:bldP spid="64" grpId="1" animBg="1"/>
      <p:bldP spid="65" grpId="0" animBg="1"/>
      <p:bldP spid="67" grpId="0" animBg="1"/>
      <p:bldP spid="67" grpId="1" animBg="1"/>
      <p:bldP spid="68" grpId="0" animBg="1"/>
      <p:bldP spid="70" grpId="0" animBg="1"/>
      <p:bldP spid="70" grpId="1" animBg="1"/>
      <p:bldP spid="71" grpId="0" animBg="1"/>
      <p:bldP spid="73" grpId="0" animBg="1"/>
      <p:bldP spid="73" grpId="1" animBg="1"/>
      <p:bldP spid="74" grpId="0" animBg="1"/>
      <p:bldP spid="76" grpId="0" animBg="1"/>
      <p:bldP spid="76" grpId="1" animBg="1"/>
      <p:bldP spid="77" grpId="0" animBg="1"/>
      <p:bldP spid="79" grpId="0" animBg="1"/>
      <p:bldP spid="79" grpId="1" animBg="1"/>
      <p:bldP spid="80" grpId="0" animBg="1"/>
      <p:bldP spid="82" grpId="0" animBg="1"/>
      <p:bldP spid="82" grpId="1" animBg="1"/>
      <p:bldP spid="83" grpId="0" animBg="1"/>
      <p:bldP spid="85" grpId="0" animBg="1"/>
      <p:bldP spid="85" grpId="1" animBg="1"/>
      <p:bldP spid="86" grpId="0" animBg="1"/>
      <p:bldP spid="88" grpId="0" animBg="1"/>
      <p:bldP spid="88" grpId="1" animBg="1"/>
      <p:bldP spid="89" grpId="0" animBg="1"/>
      <p:bldP spid="91" grpId="0" animBg="1"/>
      <p:bldP spid="91" grpId="1" animBg="1"/>
      <p:bldP spid="92" grpId="0" animBg="1"/>
      <p:bldP spid="94" grpId="0" animBg="1"/>
      <p:bldP spid="94" grpId="1" animBg="1"/>
      <p:bldP spid="95" grpId="0" animBg="1"/>
      <p:bldP spid="97" grpId="0" animBg="1"/>
      <p:bldP spid="97" grpId="1" animBg="1"/>
      <p:bldP spid="98" grpId="0" animBg="1"/>
      <p:bldP spid="100" grpId="0" animBg="1"/>
      <p:bldP spid="100" grpId="1" animBg="1"/>
      <p:bldP spid="101" grpId="0" animBg="1"/>
      <p:bldP spid="103" grpId="0" animBg="1"/>
      <p:bldP spid="103" grpId="1" animBg="1"/>
      <p:bldP spid="104" grpId="0" animBg="1"/>
      <p:bldP spid="106" grpId="0" animBg="1"/>
      <p:bldP spid="106" grpId="1" animBg="1"/>
      <p:bldP spid="107" grpId="0" animBg="1"/>
      <p:bldP spid="109" grpId="0" animBg="1"/>
      <p:bldP spid="109" grpId="1" animBg="1"/>
      <p:bldP spid="110" grpId="0" animBg="1"/>
      <p:bldP spid="112" grpId="0" animBg="1"/>
      <p:bldP spid="112" grpId="1" animBg="1"/>
      <p:bldP spid="113" grpId="0" animBg="1"/>
      <p:bldP spid="115" grpId="0" animBg="1"/>
      <p:bldP spid="115" grpId="1" animBg="1"/>
      <p:bldP spid="116" grpId="0" animBg="1"/>
      <p:bldP spid="118" grpId="0" animBg="1"/>
      <p:bldP spid="118" grpId="1" animBg="1"/>
      <p:bldP spid="119" grpId="0" animBg="1"/>
      <p:bldP spid="121" grpId="0" animBg="1"/>
      <p:bldP spid="121" grpId="1" animBg="1"/>
      <p:bldP spid="122" grpId="0" animBg="1"/>
      <p:bldP spid="124" grpId="0" animBg="1"/>
      <p:bldP spid="124" grpId="1" animBg="1"/>
      <p:bldP spid="125" grpId="0" animBg="1"/>
      <p:bldP spid="127" grpId="0" animBg="1"/>
      <p:bldP spid="127" grpId="1" animBg="1"/>
      <p:bldP spid="128" grpId="0" animBg="1"/>
      <p:bldP spid="130" grpId="0" animBg="1"/>
      <p:bldP spid="130" grpId="1" animBg="1"/>
      <p:bldP spid="131" grpId="0" animBg="1"/>
      <p:bldP spid="133" grpId="0" animBg="1"/>
      <p:bldP spid="133" grpId="1" animBg="1"/>
      <p:bldP spid="134" grpId="0" animBg="1"/>
      <p:bldP spid="136" grpId="0" animBg="1"/>
      <p:bldP spid="136" grpId="1" animBg="1"/>
      <p:bldP spid="137" grpId="0" animBg="1"/>
      <p:bldP spid="139" grpId="0" animBg="1"/>
      <p:bldP spid="139" grpId="1" animBg="1"/>
      <p:bldP spid="140" grpId="0" animBg="1"/>
      <p:bldP spid="142" grpId="0" animBg="1"/>
      <p:bldP spid="142" grpId="1" animBg="1"/>
      <p:bldP spid="143" grpId="0" animBg="1"/>
      <p:bldP spid="145" grpId="0" animBg="1"/>
      <p:bldP spid="145" grpId="1" animBg="1"/>
      <p:bldP spid="146" grpId="0" animBg="1"/>
      <p:bldP spid="148" grpId="0" animBg="1"/>
      <p:bldP spid="148" grpId="1" animBg="1"/>
      <p:bldP spid="149" grpId="0" animBg="1"/>
      <p:bldP spid="151" grpId="0" animBg="1"/>
      <p:bldP spid="151" grpId="1" animBg="1"/>
      <p:bldP spid="169" grpId="0" animBg="1"/>
      <p:bldP spid="171" grpId="0" animBg="1"/>
      <p:bldP spid="171" grpId="1" animBg="1"/>
      <p:bldP spid="172" grpId="0" animBg="1"/>
      <p:bldP spid="174" grpId="0" animBg="1"/>
      <p:bldP spid="174" grpId="1" animBg="1"/>
      <p:bldP spid="175" grpId="0" animBg="1"/>
      <p:bldP spid="177" grpId="0" animBg="1"/>
      <p:bldP spid="177" grpId="1" animBg="1"/>
      <p:bldP spid="178" grpId="0" animBg="1"/>
      <p:bldP spid="191" grpId="0" animBg="1"/>
      <p:bldP spid="191" grpId="1" animBg="1"/>
      <p:bldP spid="192" grpId="0" animBg="1"/>
      <p:bldP spid="194" grpId="0" animBg="1"/>
      <p:bldP spid="194" grpId="1" animBg="1"/>
      <p:bldP spid="195" grpId="0" animBg="1"/>
      <p:bldP spid="197" grpId="0" animBg="1"/>
      <p:bldP spid="197" grpId="1" animBg="1"/>
      <p:bldP spid="198" grpId="0" animBg="1"/>
      <p:bldP spid="200" grpId="0" animBg="1"/>
      <p:bldP spid="200" grpId="1" animBg="1"/>
      <p:bldP spid="201" grpId="0" animBg="1"/>
      <p:bldP spid="203" grpId="0" animBg="1"/>
      <p:bldP spid="203" grpId="1" animBg="1"/>
      <p:bldP spid="20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46060" y="1015965"/>
            <a:ext cx="986167"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 К </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7" name="TextBox 26"/>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250645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6"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7"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8"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7" name="TextBox 26"/>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
        <p:nvSpPr>
          <p:cNvPr id="34" name="TextBox 33"/>
          <p:cNvSpPr txBox="1"/>
          <p:nvPr/>
        </p:nvSpPr>
        <p:spPr>
          <a:xfrm>
            <a:off x="100375" y="1015965"/>
            <a:ext cx="1077538"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35" name="Group 14"/>
          <p:cNvGrpSpPr>
            <a:grpSpLocks/>
          </p:cNvGrpSpPr>
          <p:nvPr/>
        </p:nvGrpSpPr>
        <p:grpSpPr bwMode="auto">
          <a:xfrm>
            <a:off x="272543" y="231854"/>
            <a:ext cx="672241" cy="674574"/>
            <a:chOff x="566" y="4031"/>
            <a:chExt cx="288" cy="289"/>
          </a:xfrm>
        </p:grpSpPr>
        <p:sp>
          <p:nvSpPr>
            <p:cNvPr id="36"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8"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9" name="Oval 17">
              <a:hlinkClick r:id="rId9"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159190521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8"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9"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10"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6" name="TextBox 25">
            <a:hlinkClick r:id="" action="ppaction://hlinkshowjump?jump=previousslide"/>
          </p:cNvPr>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
        <p:nvSpPr>
          <p:cNvPr id="3" name="Rectangle 2"/>
          <p:cNvSpPr/>
          <p:nvPr/>
        </p:nvSpPr>
        <p:spPr>
          <a:xfrm>
            <a:off x="14167817" y="15315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137337" y="16839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4152577" y="182111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0719" y="1015965"/>
            <a:ext cx="1136850"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 </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35" name="Group 14"/>
          <p:cNvGrpSpPr>
            <a:grpSpLocks/>
          </p:cNvGrpSpPr>
          <p:nvPr/>
        </p:nvGrpSpPr>
        <p:grpSpPr bwMode="auto">
          <a:xfrm>
            <a:off x="272543" y="231854"/>
            <a:ext cx="672241" cy="674574"/>
            <a:chOff x="566" y="4031"/>
            <a:chExt cx="288" cy="289"/>
          </a:xfrm>
        </p:grpSpPr>
        <p:sp>
          <p:nvSpPr>
            <p:cNvPr id="4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1" name="Oval 17">
              <a:hlinkClick r:id="rId11"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66418420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eel Spin 1.wav"/>
          </p:stSnd>
        </p:sndAc>
      </p:transition>
    </mc:Choice>
    <mc:Fallback xmlns="">
      <p:transition spd="slow">
        <p:sndAc>
          <p:stSnd>
            <p:snd r:embed="rId12" name="Wheel Spin 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43200000">
                                      <p:cBhvr>
                                        <p:cTn id="6" dur="7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33"/>
                                        </p:tgtEl>
                                      </p:cBhvr>
                                    </p:animEffect>
                                    <p:animScale>
                                      <p:cBhvr>
                                        <p:cTn id="11" dur="250" autoRev="1" fill="hold"/>
                                        <p:tgtEl>
                                          <p:spTgt spid="33"/>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4" name="Wheel Slowing to Stop 1.wav"/>
                                        </p:tgtEl>
                                      </p:cMediaNode>
                                    </p:audio>
                                  </p:subTnLst>
                                </p:cTn>
                              </p:par>
                              <p:par>
                                <p:cTn id="12" presetID="8" presetClass="emph" presetSubtype="0" decel="100000" fill="hold" nodeType="withEffect">
                                  <p:stCondLst>
                                    <p:cond delay="0"/>
                                  </p:stCondLst>
                                  <p:childTnLst>
                                    <p:animRot by="43200000">
                                      <p:cBhvr>
                                        <p:cTn id="13" dur="3400" fill="hold"/>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36" grpId="0" animBg="1"/>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Box 209"/>
          <p:cNvSpPr txBox="1">
            <a:spLocks noChangeArrowheads="1"/>
          </p:cNvSpPr>
          <p:nvPr/>
        </p:nvSpPr>
        <p:spPr bwMode="auto">
          <a:xfrm>
            <a:off x="20722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pic>
        <p:nvPicPr>
          <p:cNvPr id="1026" name="Picture 2">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2556" y="6617621"/>
            <a:ext cx="1516813" cy="150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46" y="181927"/>
            <a:ext cx="3627916" cy="4924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ru-RU" dirty="0" smtClean="0">
                <a:solidFill>
                  <a:prstClr val="white"/>
                </a:solidFill>
                <a:latin typeface="Arial Black" panose="020B0A04020102020204" pitchFamily="34" charset="0"/>
              </a:rPr>
              <a:t>Финальный раунд</a:t>
            </a:r>
            <a:endParaRPr lang="en-US" dirty="0">
              <a:solidFill>
                <a:prstClr val="white"/>
              </a:solidFill>
              <a:latin typeface="Arial Black" panose="020B0A04020102020204" pitchFamily="34" charset="0"/>
            </a:endParaRPr>
          </a:p>
        </p:txBody>
      </p:sp>
      <p:sp>
        <p:nvSpPr>
          <p:cNvPr id="3" name="TextBox 2"/>
          <p:cNvSpPr txBox="1"/>
          <p:nvPr/>
        </p:nvSpPr>
        <p:spPr>
          <a:xfrm>
            <a:off x="49531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ru-RU" sz="2400" i="1" dirty="0" smtClean="0">
                <a:solidFill>
                  <a:prstClr val="white">
                    <a:lumMod val="75000"/>
                  </a:prstClr>
                </a:solidFill>
                <a:latin typeface="Arial" panose="020B0604020202020204" pitchFamily="34" charset="0"/>
                <a:cs typeface="Arial" panose="020B0604020202020204" pitchFamily="34" charset="0"/>
              </a:rPr>
              <a:t>КАТЕГОРИЯ</a:t>
            </a:r>
            <a:r>
              <a:rPr lang="en-US" sz="2400" i="1" dirty="0" smtClean="0">
                <a:solidFill>
                  <a:prstClr val="white">
                    <a:lumMod val="75000"/>
                  </a:prstClr>
                </a:solidFill>
                <a:latin typeface="Arial" panose="020B0604020202020204" pitchFamily="34" charset="0"/>
                <a:cs typeface="Arial" panose="020B0604020202020204" pitchFamily="34" charset="0"/>
              </a:rPr>
              <a:t>:           </a:t>
            </a:r>
            <a:r>
              <a:rPr lang="ru-RU" sz="2400" b="1" dirty="0" smtClean="0">
                <a:solidFill>
                  <a:prstClr val="white"/>
                </a:solidFill>
                <a:latin typeface="Arial" panose="020B0604020202020204" pitchFamily="34" charset="0"/>
                <a:cs typeface="Arial" panose="020B0604020202020204" pitchFamily="34" charset="0"/>
              </a:rPr>
              <a:t>ФРАЗА</a:t>
            </a:r>
            <a:endParaRPr lang="en-US" sz="2400" b="1" dirty="0">
              <a:solidFill>
                <a:prstClr val="white"/>
              </a:solidFill>
              <a:latin typeface="Arial" panose="020B0604020202020204" pitchFamily="34" charset="0"/>
              <a:cs typeface="Arial" panose="020B0604020202020204" pitchFamily="34" charset="0"/>
            </a:endParaRPr>
          </a:p>
        </p:txBody>
      </p:sp>
      <p:sp>
        <p:nvSpPr>
          <p:cNvPr id="152" name="TextBox 151"/>
          <p:cNvSpPr txBox="1">
            <a:spLocks noChangeArrowheads="1"/>
          </p:cNvSpPr>
          <p:nvPr/>
        </p:nvSpPr>
        <p:spPr bwMode="auto">
          <a:xfrm>
            <a:off x="20722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11" name="Text Box 4"/>
          <p:cNvSpPr txBox="1">
            <a:spLocks noChangeArrowheads="1"/>
          </p:cNvSpPr>
          <p:nvPr/>
        </p:nvSpPr>
        <p:spPr bwMode="auto">
          <a:xfrm>
            <a:off x="20849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53" name="TextBox 152"/>
          <p:cNvSpPr txBox="1">
            <a:spLocks noChangeArrowheads="1"/>
          </p:cNvSpPr>
          <p:nvPr/>
        </p:nvSpPr>
        <p:spPr bwMode="auto">
          <a:xfrm>
            <a:off x="2969758"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4" name="TextBox 153"/>
          <p:cNvSpPr txBox="1">
            <a:spLocks noChangeArrowheads="1"/>
          </p:cNvSpPr>
          <p:nvPr/>
        </p:nvSpPr>
        <p:spPr bwMode="auto">
          <a:xfrm>
            <a:off x="2969758"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5" name="Text Box 4"/>
          <p:cNvSpPr txBox="1">
            <a:spLocks noChangeArrowheads="1"/>
          </p:cNvSpPr>
          <p:nvPr/>
        </p:nvSpPr>
        <p:spPr bwMode="auto">
          <a:xfrm>
            <a:off x="2969758"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56" name="TextBox 155"/>
          <p:cNvSpPr txBox="1">
            <a:spLocks noChangeArrowheads="1"/>
          </p:cNvSpPr>
          <p:nvPr/>
        </p:nvSpPr>
        <p:spPr bwMode="auto">
          <a:xfrm>
            <a:off x="3862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7" name="TextBox 156"/>
          <p:cNvSpPr txBox="1">
            <a:spLocks noChangeArrowheads="1"/>
          </p:cNvSpPr>
          <p:nvPr/>
        </p:nvSpPr>
        <p:spPr bwMode="auto">
          <a:xfrm>
            <a:off x="3862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8" name="Text Box 4"/>
          <p:cNvSpPr txBox="1">
            <a:spLocks noChangeArrowheads="1"/>
          </p:cNvSpPr>
          <p:nvPr/>
        </p:nvSpPr>
        <p:spPr bwMode="auto">
          <a:xfrm>
            <a:off x="3862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59" name="TextBox 158"/>
          <p:cNvSpPr txBox="1">
            <a:spLocks noChangeArrowheads="1"/>
          </p:cNvSpPr>
          <p:nvPr/>
        </p:nvSpPr>
        <p:spPr bwMode="auto">
          <a:xfrm>
            <a:off x="4751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0" name="TextBox 159"/>
          <p:cNvSpPr txBox="1">
            <a:spLocks noChangeArrowheads="1"/>
          </p:cNvSpPr>
          <p:nvPr/>
        </p:nvSpPr>
        <p:spPr bwMode="auto">
          <a:xfrm>
            <a:off x="4751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1" name="Text Box 4"/>
          <p:cNvSpPr txBox="1">
            <a:spLocks noChangeArrowheads="1"/>
          </p:cNvSpPr>
          <p:nvPr/>
        </p:nvSpPr>
        <p:spPr bwMode="auto">
          <a:xfrm>
            <a:off x="4751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62" name="TextBox 161"/>
          <p:cNvSpPr txBox="1">
            <a:spLocks noChangeArrowheads="1"/>
          </p:cNvSpPr>
          <p:nvPr/>
        </p:nvSpPr>
        <p:spPr bwMode="auto">
          <a:xfrm>
            <a:off x="5649459"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3" name="TextBox 162"/>
          <p:cNvSpPr txBox="1">
            <a:spLocks noChangeArrowheads="1"/>
          </p:cNvSpPr>
          <p:nvPr/>
        </p:nvSpPr>
        <p:spPr bwMode="auto">
          <a:xfrm>
            <a:off x="5649459"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4" name="Text Box 4"/>
          <p:cNvSpPr txBox="1">
            <a:spLocks noChangeArrowheads="1"/>
          </p:cNvSpPr>
          <p:nvPr/>
        </p:nvSpPr>
        <p:spPr bwMode="auto">
          <a:xfrm>
            <a:off x="5649459"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65" name="TextBox 164"/>
          <p:cNvSpPr txBox="1">
            <a:spLocks noChangeArrowheads="1"/>
          </p:cNvSpPr>
          <p:nvPr/>
        </p:nvSpPr>
        <p:spPr bwMode="auto">
          <a:xfrm>
            <a:off x="65426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6" name="TextBox 165"/>
          <p:cNvSpPr txBox="1">
            <a:spLocks noChangeArrowheads="1"/>
          </p:cNvSpPr>
          <p:nvPr/>
        </p:nvSpPr>
        <p:spPr bwMode="auto">
          <a:xfrm>
            <a:off x="65426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7" name="Text Box 4"/>
          <p:cNvSpPr txBox="1">
            <a:spLocks noChangeArrowheads="1"/>
          </p:cNvSpPr>
          <p:nvPr/>
        </p:nvSpPr>
        <p:spPr bwMode="auto">
          <a:xfrm>
            <a:off x="65426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39" name="TextBox 38"/>
          <p:cNvSpPr txBox="1">
            <a:spLocks noChangeArrowheads="1"/>
          </p:cNvSpPr>
          <p:nvPr/>
        </p:nvSpPr>
        <p:spPr bwMode="auto">
          <a:xfrm>
            <a:off x="74466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0" name="TextBox 39"/>
          <p:cNvSpPr txBox="1">
            <a:spLocks noChangeArrowheads="1"/>
          </p:cNvSpPr>
          <p:nvPr/>
        </p:nvSpPr>
        <p:spPr bwMode="auto">
          <a:xfrm>
            <a:off x="74466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1" name="Text Box 4"/>
          <p:cNvSpPr txBox="1">
            <a:spLocks noChangeArrowheads="1"/>
          </p:cNvSpPr>
          <p:nvPr/>
        </p:nvSpPr>
        <p:spPr bwMode="auto">
          <a:xfrm>
            <a:off x="74466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42" name="TextBox 41"/>
          <p:cNvSpPr txBox="1">
            <a:spLocks noChangeArrowheads="1"/>
          </p:cNvSpPr>
          <p:nvPr/>
        </p:nvSpPr>
        <p:spPr bwMode="auto">
          <a:xfrm>
            <a:off x="8344070"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3" name="TextBox 42"/>
          <p:cNvSpPr txBox="1">
            <a:spLocks noChangeArrowheads="1"/>
          </p:cNvSpPr>
          <p:nvPr/>
        </p:nvSpPr>
        <p:spPr bwMode="auto">
          <a:xfrm>
            <a:off x="8344070"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4" name="Text Box 4"/>
          <p:cNvSpPr txBox="1">
            <a:spLocks noChangeArrowheads="1"/>
          </p:cNvSpPr>
          <p:nvPr/>
        </p:nvSpPr>
        <p:spPr bwMode="auto">
          <a:xfrm>
            <a:off x="8344070"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45" name="TextBox 44"/>
          <p:cNvSpPr txBox="1">
            <a:spLocks noChangeArrowheads="1"/>
          </p:cNvSpPr>
          <p:nvPr/>
        </p:nvSpPr>
        <p:spPr bwMode="auto">
          <a:xfrm>
            <a:off x="9237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6" name="TextBox 45"/>
          <p:cNvSpPr txBox="1">
            <a:spLocks noChangeArrowheads="1"/>
          </p:cNvSpPr>
          <p:nvPr/>
        </p:nvSpPr>
        <p:spPr bwMode="auto">
          <a:xfrm>
            <a:off x="9237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7" name="Text Box 4"/>
          <p:cNvSpPr txBox="1">
            <a:spLocks noChangeArrowheads="1"/>
          </p:cNvSpPr>
          <p:nvPr/>
        </p:nvSpPr>
        <p:spPr bwMode="auto">
          <a:xfrm>
            <a:off x="9237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48" name="TextBox 47"/>
          <p:cNvSpPr txBox="1">
            <a:spLocks noChangeArrowheads="1"/>
          </p:cNvSpPr>
          <p:nvPr/>
        </p:nvSpPr>
        <p:spPr bwMode="auto">
          <a:xfrm>
            <a:off x="10126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9" name="TextBox 48"/>
          <p:cNvSpPr txBox="1">
            <a:spLocks noChangeArrowheads="1"/>
          </p:cNvSpPr>
          <p:nvPr/>
        </p:nvSpPr>
        <p:spPr bwMode="auto">
          <a:xfrm>
            <a:off x="10126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0" name="Text Box 4"/>
          <p:cNvSpPr txBox="1">
            <a:spLocks noChangeArrowheads="1"/>
          </p:cNvSpPr>
          <p:nvPr/>
        </p:nvSpPr>
        <p:spPr bwMode="auto">
          <a:xfrm>
            <a:off x="10126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1" name="TextBox 50"/>
          <p:cNvSpPr txBox="1">
            <a:spLocks noChangeArrowheads="1"/>
          </p:cNvSpPr>
          <p:nvPr/>
        </p:nvSpPr>
        <p:spPr bwMode="auto">
          <a:xfrm>
            <a:off x="1102377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2" name="TextBox 51"/>
          <p:cNvSpPr txBox="1">
            <a:spLocks noChangeArrowheads="1"/>
          </p:cNvSpPr>
          <p:nvPr/>
        </p:nvSpPr>
        <p:spPr bwMode="auto">
          <a:xfrm>
            <a:off x="1102377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3" name="Text Box 4"/>
          <p:cNvSpPr txBox="1">
            <a:spLocks noChangeArrowheads="1"/>
          </p:cNvSpPr>
          <p:nvPr/>
        </p:nvSpPr>
        <p:spPr bwMode="auto">
          <a:xfrm>
            <a:off x="1102377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4" name="TextBox 53"/>
          <p:cNvSpPr txBox="1">
            <a:spLocks noChangeArrowheads="1"/>
          </p:cNvSpPr>
          <p:nvPr/>
        </p:nvSpPr>
        <p:spPr bwMode="auto">
          <a:xfrm>
            <a:off x="119170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5" name="TextBox 54"/>
          <p:cNvSpPr txBox="1">
            <a:spLocks noChangeArrowheads="1"/>
          </p:cNvSpPr>
          <p:nvPr/>
        </p:nvSpPr>
        <p:spPr bwMode="auto">
          <a:xfrm>
            <a:off x="119170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6" name="Text Box 4"/>
          <p:cNvSpPr txBox="1">
            <a:spLocks noChangeArrowheads="1"/>
          </p:cNvSpPr>
          <p:nvPr/>
        </p:nvSpPr>
        <p:spPr bwMode="auto">
          <a:xfrm>
            <a:off x="119170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7" name="TextBox 56"/>
          <p:cNvSpPr txBox="1">
            <a:spLocks noChangeArrowheads="1"/>
          </p:cNvSpPr>
          <p:nvPr/>
        </p:nvSpPr>
        <p:spPr bwMode="auto">
          <a:xfrm>
            <a:off x="20777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8" name="TextBox 57"/>
          <p:cNvSpPr txBox="1">
            <a:spLocks noChangeArrowheads="1"/>
          </p:cNvSpPr>
          <p:nvPr/>
        </p:nvSpPr>
        <p:spPr bwMode="auto">
          <a:xfrm>
            <a:off x="20777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9" name="Text Box 4"/>
          <p:cNvSpPr txBox="1">
            <a:spLocks noChangeArrowheads="1"/>
          </p:cNvSpPr>
          <p:nvPr/>
        </p:nvSpPr>
        <p:spPr bwMode="auto">
          <a:xfrm>
            <a:off x="20777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60" name="TextBox 59"/>
          <p:cNvSpPr txBox="1">
            <a:spLocks noChangeArrowheads="1"/>
          </p:cNvSpPr>
          <p:nvPr/>
        </p:nvSpPr>
        <p:spPr bwMode="auto">
          <a:xfrm>
            <a:off x="2975191"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1" name="TextBox 60"/>
          <p:cNvSpPr txBox="1">
            <a:spLocks noChangeArrowheads="1"/>
          </p:cNvSpPr>
          <p:nvPr/>
        </p:nvSpPr>
        <p:spPr bwMode="auto">
          <a:xfrm>
            <a:off x="2975191"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2" name="Text Box 4"/>
          <p:cNvSpPr txBox="1">
            <a:spLocks noChangeArrowheads="1"/>
          </p:cNvSpPr>
          <p:nvPr/>
        </p:nvSpPr>
        <p:spPr bwMode="auto">
          <a:xfrm>
            <a:off x="2975191"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3" name="TextBox 62"/>
          <p:cNvSpPr txBox="1">
            <a:spLocks noChangeArrowheads="1"/>
          </p:cNvSpPr>
          <p:nvPr/>
        </p:nvSpPr>
        <p:spPr bwMode="auto">
          <a:xfrm>
            <a:off x="3868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4" name="TextBox 63"/>
          <p:cNvSpPr txBox="1">
            <a:spLocks noChangeArrowheads="1"/>
          </p:cNvSpPr>
          <p:nvPr/>
        </p:nvSpPr>
        <p:spPr bwMode="auto">
          <a:xfrm>
            <a:off x="3868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5"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6" name="TextBox 65"/>
          <p:cNvSpPr txBox="1">
            <a:spLocks noChangeArrowheads="1"/>
          </p:cNvSpPr>
          <p:nvPr/>
        </p:nvSpPr>
        <p:spPr bwMode="auto">
          <a:xfrm>
            <a:off x="4757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7" name="TextBox 66"/>
          <p:cNvSpPr txBox="1">
            <a:spLocks noChangeArrowheads="1"/>
          </p:cNvSpPr>
          <p:nvPr/>
        </p:nvSpPr>
        <p:spPr bwMode="auto">
          <a:xfrm>
            <a:off x="4757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8"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9" name="TextBox 68"/>
          <p:cNvSpPr txBox="1">
            <a:spLocks noChangeArrowheads="1"/>
          </p:cNvSpPr>
          <p:nvPr/>
        </p:nvSpPr>
        <p:spPr bwMode="auto">
          <a:xfrm>
            <a:off x="5654892"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0" name="TextBox 69"/>
          <p:cNvSpPr txBox="1">
            <a:spLocks noChangeArrowheads="1"/>
          </p:cNvSpPr>
          <p:nvPr/>
        </p:nvSpPr>
        <p:spPr bwMode="auto">
          <a:xfrm>
            <a:off x="5654892"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1" name="Text Box 4"/>
          <p:cNvSpPr txBox="1">
            <a:spLocks noChangeArrowheads="1"/>
          </p:cNvSpPr>
          <p:nvPr/>
        </p:nvSpPr>
        <p:spPr bwMode="auto">
          <a:xfrm>
            <a:off x="5654892"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72" name="TextBox 71"/>
          <p:cNvSpPr txBox="1">
            <a:spLocks noChangeArrowheads="1"/>
          </p:cNvSpPr>
          <p:nvPr/>
        </p:nvSpPr>
        <p:spPr bwMode="auto">
          <a:xfrm>
            <a:off x="65481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3" name="TextBox 72"/>
          <p:cNvSpPr txBox="1">
            <a:spLocks noChangeArrowheads="1"/>
          </p:cNvSpPr>
          <p:nvPr/>
        </p:nvSpPr>
        <p:spPr bwMode="auto">
          <a:xfrm>
            <a:off x="65481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4" name="Text Box 4"/>
          <p:cNvSpPr txBox="1">
            <a:spLocks noChangeArrowheads="1"/>
          </p:cNvSpPr>
          <p:nvPr/>
        </p:nvSpPr>
        <p:spPr bwMode="auto">
          <a:xfrm>
            <a:off x="65481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75" name="TextBox 74"/>
          <p:cNvSpPr txBox="1">
            <a:spLocks noChangeArrowheads="1"/>
          </p:cNvSpPr>
          <p:nvPr/>
        </p:nvSpPr>
        <p:spPr bwMode="auto">
          <a:xfrm>
            <a:off x="74520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6" name="TextBox 75"/>
          <p:cNvSpPr txBox="1">
            <a:spLocks noChangeArrowheads="1"/>
          </p:cNvSpPr>
          <p:nvPr/>
        </p:nvSpPr>
        <p:spPr bwMode="auto">
          <a:xfrm>
            <a:off x="74520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7" name="Text Box 4"/>
          <p:cNvSpPr txBox="1">
            <a:spLocks noChangeArrowheads="1"/>
          </p:cNvSpPr>
          <p:nvPr/>
        </p:nvSpPr>
        <p:spPr bwMode="auto">
          <a:xfrm>
            <a:off x="74520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78" name="TextBox 77"/>
          <p:cNvSpPr txBox="1">
            <a:spLocks noChangeArrowheads="1"/>
          </p:cNvSpPr>
          <p:nvPr/>
        </p:nvSpPr>
        <p:spPr bwMode="auto">
          <a:xfrm>
            <a:off x="8349503"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9" name="TextBox 78"/>
          <p:cNvSpPr txBox="1">
            <a:spLocks noChangeArrowheads="1"/>
          </p:cNvSpPr>
          <p:nvPr/>
        </p:nvSpPr>
        <p:spPr bwMode="auto">
          <a:xfrm>
            <a:off x="8349503"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0" name="Text Box 4"/>
          <p:cNvSpPr txBox="1">
            <a:spLocks noChangeArrowheads="1"/>
          </p:cNvSpPr>
          <p:nvPr/>
        </p:nvSpPr>
        <p:spPr bwMode="auto">
          <a:xfrm>
            <a:off x="8349503"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1" name="TextBox 80"/>
          <p:cNvSpPr txBox="1">
            <a:spLocks noChangeArrowheads="1"/>
          </p:cNvSpPr>
          <p:nvPr/>
        </p:nvSpPr>
        <p:spPr bwMode="auto">
          <a:xfrm>
            <a:off x="9242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2" name="TextBox 81"/>
          <p:cNvSpPr txBox="1">
            <a:spLocks noChangeArrowheads="1"/>
          </p:cNvSpPr>
          <p:nvPr/>
        </p:nvSpPr>
        <p:spPr bwMode="auto">
          <a:xfrm>
            <a:off x="9242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3" name="Text Box 4"/>
          <p:cNvSpPr txBox="1">
            <a:spLocks noChangeArrowheads="1"/>
          </p:cNvSpPr>
          <p:nvPr/>
        </p:nvSpPr>
        <p:spPr bwMode="auto">
          <a:xfrm>
            <a:off x="9242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4" name="TextBox 83"/>
          <p:cNvSpPr txBox="1">
            <a:spLocks noChangeArrowheads="1"/>
          </p:cNvSpPr>
          <p:nvPr/>
        </p:nvSpPr>
        <p:spPr bwMode="auto">
          <a:xfrm>
            <a:off x="10131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5" name="TextBox 84"/>
          <p:cNvSpPr txBox="1">
            <a:spLocks noChangeArrowheads="1"/>
          </p:cNvSpPr>
          <p:nvPr/>
        </p:nvSpPr>
        <p:spPr bwMode="auto">
          <a:xfrm>
            <a:off x="10131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6" name="Text Box 4"/>
          <p:cNvSpPr txBox="1">
            <a:spLocks noChangeArrowheads="1"/>
          </p:cNvSpPr>
          <p:nvPr/>
        </p:nvSpPr>
        <p:spPr bwMode="auto">
          <a:xfrm>
            <a:off x="10131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7" name="TextBox 86"/>
          <p:cNvSpPr txBox="1">
            <a:spLocks noChangeArrowheads="1"/>
          </p:cNvSpPr>
          <p:nvPr/>
        </p:nvSpPr>
        <p:spPr bwMode="auto">
          <a:xfrm>
            <a:off x="1102920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8" name="TextBox 87"/>
          <p:cNvSpPr txBox="1">
            <a:spLocks noChangeArrowheads="1"/>
          </p:cNvSpPr>
          <p:nvPr/>
        </p:nvSpPr>
        <p:spPr bwMode="auto">
          <a:xfrm>
            <a:off x="1102920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9" name="Text Box 4"/>
          <p:cNvSpPr txBox="1">
            <a:spLocks noChangeArrowheads="1"/>
          </p:cNvSpPr>
          <p:nvPr/>
        </p:nvSpPr>
        <p:spPr bwMode="auto">
          <a:xfrm>
            <a:off x="1102920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0" name="TextBox 89"/>
          <p:cNvSpPr txBox="1">
            <a:spLocks noChangeArrowheads="1"/>
          </p:cNvSpPr>
          <p:nvPr/>
        </p:nvSpPr>
        <p:spPr bwMode="auto">
          <a:xfrm>
            <a:off x="119224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1" name="TextBox 90"/>
          <p:cNvSpPr txBox="1">
            <a:spLocks noChangeArrowheads="1"/>
          </p:cNvSpPr>
          <p:nvPr/>
        </p:nvSpPr>
        <p:spPr bwMode="auto">
          <a:xfrm>
            <a:off x="119224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2" name="Text Box 4"/>
          <p:cNvSpPr txBox="1">
            <a:spLocks noChangeArrowheads="1"/>
          </p:cNvSpPr>
          <p:nvPr/>
        </p:nvSpPr>
        <p:spPr bwMode="auto">
          <a:xfrm>
            <a:off x="119224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3" name="TextBox 92"/>
          <p:cNvSpPr txBox="1">
            <a:spLocks noChangeArrowheads="1"/>
          </p:cNvSpPr>
          <p:nvPr/>
        </p:nvSpPr>
        <p:spPr bwMode="auto">
          <a:xfrm>
            <a:off x="20803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4" name="TextBox 93"/>
          <p:cNvSpPr txBox="1">
            <a:spLocks noChangeArrowheads="1"/>
          </p:cNvSpPr>
          <p:nvPr/>
        </p:nvSpPr>
        <p:spPr bwMode="auto">
          <a:xfrm>
            <a:off x="20803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5" name="Text Box 4"/>
          <p:cNvSpPr txBox="1">
            <a:spLocks noChangeArrowheads="1"/>
          </p:cNvSpPr>
          <p:nvPr/>
        </p:nvSpPr>
        <p:spPr bwMode="auto">
          <a:xfrm>
            <a:off x="20803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96" name="TextBox 95"/>
          <p:cNvSpPr txBox="1">
            <a:spLocks noChangeArrowheads="1"/>
          </p:cNvSpPr>
          <p:nvPr/>
        </p:nvSpPr>
        <p:spPr bwMode="auto">
          <a:xfrm>
            <a:off x="2977780"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7" name="TextBox 96"/>
          <p:cNvSpPr txBox="1">
            <a:spLocks noChangeArrowheads="1"/>
          </p:cNvSpPr>
          <p:nvPr/>
        </p:nvSpPr>
        <p:spPr bwMode="auto">
          <a:xfrm>
            <a:off x="2977780"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8" name="Text Box 4"/>
          <p:cNvSpPr txBox="1">
            <a:spLocks noChangeArrowheads="1"/>
          </p:cNvSpPr>
          <p:nvPr/>
        </p:nvSpPr>
        <p:spPr bwMode="auto">
          <a:xfrm>
            <a:off x="2977780"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9" name="TextBox 98"/>
          <p:cNvSpPr txBox="1">
            <a:spLocks noChangeArrowheads="1"/>
          </p:cNvSpPr>
          <p:nvPr/>
        </p:nvSpPr>
        <p:spPr bwMode="auto">
          <a:xfrm>
            <a:off x="3871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0" name="TextBox 99"/>
          <p:cNvSpPr txBox="1">
            <a:spLocks noChangeArrowheads="1"/>
          </p:cNvSpPr>
          <p:nvPr/>
        </p:nvSpPr>
        <p:spPr bwMode="auto">
          <a:xfrm>
            <a:off x="3871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1" name="Text Box 4"/>
          <p:cNvSpPr txBox="1">
            <a:spLocks noChangeArrowheads="1"/>
          </p:cNvSpPr>
          <p:nvPr/>
        </p:nvSpPr>
        <p:spPr bwMode="auto">
          <a:xfrm>
            <a:off x="3871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2" name="TextBox 101"/>
          <p:cNvSpPr txBox="1">
            <a:spLocks noChangeArrowheads="1"/>
          </p:cNvSpPr>
          <p:nvPr/>
        </p:nvSpPr>
        <p:spPr bwMode="auto">
          <a:xfrm>
            <a:off x="4760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3" name="TextBox 102"/>
          <p:cNvSpPr txBox="1">
            <a:spLocks noChangeArrowheads="1"/>
          </p:cNvSpPr>
          <p:nvPr/>
        </p:nvSpPr>
        <p:spPr bwMode="auto">
          <a:xfrm>
            <a:off x="4760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4" name="Text Box 4"/>
          <p:cNvSpPr txBox="1">
            <a:spLocks noChangeArrowheads="1"/>
          </p:cNvSpPr>
          <p:nvPr/>
        </p:nvSpPr>
        <p:spPr bwMode="auto">
          <a:xfrm>
            <a:off x="4760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5" name="TextBox 104"/>
          <p:cNvSpPr txBox="1">
            <a:spLocks noChangeArrowheads="1"/>
          </p:cNvSpPr>
          <p:nvPr/>
        </p:nvSpPr>
        <p:spPr bwMode="auto">
          <a:xfrm>
            <a:off x="5657481"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6" name="TextBox 105"/>
          <p:cNvSpPr txBox="1">
            <a:spLocks noChangeArrowheads="1"/>
          </p:cNvSpPr>
          <p:nvPr/>
        </p:nvSpPr>
        <p:spPr bwMode="auto">
          <a:xfrm>
            <a:off x="5657481"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7" name="Text Box 4"/>
          <p:cNvSpPr txBox="1">
            <a:spLocks noChangeArrowheads="1"/>
          </p:cNvSpPr>
          <p:nvPr/>
        </p:nvSpPr>
        <p:spPr bwMode="auto">
          <a:xfrm>
            <a:off x="5657481"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8" name="TextBox 107"/>
          <p:cNvSpPr txBox="1">
            <a:spLocks noChangeArrowheads="1"/>
          </p:cNvSpPr>
          <p:nvPr/>
        </p:nvSpPr>
        <p:spPr bwMode="auto">
          <a:xfrm>
            <a:off x="65507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9" name="TextBox 108"/>
          <p:cNvSpPr txBox="1">
            <a:spLocks noChangeArrowheads="1"/>
          </p:cNvSpPr>
          <p:nvPr/>
        </p:nvSpPr>
        <p:spPr bwMode="auto">
          <a:xfrm>
            <a:off x="65507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0" name="Text Box 4"/>
          <p:cNvSpPr txBox="1">
            <a:spLocks noChangeArrowheads="1"/>
          </p:cNvSpPr>
          <p:nvPr/>
        </p:nvSpPr>
        <p:spPr bwMode="auto">
          <a:xfrm>
            <a:off x="65507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11" name="TextBox 110"/>
          <p:cNvSpPr txBox="1">
            <a:spLocks noChangeArrowheads="1"/>
          </p:cNvSpPr>
          <p:nvPr/>
        </p:nvSpPr>
        <p:spPr bwMode="auto">
          <a:xfrm>
            <a:off x="74546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2" name="TextBox 111"/>
          <p:cNvSpPr txBox="1">
            <a:spLocks noChangeArrowheads="1"/>
          </p:cNvSpPr>
          <p:nvPr/>
        </p:nvSpPr>
        <p:spPr bwMode="auto">
          <a:xfrm>
            <a:off x="74546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3" name="Text Box 4"/>
          <p:cNvSpPr txBox="1">
            <a:spLocks noChangeArrowheads="1"/>
          </p:cNvSpPr>
          <p:nvPr/>
        </p:nvSpPr>
        <p:spPr bwMode="auto">
          <a:xfrm>
            <a:off x="74546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14" name="TextBox 113"/>
          <p:cNvSpPr txBox="1">
            <a:spLocks noChangeArrowheads="1"/>
          </p:cNvSpPr>
          <p:nvPr/>
        </p:nvSpPr>
        <p:spPr bwMode="auto">
          <a:xfrm>
            <a:off x="8352092"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5" name="TextBox 114"/>
          <p:cNvSpPr txBox="1">
            <a:spLocks noChangeArrowheads="1"/>
          </p:cNvSpPr>
          <p:nvPr/>
        </p:nvSpPr>
        <p:spPr bwMode="auto">
          <a:xfrm>
            <a:off x="8352092"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6" name="Text Box 4"/>
          <p:cNvSpPr txBox="1">
            <a:spLocks noChangeArrowheads="1"/>
          </p:cNvSpPr>
          <p:nvPr/>
        </p:nvSpPr>
        <p:spPr bwMode="auto">
          <a:xfrm>
            <a:off x="8352092"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17" name="TextBox 116"/>
          <p:cNvSpPr txBox="1">
            <a:spLocks noChangeArrowheads="1"/>
          </p:cNvSpPr>
          <p:nvPr/>
        </p:nvSpPr>
        <p:spPr bwMode="auto">
          <a:xfrm>
            <a:off x="9245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8" name="TextBox 117"/>
          <p:cNvSpPr txBox="1">
            <a:spLocks noChangeArrowheads="1"/>
          </p:cNvSpPr>
          <p:nvPr/>
        </p:nvSpPr>
        <p:spPr bwMode="auto">
          <a:xfrm>
            <a:off x="9245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9" name="Text Box 4"/>
          <p:cNvSpPr txBox="1">
            <a:spLocks noChangeArrowheads="1"/>
          </p:cNvSpPr>
          <p:nvPr/>
        </p:nvSpPr>
        <p:spPr bwMode="auto">
          <a:xfrm>
            <a:off x="9245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0" name="TextBox 119"/>
          <p:cNvSpPr txBox="1">
            <a:spLocks noChangeArrowheads="1"/>
          </p:cNvSpPr>
          <p:nvPr/>
        </p:nvSpPr>
        <p:spPr bwMode="auto">
          <a:xfrm>
            <a:off x="10134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1" name="TextBox 120"/>
          <p:cNvSpPr txBox="1">
            <a:spLocks noChangeArrowheads="1"/>
          </p:cNvSpPr>
          <p:nvPr/>
        </p:nvSpPr>
        <p:spPr bwMode="auto">
          <a:xfrm>
            <a:off x="10134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2" name="Text Box 4"/>
          <p:cNvSpPr txBox="1">
            <a:spLocks noChangeArrowheads="1"/>
          </p:cNvSpPr>
          <p:nvPr/>
        </p:nvSpPr>
        <p:spPr bwMode="auto">
          <a:xfrm>
            <a:off x="10134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3" name="TextBox 122"/>
          <p:cNvSpPr txBox="1">
            <a:spLocks noChangeArrowheads="1"/>
          </p:cNvSpPr>
          <p:nvPr/>
        </p:nvSpPr>
        <p:spPr bwMode="auto">
          <a:xfrm>
            <a:off x="1103179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4" name="TextBox 123"/>
          <p:cNvSpPr txBox="1">
            <a:spLocks noChangeArrowheads="1"/>
          </p:cNvSpPr>
          <p:nvPr/>
        </p:nvSpPr>
        <p:spPr bwMode="auto">
          <a:xfrm>
            <a:off x="1103179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5" name="Text Box 4"/>
          <p:cNvSpPr txBox="1">
            <a:spLocks noChangeArrowheads="1"/>
          </p:cNvSpPr>
          <p:nvPr/>
        </p:nvSpPr>
        <p:spPr bwMode="auto">
          <a:xfrm>
            <a:off x="1103179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6" name="TextBox 125"/>
          <p:cNvSpPr txBox="1">
            <a:spLocks noChangeArrowheads="1"/>
          </p:cNvSpPr>
          <p:nvPr/>
        </p:nvSpPr>
        <p:spPr bwMode="auto">
          <a:xfrm>
            <a:off x="119250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7" name="TextBox 126"/>
          <p:cNvSpPr txBox="1">
            <a:spLocks noChangeArrowheads="1"/>
          </p:cNvSpPr>
          <p:nvPr/>
        </p:nvSpPr>
        <p:spPr bwMode="auto">
          <a:xfrm>
            <a:off x="119250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8" name="Text Box 4"/>
          <p:cNvSpPr txBox="1">
            <a:spLocks noChangeArrowheads="1"/>
          </p:cNvSpPr>
          <p:nvPr/>
        </p:nvSpPr>
        <p:spPr bwMode="auto">
          <a:xfrm>
            <a:off x="119250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9" name="TextBox 128"/>
          <p:cNvSpPr txBox="1">
            <a:spLocks noChangeArrowheads="1"/>
          </p:cNvSpPr>
          <p:nvPr/>
        </p:nvSpPr>
        <p:spPr bwMode="auto">
          <a:xfrm>
            <a:off x="20857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0" name="TextBox 129"/>
          <p:cNvSpPr txBox="1">
            <a:spLocks noChangeArrowheads="1"/>
          </p:cNvSpPr>
          <p:nvPr/>
        </p:nvSpPr>
        <p:spPr bwMode="auto">
          <a:xfrm>
            <a:off x="20857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1" name="Text Box 4"/>
          <p:cNvSpPr txBox="1">
            <a:spLocks noChangeArrowheads="1"/>
          </p:cNvSpPr>
          <p:nvPr/>
        </p:nvSpPr>
        <p:spPr bwMode="auto">
          <a:xfrm>
            <a:off x="20857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32" name="TextBox 131"/>
          <p:cNvSpPr txBox="1">
            <a:spLocks noChangeArrowheads="1"/>
          </p:cNvSpPr>
          <p:nvPr/>
        </p:nvSpPr>
        <p:spPr bwMode="auto">
          <a:xfrm>
            <a:off x="2983213"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3" name="TextBox 132"/>
          <p:cNvSpPr txBox="1">
            <a:spLocks noChangeArrowheads="1"/>
          </p:cNvSpPr>
          <p:nvPr/>
        </p:nvSpPr>
        <p:spPr bwMode="auto">
          <a:xfrm>
            <a:off x="2983213"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4" name="Text Box 4"/>
          <p:cNvSpPr txBox="1">
            <a:spLocks noChangeArrowheads="1"/>
          </p:cNvSpPr>
          <p:nvPr/>
        </p:nvSpPr>
        <p:spPr bwMode="auto">
          <a:xfrm>
            <a:off x="2983213"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35" name="TextBox 134"/>
          <p:cNvSpPr txBox="1">
            <a:spLocks noChangeArrowheads="1"/>
          </p:cNvSpPr>
          <p:nvPr/>
        </p:nvSpPr>
        <p:spPr bwMode="auto">
          <a:xfrm>
            <a:off x="3876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6" name="TextBox 135"/>
          <p:cNvSpPr txBox="1">
            <a:spLocks noChangeArrowheads="1"/>
          </p:cNvSpPr>
          <p:nvPr/>
        </p:nvSpPr>
        <p:spPr bwMode="auto">
          <a:xfrm>
            <a:off x="3876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7" name="Text Box 4"/>
          <p:cNvSpPr txBox="1">
            <a:spLocks noChangeArrowheads="1"/>
          </p:cNvSpPr>
          <p:nvPr/>
        </p:nvSpPr>
        <p:spPr bwMode="auto">
          <a:xfrm>
            <a:off x="3876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38" name="TextBox 137"/>
          <p:cNvSpPr txBox="1">
            <a:spLocks noChangeArrowheads="1"/>
          </p:cNvSpPr>
          <p:nvPr/>
        </p:nvSpPr>
        <p:spPr bwMode="auto">
          <a:xfrm>
            <a:off x="4765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9" name="TextBox 138"/>
          <p:cNvSpPr txBox="1">
            <a:spLocks noChangeArrowheads="1"/>
          </p:cNvSpPr>
          <p:nvPr/>
        </p:nvSpPr>
        <p:spPr bwMode="auto">
          <a:xfrm>
            <a:off x="4765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0" name="Text Box 4"/>
          <p:cNvSpPr txBox="1">
            <a:spLocks noChangeArrowheads="1"/>
          </p:cNvSpPr>
          <p:nvPr/>
        </p:nvSpPr>
        <p:spPr bwMode="auto">
          <a:xfrm>
            <a:off x="4765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1" name="TextBox 140"/>
          <p:cNvSpPr txBox="1">
            <a:spLocks noChangeArrowheads="1"/>
          </p:cNvSpPr>
          <p:nvPr/>
        </p:nvSpPr>
        <p:spPr bwMode="auto">
          <a:xfrm>
            <a:off x="5662914"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2" name="TextBox 141"/>
          <p:cNvSpPr txBox="1">
            <a:spLocks noChangeArrowheads="1"/>
          </p:cNvSpPr>
          <p:nvPr/>
        </p:nvSpPr>
        <p:spPr bwMode="auto">
          <a:xfrm>
            <a:off x="5662914"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3" name="Text Box 4"/>
          <p:cNvSpPr txBox="1">
            <a:spLocks noChangeArrowheads="1"/>
          </p:cNvSpPr>
          <p:nvPr/>
        </p:nvSpPr>
        <p:spPr bwMode="auto">
          <a:xfrm>
            <a:off x="5662914"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4" name="TextBox 143"/>
          <p:cNvSpPr txBox="1">
            <a:spLocks noChangeArrowheads="1"/>
          </p:cNvSpPr>
          <p:nvPr/>
        </p:nvSpPr>
        <p:spPr bwMode="auto">
          <a:xfrm>
            <a:off x="65561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5" name="TextBox 144"/>
          <p:cNvSpPr txBox="1">
            <a:spLocks noChangeArrowheads="1"/>
          </p:cNvSpPr>
          <p:nvPr/>
        </p:nvSpPr>
        <p:spPr bwMode="auto">
          <a:xfrm>
            <a:off x="65561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6" name="Text Box 4"/>
          <p:cNvSpPr txBox="1">
            <a:spLocks noChangeArrowheads="1"/>
          </p:cNvSpPr>
          <p:nvPr/>
        </p:nvSpPr>
        <p:spPr bwMode="auto">
          <a:xfrm>
            <a:off x="65561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7" name="TextBox 146"/>
          <p:cNvSpPr txBox="1">
            <a:spLocks noChangeArrowheads="1"/>
          </p:cNvSpPr>
          <p:nvPr/>
        </p:nvSpPr>
        <p:spPr bwMode="auto">
          <a:xfrm>
            <a:off x="74600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8" name="TextBox 147"/>
          <p:cNvSpPr txBox="1">
            <a:spLocks noChangeArrowheads="1"/>
          </p:cNvSpPr>
          <p:nvPr/>
        </p:nvSpPr>
        <p:spPr bwMode="auto">
          <a:xfrm>
            <a:off x="74600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9" name="Text Box 4"/>
          <p:cNvSpPr txBox="1">
            <a:spLocks noChangeArrowheads="1"/>
          </p:cNvSpPr>
          <p:nvPr/>
        </p:nvSpPr>
        <p:spPr bwMode="auto">
          <a:xfrm>
            <a:off x="74600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50" name="TextBox 149"/>
          <p:cNvSpPr txBox="1">
            <a:spLocks noChangeArrowheads="1"/>
          </p:cNvSpPr>
          <p:nvPr/>
        </p:nvSpPr>
        <p:spPr bwMode="auto">
          <a:xfrm>
            <a:off x="8357525"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1" name="TextBox 150"/>
          <p:cNvSpPr txBox="1">
            <a:spLocks noChangeArrowheads="1"/>
          </p:cNvSpPr>
          <p:nvPr/>
        </p:nvSpPr>
        <p:spPr bwMode="auto">
          <a:xfrm>
            <a:off x="8357525"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9" name="Text Box 4"/>
          <p:cNvSpPr txBox="1">
            <a:spLocks noChangeArrowheads="1"/>
          </p:cNvSpPr>
          <p:nvPr/>
        </p:nvSpPr>
        <p:spPr bwMode="auto">
          <a:xfrm>
            <a:off x="8357525"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0" name="TextBox 169"/>
          <p:cNvSpPr txBox="1">
            <a:spLocks noChangeArrowheads="1"/>
          </p:cNvSpPr>
          <p:nvPr/>
        </p:nvSpPr>
        <p:spPr bwMode="auto">
          <a:xfrm>
            <a:off x="9250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1" name="TextBox 170"/>
          <p:cNvSpPr txBox="1">
            <a:spLocks noChangeArrowheads="1"/>
          </p:cNvSpPr>
          <p:nvPr/>
        </p:nvSpPr>
        <p:spPr bwMode="auto">
          <a:xfrm>
            <a:off x="9250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2" name="Text Box 4"/>
          <p:cNvSpPr txBox="1">
            <a:spLocks noChangeArrowheads="1"/>
          </p:cNvSpPr>
          <p:nvPr/>
        </p:nvSpPr>
        <p:spPr bwMode="auto">
          <a:xfrm>
            <a:off x="9250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3" name="TextBox 172"/>
          <p:cNvSpPr txBox="1">
            <a:spLocks noChangeArrowheads="1"/>
          </p:cNvSpPr>
          <p:nvPr/>
        </p:nvSpPr>
        <p:spPr bwMode="auto">
          <a:xfrm>
            <a:off x="10139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4" name="TextBox 173"/>
          <p:cNvSpPr txBox="1">
            <a:spLocks noChangeArrowheads="1"/>
          </p:cNvSpPr>
          <p:nvPr/>
        </p:nvSpPr>
        <p:spPr bwMode="auto">
          <a:xfrm>
            <a:off x="10139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5" name="Text Box 4"/>
          <p:cNvSpPr txBox="1">
            <a:spLocks noChangeArrowheads="1"/>
          </p:cNvSpPr>
          <p:nvPr/>
        </p:nvSpPr>
        <p:spPr bwMode="auto">
          <a:xfrm>
            <a:off x="10139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6" name="TextBox 175"/>
          <p:cNvSpPr txBox="1">
            <a:spLocks noChangeArrowheads="1"/>
          </p:cNvSpPr>
          <p:nvPr/>
        </p:nvSpPr>
        <p:spPr bwMode="auto">
          <a:xfrm>
            <a:off x="1103722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7" name="TextBox 176"/>
          <p:cNvSpPr txBox="1">
            <a:spLocks noChangeArrowheads="1"/>
          </p:cNvSpPr>
          <p:nvPr/>
        </p:nvSpPr>
        <p:spPr bwMode="auto">
          <a:xfrm>
            <a:off x="1103722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8" name="Text Box 4"/>
          <p:cNvSpPr txBox="1">
            <a:spLocks noChangeArrowheads="1"/>
          </p:cNvSpPr>
          <p:nvPr/>
        </p:nvSpPr>
        <p:spPr bwMode="auto">
          <a:xfrm>
            <a:off x="1103722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90" name="TextBox 189"/>
          <p:cNvSpPr txBox="1">
            <a:spLocks noChangeArrowheads="1"/>
          </p:cNvSpPr>
          <p:nvPr/>
        </p:nvSpPr>
        <p:spPr bwMode="auto">
          <a:xfrm>
            <a:off x="119304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1" name="TextBox 190"/>
          <p:cNvSpPr txBox="1">
            <a:spLocks noChangeArrowheads="1"/>
          </p:cNvSpPr>
          <p:nvPr/>
        </p:nvSpPr>
        <p:spPr bwMode="auto">
          <a:xfrm>
            <a:off x="119304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2" name="Text Box 4"/>
          <p:cNvSpPr txBox="1">
            <a:spLocks noChangeArrowheads="1"/>
          </p:cNvSpPr>
          <p:nvPr/>
        </p:nvSpPr>
        <p:spPr bwMode="auto">
          <a:xfrm>
            <a:off x="119304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93" name="TextBox 192"/>
          <p:cNvSpPr txBox="1">
            <a:spLocks noChangeArrowheads="1"/>
          </p:cNvSpPr>
          <p:nvPr/>
        </p:nvSpPr>
        <p:spPr bwMode="auto">
          <a:xfrm>
            <a:off x="1158193" y="2802200"/>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4" name="TextBox 193"/>
          <p:cNvSpPr txBox="1">
            <a:spLocks noChangeArrowheads="1"/>
          </p:cNvSpPr>
          <p:nvPr/>
        </p:nvSpPr>
        <p:spPr bwMode="auto">
          <a:xfrm>
            <a:off x="1158193" y="2802200"/>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5" name="Text Box 4"/>
          <p:cNvSpPr txBox="1">
            <a:spLocks noChangeArrowheads="1"/>
          </p:cNvSpPr>
          <p:nvPr/>
        </p:nvSpPr>
        <p:spPr bwMode="auto">
          <a:xfrm>
            <a:off x="1158193" y="2802200"/>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96" name="TextBox 195"/>
          <p:cNvSpPr txBox="1">
            <a:spLocks noChangeArrowheads="1"/>
          </p:cNvSpPr>
          <p:nvPr/>
        </p:nvSpPr>
        <p:spPr bwMode="auto">
          <a:xfrm>
            <a:off x="1160782" y="3961446"/>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7" name="TextBox 196"/>
          <p:cNvSpPr txBox="1">
            <a:spLocks noChangeArrowheads="1"/>
          </p:cNvSpPr>
          <p:nvPr/>
        </p:nvSpPr>
        <p:spPr bwMode="auto">
          <a:xfrm>
            <a:off x="1160782" y="3961446"/>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8" name="Text Box 4"/>
          <p:cNvSpPr txBox="1">
            <a:spLocks noChangeArrowheads="1"/>
          </p:cNvSpPr>
          <p:nvPr/>
        </p:nvSpPr>
        <p:spPr bwMode="auto">
          <a:xfrm>
            <a:off x="1160782" y="3961446"/>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99" name="TextBox 198"/>
          <p:cNvSpPr txBox="1">
            <a:spLocks noChangeArrowheads="1"/>
          </p:cNvSpPr>
          <p:nvPr/>
        </p:nvSpPr>
        <p:spPr bwMode="auto">
          <a:xfrm>
            <a:off x="12827189" y="2792585"/>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0" name="TextBox 199"/>
          <p:cNvSpPr txBox="1">
            <a:spLocks noChangeArrowheads="1"/>
          </p:cNvSpPr>
          <p:nvPr/>
        </p:nvSpPr>
        <p:spPr bwMode="auto">
          <a:xfrm>
            <a:off x="12827189" y="2792585"/>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1" name="Text Box 4"/>
          <p:cNvSpPr txBox="1">
            <a:spLocks noChangeArrowheads="1"/>
          </p:cNvSpPr>
          <p:nvPr/>
        </p:nvSpPr>
        <p:spPr bwMode="auto">
          <a:xfrm>
            <a:off x="12827189" y="2792585"/>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02" name="TextBox 201"/>
          <p:cNvSpPr txBox="1">
            <a:spLocks noChangeArrowheads="1"/>
          </p:cNvSpPr>
          <p:nvPr/>
        </p:nvSpPr>
        <p:spPr bwMode="auto">
          <a:xfrm>
            <a:off x="12829778" y="395183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3" name="TextBox 202"/>
          <p:cNvSpPr txBox="1">
            <a:spLocks noChangeArrowheads="1"/>
          </p:cNvSpPr>
          <p:nvPr/>
        </p:nvSpPr>
        <p:spPr bwMode="auto">
          <a:xfrm>
            <a:off x="12829778" y="395183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4" name="Text Box 4"/>
          <p:cNvSpPr txBox="1">
            <a:spLocks noChangeArrowheads="1"/>
          </p:cNvSpPr>
          <p:nvPr/>
        </p:nvSpPr>
        <p:spPr bwMode="auto">
          <a:xfrm>
            <a:off x="12829778" y="395183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6"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218" name="AutoShape 72">
              <a:hlinkClick r:id="" action="ppaction://noaction" highlightClick="1">
                <a:snd r:embed="rId7"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220" name="AutoShape 74">
              <a:hlinkClick r:id="" action="ppaction://noaction" highlightClick="1">
                <a:snd r:embed="rId8"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pic>
        <p:nvPicPr>
          <p:cNvPr id="3074" name="Picture 2" descr="https://cdn0.iconfinder.com/data/icons/flat-security-icons/512/close.png">
            <a:hlinkClick r:id="" action="ppaction://noaction">
              <a:snd r:embed="rId9" name="Buzzer.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58259" y="5677075"/>
            <a:ext cx="655224" cy="65522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 Box 71"/>
          <p:cNvSpPr txBox="1">
            <a:spLocks noChangeArrowheads="1"/>
          </p:cNvSpPr>
          <p:nvPr/>
        </p:nvSpPr>
        <p:spPr bwMode="auto">
          <a:xfrm>
            <a:off x="13243495" y="6339073"/>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НЕВЕРНО</a:t>
            </a:r>
            <a:endParaRPr lang="en-US" altLang="en-US" sz="1400" dirty="0">
              <a:solidFill>
                <a:prstClr val="white"/>
              </a:solidFill>
            </a:endParaRPr>
          </a:p>
        </p:txBody>
      </p:sp>
    </p:spTree>
    <p:extLst>
      <p:ext uri="{BB962C8B-B14F-4D97-AF65-F5344CB8AC3E}">
        <p14:creationId xmlns:p14="http://schemas.microsoft.com/office/powerpoint/2010/main" val="4191527610"/>
      </p:ext>
    </p:extLst>
  </p:cSld>
  <p:clrMapOvr>
    <a:masterClrMapping/>
  </p:clrMapOvr>
  <p:transition spd="slow"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2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52"/>
                                        </p:tgtEl>
                                      </p:cBhvr>
                                    </p:animEffect>
                                    <p:set>
                                      <p:cBhvr>
                                        <p:cTn id="11" dur="1" fill="hold">
                                          <p:stCondLst>
                                            <p:cond delay="499"/>
                                          </p:stCondLst>
                                        </p:cTn>
                                        <p:tgtEl>
                                          <p:spTgt spid="152"/>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childTnLst>
                          </p:cTn>
                        </p:par>
                      </p:childTnLst>
                    </p:cTn>
                  </p:par>
                </p:childTnLst>
              </p:cTn>
              <p:nextCondLst>
                <p:cond evt="onClick" delay="0">
                  <p:tgtEl>
                    <p:spTgt spid="210"/>
                  </p:tgtEl>
                </p:cond>
              </p:nextCondLst>
            </p:seq>
            <p:seq concurrent="1" nextAc="seek">
              <p:cTn id="15" restart="whenNotActive" fill="hold" evtFilter="cancelBubble" nodeType="interactiveSeq">
                <p:stCondLst>
                  <p:cond evt="onClick" delay="0">
                    <p:tgtEl>
                      <p:spTgt spid="15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subTnLst>
                                    <p:audio>
                                      <p:cMediaNode>
                                        <p:cTn display="0" masterRel="sameClick">
                                          <p:stCondLst>
                                            <p:cond evt="begin" delay="0">
                                              <p:tn val="18"/>
                                            </p:cond>
                                          </p:stCondLst>
                                          <p:endCondLst>
                                            <p:cond evt="onStopAudio" delay="0">
                                              <p:tgtEl>
                                                <p:sldTgt/>
                                              </p:tgtEl>
                                            </p:cond>
                                          </p:endCondLst>
                                        </p:cTn>
                                        <p:tgtEl>
                                          <p:sndTgt r:embed="rId3" name="Ding.wav"/>
                                        </p:tgtEl>
                                      </p:cMediaNode>
                                    </p:audio>
                                  </p:sub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154"/>
                                        </p:tgtEl>
                                      </p:cBhvr>
                                    </p:animEffect>
                                    <p:set>
                                      <p:cBhvr>
                                        <p:cTn id="24" dur="1" fill="hold">
                                          <p:stCondLst>
                                            <p:cond delay="499"/>
                                          </p:stCondLst>
                                        </p:cTn>
                                        <p:tgtEl>
                                          <p:spTgt spid="154"/>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55"/>
                                        </p:tgtEl>
                                        <p:attrNameLst>
                                          <p:attrName>style.visibility</p:attrName>
                                        </p:attrNameLst>
                                      </p:cBhvr>
                                      <p:to>
                                        <p:strVal val="visible"/>
                                      </p:to>
                                    </p:set>
                                  </p:childTnLst>
                                </p:cTn>
                              </p:par>
                            </p:childTnLst>
                          </p:cTn>
                        </p:par>
                      </p:childTnLst>
                    </p:cTn>
                  </p:par>
                </p:childTnLst>
              </p:cTn>
              <p:nextCondLst>
                <p:cond evt="onClick" delay="0">
                  <p:tgtEl>
                    <p:spTgt spid="153"/>
                  </p:tgtEl>
                </p:cond>
              </p:nextCondLst>
            </p:seq>
            <p:seq concurrent="1" nextAc="seek">
              <p:cTn id="28" restart="whenNotActive" fill="hold" evtFilter="cancelBubble" nodeType="interactiveSeq">
                <p:stCondLst>
                  <p:cond evt="onClick" delay="0">
                    <p:tgtEl>
                      <p:spTgt spid="156"/>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7"/>
                                        </p:tgtEl>
                                        <p:attrNameLst>
                                          <p:attrName>style.visibility</p:attrName>
                                        </p:attrNameLst>
                                      </p:cBhvr>
                                      <p:to>
                                        <p:strVal val="visible"/>
                                      </p:to>
                                    </p:set>
                                    <p:animEffect transition="in" filter="fade">
                                      <p:cBhvr>
                                        <p:cTn id="33" dur="500"/>
                                        <p:tgtEl>
                                          <p:spTgt spid="157"/>
                                        </p:tgtEl>
                                      </p:cBhvr>
                                    </p:animEffec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4" fill="hold">
                            <p:stCondLst>
                              <p:cond delay="500"/>
                            </p:stCondLst>
                            <p:childTnLst>
                              <p:par>
                                <p:cTn id="35" presetID="10" presetClass="exit" presetSubtype="0" fill="hold" grpId="1" nodeType="afterEffect">
                                  <p:stCondLst>
                                    <p:cond delay="0"/>
                                  </p:stCondLst>
                                  <p:childTnLst>
                                    <p:animEffect transition="out" filter="fade">
                                      <p:cBhvr>
                                        <p:cTn id="36" dur="500"/>
                                        <p:tgtEl>
                                          <p:spTgt spid="157"/>
                                        </p:tgtEl>
                                      </p:cBhvr>
                                    </p:animEffect>
                                    <p:set>
                                      <p:cBhvr>
                                        <p:cTn id="37" dur="1" fill="hold">
                                          <p:stCondLst>
                                            <p:cond delay="499"/>
                                          </p:stCondLst>
                                        </p:cTn>
                                        <p:tgtEl>
                                          <p:spTgt spid="157"/>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58"/>
                                        </p:tgtEl>
                                        <p:attrNameLst>
                                          <p:attrName>style.visibility</p:attrName>
                                        </p:attrNameLst>
                                      </p:cBhvr>
                                      <p:to>
                                        <p:strVal val="visible"/>
                                      </p:to>
                                    </p:set>
                                  </p:childTnLst>
                                </p:cTn>
                              </p:par>
                            </p:childTnLst>
                          </p:cTn>
                        </p:par>
                      </p:childTnLst>
                    </p:cTn>
                  </p:par>
                </p:childTnLst>
              </p:cTn>
              <p:nextCondLst>
                <p:cond evt="onClick" delay="0">
                  <p:tgtEl>
                    <p:spTgt spid="156"/>
                  </p:tgtEl>
                </p:cond>
              </p:nextCondLst>
            </p:seq>
            <p:seq concurrent="1" nextAc="seek">
              <p:cTn id="41" restart="whenNotActive" fill="hold" evtFilter="cancelBubble" nodeType="interactiveSeq">
                <p:stCondLst>
                  <p:cond evt="onClick" delay="0">
                    <p:tgtEl>
                      <p:spTgt spid="159"/>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0"/>
                                        </p:tgtEl>
                                        <p:attrNameLst>
                                          <p:attrName>style.visibility</p:attrName>
                                        </p:attrNameLst>
                                      </p:cBhvr>
                                      <p:to>
                                        <p:strVal val="visible"/>
                                      </p:to>
                                    </p:set>
                                    <p:animEffect transition="in" filter="fade">
                                      <p:cBhvr>
                                        <p:cTn id="46" dur="500"/>
                                        <p:tgtEl>
                                          <p:spTgt spid="160"/>
                                        </p:tgtEl>
                                      </p:cBhvr>
                                    </p:animEffec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p:stCondLst>
                              <p:cond delay="500"/>
                            </p:stCondLst>
                            <p:childTnLst>
                              <p:par>
                                <p:cTn id="48" presetID="10" presetClass="exit" presetSubtype="0" fill="hold" grpId="1" nodeType="afterEffect">
                                  <p:stCondLst>
                                    <p:cond delay="0"/>
                                  </p:stCondLst>
                                  <p:childTnLst>
                                    <p:animEffect transition="out" filter="fade">
                                      <p:cBhvr>
                                        <p:cTn id="49" dur="500"/>
                                        <p:tgtEl>
                                          <p:spTgt spid="160"/>
                                        </p:tgtEl>
                                      </p:cBhvr>
                                    </p:animEffect>
                                    <p:set>
                                      <p:cBhvr>
                                        <p:cTn id="50" dur="1" fill="hold">
                                          <p:stCondLst>
                                            <p:cond delay="499"/>
                                          </p:stCondLst>
                                        </p:cTn>
                                        <p:tgtEl>
                                          <p:spTgt spid="160"/>
                                        </p:tgtEl>
                                        <p:attrNameLst>
                                          <p:attrName>style.visibility</p:attrName>
                                        </p:attrNameLst>
                                      </p:cBhvr>
                                      <p:to>
                                        <p:strVal val="hidden"/>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161"/>
                                        </p:tgtEl>
                                        <p:attrNameLst>
                                          <p:attrName>style.visibility</p:attrName>
                                        </p:attrNameLst>
                                      </p:cBhvr>
                                      <p:to>
                                        <p:strVal val="visible"/>
                                      </p:to>
                                    </p:set>
                                  </p:childTnLst>
                                </p:cTn>
                              </p:par>
                            </p:childTnLst>
                          </p:cTn>
                        </p:par>
                      </p:childTnLst>
                    </p:cTn>
                  </p:par>
                </p:childTnLst>
              </p:cTn>
              <p:nextCondLst>
                <p:cond evt="onClick" delay="0">
                  <p:tgtEl>
                    <p:spTgt spid="159"/>
                  </p:tgtEl>
                </p:cond>
              </p:nextCondLst>
            </p:seq>
            <p:seq concurrent="1" nextAc="seek">
              <p:cTn id="54" restart="whenNotActive" fill="hold" evtFilter="cancelBubble" nodeType="interactiveSeq">
                <p:stCondLst>
                  <p:cond evt="onClick" delay="0">
                    <p:tgtEl>
                      <p:spTgt spid="16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3"/>
                                        </p:tgtEl>
                                        <p:attrNameLst>
                                          <p:attrName>style.visibility</p:attrName>
                                        </p:attrNameLst>
                                      </p:cBhvr>
                                      <p:to>
                                        <p:strVal val="visible"/>
                                      </p:to>
                                    </p:set>
                                    <p:animEffect transition="in" filter="fade">
                                      <p:cBhvr>
                                        <p:cTn id="59" dur="500"/>
                                        <p:tgtEl>
                                          <p:spTgt spid="163"/>
                                        </p:tgtEl>
                                      </p:cBhvr>
                                    </p:animEffec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63"/>
                                        </p:tgtEl>
                                      </p:cBhvr>
                                    </p:animEffect>
                                    <p:set>
                                      <p:cBhvr>
                                        <p:cTn id="63" dur="1" fill="hold">
                                          <p:stCondLst>
                                            <p:cond delay="499"/>
                                          </p:stCondLst>
                                        </p:cTn>
                                        <p:tgtEl>
                                          <p:spTgt spid="163"/>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164"/>
                                        </p:tgtEl>
                                        <p:attrNameLst>
                                          <p:attrName>style.visibility</p:attrName>
                                        </p:attrNameLst>
                                      </p:cBhvr>
                                      <p:to>
                                        <p:strVal val="visible"/>
                                      </p:to>
                                    </p:set>
                                  </p:childTnLst>
                                </p:cTn>
                              </p:par>
                            </p:childTnLst>
                          </p:cTn>
                        </p:par>
                      </p:childTnLst>
                    </p:cTn>
                  </p:par>
                </p:childTnLst>
              </p:cTn>
              <p:nextCondLst>
                <p:cond evt="onClick" delay="0">
                  <p:tgtEl>
                    <p:spTgt spid="162"/>
                  </p:tgtEl>
                </p:cond>
              </p:nextCondLst>
            </p:seq>
            <p:seq concurrent="1" nextAc="seek">
              <p:cTn id="67" restart="whenNotActive" fill="hold" evtFilter="cancelBubble" nodeType="interactiveSeq">
                <p:stCondLst>
                  <p:cond evt="onClick" delay="0">
                    <p:tgtEl>
                      <p:spTgt spid="165"/>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6"/>
                                        </p:tgtEl>
                                        <p:attrNameLst>
                                          <p:attrName>style.visibility</p:attrName>
                                        </p:attrNameLst>
                                      </p:cBhvr>
                                      <p:to>
                                        <p:strVal val="visible"/>
                                      </p:to>
                                    </p:set>
                                    <p:animEffect transition="in" filter="fade">
                                      <p:cBhvr>
                                        <p:cTn id="72" dur="500"/>
                                        <p:tgtEl>
                                          <p:spTgt spid="166"/>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500"/>
                            </p:stCondLst>
                            <p:childTnLst>
                              <p:par>
                                <p:cTn id="74" presetID="10" presetClass="exit" presetSubtype="0" fill="hold" grpId="1" nodeType="afterEffect">
                                  <p:stCondLst>
                                    <p:cond delay="0"/>
                                  </p:stCondLst>
                                  <p:childTnLst>
                                    <p:animEffect transition="out" filter="fade">
                                      <p:cBhvr>
                                        <p:cTn id="75" dur="500"/>
                                        <p:tgtEl>
                                          <p:spTgt spid="166"/>
                                        </p:tgtEl>
                                      </p:cBhvr>
                                    </p:animEffect>
                                    <p:set>
                                      <p:cBhvr>
                                        <p:cTn id="76" dur="1" fill="hold">
                                          <p:stCondLst>
                                            <p:cond delay="499"/>
                                          </p:stCondLst>
                                        </p:cTn>
                                        <p:tgtEl>
                                          <p:spTgt spid="166"/>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167"/>
                                        </p:tgtEl>
                                        <p:attrNameLst>
                                          <p:attrName>style.visibility</p:attrName>
                                        </p:attrNameLst>
                                      </p:cBhvr>
                                      <p:to>
                                        <p:strVal val="visible"/>
                                      </p:to>
                                    </p:set>
                                  </p:childTnLst>
                                </p:cTn>
                              </p:par>
                            </p:childTnLst>
                          </p:cTn>
                        </p:par>
                      </p:childTnLst>
                    </p:cTn>
                  </p:par>
                </p:childTnLst>
              </p:cTn>
              <p:nextCondLst>
                <p:cond evt="onClick" delay="0">
                  <p:tgtEl>
                    <p:spTgt spid="165"/>
                  </p:tgtEl>
                </p:cond>
              </p:nextCondLst>
            </p:seq>
            <p:seq concurrent="1" nextAc="seek">
              <p:cTn id="80" restart="whenNotActive" fill="hold" evtFilter="cancelBubble" nodeType="interactiveSeq">
                <p:stCondLst>
                  <p:cond evt="onClick" delay="0">
                    <p:tgtEl>
                      <p:spTgt spid="3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subTnLst>
                                    <p:audio>
                                      <p:cMediaNode>
                                        <p:cTn display="0" masterRel="sameClick">
                                          <p:stCondLst>
                                            <p:cond evt="begin" delay="0">
                                              <p:tn val="83"/>
                                            </p:cond>
                                          </p:stCondLst>
                                          <p:endCondLst>
                                            <p:cond evt="onStopAudio" delay="0">
                                              <p:tgtEl>
                                                <p:sldTgt/>
                                              </p:tgtEl>
                                            </p:cond>
                                          </p:endCondLst>
                                        </p:cTn>
                                        <p:tgtEl>
                                          <p:sndTgt r:embed="rId3" name="Ding.wav"/>
                                        </p:tgtEl>
                                      </p:cMediaNode>
                                    </p:audio>
                                  </p:subTnLst>
                                </p:cTn>
                              </p:par>
                            </p:childTnLst>
                          </p:cTn>
                        </p:par>
                        <p:par>
                          <p:cTn id="86" fill="hold">
                            <p:stCondLst>
                              <p:cond delay="500"/>
                            </p:stCondLst>
                            <p:childTnLst>
                              <p:par>
                                <p:cTn id="87" presetID="10" presetClass="exit" presetSubtype="0" fill="hold" grpId="1" nodeType="after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fade">
                                      <p:cBhvr>
                                        <p:cTn id="98" dur="500"/>
                                        <p:tgtEl>
                                          <p:spTgt spid="43"/>
                                        </p:tgtEl>
                                      </p:cBhvr>
                                    </p:animEffect>
                                  </p:childTnLst>
                                  <p:subTnLst>
                                    <p:audio>
                                      <p:cMediaNode>
                                        <p:cTn display="0" masterRel="sameClick">
                                          <p:stCondLst>
                                            <p:cond evt="begin" delay="0">
                                              <p:tn val="96"/>
                                            </p:cond>
                                          </p:stCondLst>
                                          <p:endCondLst>
                                            <p:cond evt="onStopAudio" delay="0">
                                              <p:tgtEl>
                                                <p:sldTgt/>
                                              </p:tgtEl>
                                            </p:cond>
                                          </p:endCondLst>
                                        </p:cTn>
                                        <p:tgtEl>
                                          <p:sndTgt r:embed="rId3" name="Ding.wav"/>
                                        </p:tgtEl>
                                      </p:cMediaNode>
                                    </p:audio>
                                  </p:subTnLst>
                                </p:cTn>
                              </p:par>
                            </p:childTnLst>
                          </p:cTn>
                        </p:par>
                        <p:par>
                          <p:cTn id="99" fill="hold">
                            <p:stCondLst>
                              <p:cond delay="500"/>
                            </p:stCondLst>
                            <p:childTnLst>
                              <p:par>
                                <p:cTn id="100" presetID="10" presetClass="exit" presetSubtype="0" fill="hold" grpId="1" nodeType="afterEffect">
                                  <p:stCondLst>
                                    <p:cond delay="0"/>
                                  </p:stCondLst>
                                  <p:childTnLst>
                                    <p:animEffect transition="out" filter="fade">
                                      <p:cBhvr>
                                        <p:cTn id="101" dur="500"/>
                                        <p:tgtEl>
                                          <p:spTgt spid="43"/>
                                        </p:tgtEl>
                                      </p:cBhvr>
                                    </p:animEffect>
                                    <p:set>
                                      <p:cBhvr>
                                        <p:cTn id="102" dur="1" fill="hold">
                                          <p:stCondLst>
                                            <p:cond delay="499"/>
                                          </p:stCondLst>
                                        </p:cTn>
                                        <p:tgtEl>
                                          <p:spTgt spid="43"/>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06" restart="whenNotActive" fill="hold" evtFilter="cancelBubble" nodeType="interactiveSeq">
                <p:stCondLst>
                  <p:cond evt="onClick" delay="0">
                    <p:tgtEl>
                      <p:spTgt spid="4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500"/>
                                        <p:tgtEl>
                                          <p:spTgt spid="46"/>
                                        </p:tgtEl>
                                      </p:cBhvr>
                                    </p:animEffect>
                                  </p:childTnLst>
                                  <p:subTnLst>
                                    <p:audio>
                                      <p:cMediaNode>
                                        <p:cTn display="0" masterRel="sameClick">
                                          <p:stCondLst>
                                            <p:cond evt="begin" delay="0">
                                              <p:tn val="109"/>
                                            </p:cond>
                                          </p:stCondLst>
                                          <p:endCondLst>
                                            <p:cond evt="onStopAudio" delay="0">
                                              <p:tgtEl>
                                                <p:sldTgt/>
                                              </p:tgtEl>
                                            </p:cond>
                                          </p:endCondLst>
                                        </p:cTn>
                                        <p:tgtEl>
                                          <p:sndTgt r:embed="rId3" name="Ding.wav"/>
                                        </p:tgtEl>
                                      </p:cMediaNode>
                                    </p:audio>
                                  </p:subTnLst>
                                </p:cTn>
                              </p:par>
                            </p:childTnLst>
                          </p:cTn>
                        </p:par>
                        <p:par>
                          <p:cTn id="112" fill="hold">
                            <p:stCondLst>
                              <p:cond delay="500"/>
                            </p:stCondLst>
                            <p:childTnLst>
                              <p:par>
                                <p:cTn id="113" presetID="10" presetClass="exit" presetSubtype="0" fill="hold" grpId="1" nodeType="afterEffect">
                                  <p:stCondLst>
                                    <p:cond delay="0"/>
                                  </p:stCondLst>
                                  <p:childTnLst>
                                    <p:animEffect transition="out" filter="fade">
                                      <p:cBhvr>
                                        <p:cTn id="114" dur="500"/>
                                        <p:tgtEl>
                                          <p:spTgt spid="46"/>
                                        </p:tgtEl>
                                      </p:cBhvr>
                                    </p:animEffect>
                                    <p:set>
                                      <p:cBhvr>
                                        <p:cTn id="115" dur="1" fill="hold">
                                          <p:stCondLst>
                                            <p:cond delay="499"/>
                                          </p:stCondLst>
                                        </p:cTn>
                                        <p:tgtEl>
                                          <p:spTgt spid="46"/>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48"/>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fade">
                                      <p:cBhvr>
                                        <p:cTn id="124" dur="500"/>
                                        <p:tgtEl>
                                          <p:spTgt spid="49"/>
                                        </p:tgtEl>
                                      </p:cBhvr>
                                    </p:animEffect>
                                  </p:childTnLst>
                                  <p:subTnLst>
                                    <p:audio>
                                      <p:cMediaNode>
                                        <p:cTn display="0" masterRel="sameClick">
                                          <p:stCondLst>
                                            <p:cond evt="begin" delay="0">
                                              <p:tn val="122"/>
                                            </p:cond>
                                          </p:stCondLst>
                                          <p:endCondLst>
                                            <p:cond evt="onStopAudio" delay="0">
                                              <p:tgtEl>
                                                <p:sldTgt/>
                                              </p:tgtEl>
                                            </p:cond>
                                          </p:endCondLst>
                                        </p:cTn>
                                        <p:tgtEl>
                                          <p:sndTgt r:embed="rId3" name="Ding.wav"/>
                                        </p:tgtEl>
                                      </p:cMediaNode>
                                    </p:audio>
                                  </p:subTnLst>
                                </p:cTn>
                              </p:par>
                            </p:childTnLst>
                          </p:cTn>
                        </p:par>
                        <p:par>
                          <p:cTn id="125" fill="hold">
                            <p:stCondLst>
                              <p:cond delay="500"/>
                            </p:stCondLst>
                            <p:childTnLst>
                              <p:par>
                                <p:cTn id="126" presetID="10" presetClass="exit" presetSubtype="0" fill="hold" grpId="1" nodeType="afterEffect">
                                  <p:stCondLst>
                                    <p:cond delay="0"/>
                                  </p:stCondLst>
                                  <p:childTnLst>
                                    <p:animEffect transition="out" filter="fade">
                                      <p:cBhvr>
                                        <p:cTn id="127" dur="500"/>
                                        <p:tgtEl>
                                          <p:spTgt spid="49"/>
                                        </p:tgtEl>
                                      </p:cBhvr>
                                    </p:animEffect>
                                    <p:set>
                                      <p:cBhvr>
                                        <p:cTn id="128" dur="1" fill="hold">
                                          <p:stCondLst>
                                            <p:cond delay="499"/>
                                          </p:stCondLst>
                                        </p:cTn>
                                        <p:tgtEl>
                                          <p:spTgt spid="49"/>
                                        </p:tgtEl>
                                        <p:attrNameLst>
                                          <p:attrName>style.visibility</p:attrName>
                                        </p:attrNameLst>
                                      </p:cBhvr>
                                      <p:to>
                                        <p:strVal val="hidden"/>
                                      </p:to>
                                    </p:se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32" restart="whenNotActive" fill="hold" evtFilter="cancelBubble" nodeType="interactiveSeq">
                <p:stCondLst>
                  <p:cond evt="onClick" delay="0">
                    <p:tgtEl>
                      <p:spTgt spid="51"/>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2"/>
                                        </p:tgtEl>
                                        <p:attrNameLst>
                                          <p:attrName>style.visibility</p:attrName>
                                        </p:attrNameLst>
                                      </p:cBhvr>
                                      <p:to>
                                        <p:strVal val="visible"/>
                                      </p:to>
                                    </p:set>
                                    <p:animEffect transition="in" filter="fade">
                                      <p:cBhvr>
                                        <p:cTn id="137" dur="500"/>
                                        <p:tgtEl>
                                          <p:spTgt spid="52"/>
                                        </p:tgtEl>
                                      </p:cBhvr>
                                    </p:animEffect>
                                  </p:childTnLst>
                                  <p:subTnLst>
                                    <p:audio>
                                      <p:cMediaNode>
                                        <p:cTn display="0" masterRel="sameClick">
                                          <p:stCondLst>
                                            <p:cond evt="begin" delay="0">
                                              <p:tn val="135"/>
                                            </p:cond>
                                          </p:stCondLst>
                                          <p:endCondLst>
                                            <p:cond evt="onStopAudio" delay="0">
                                              <p:tgtEl>
                                                <p:sldTgt/>
                                              </p:tgtEl>
                                            </p:cond>
                                          </p:endCondLst>
                                        </p:cTn>
                                        <p:tgtEl>
                                          <p:sndTgt r:embed="rId3" name="Ding.wav"/>
                                        </p:tgtEl>
                                      </p:cMediaNode>
                                    </p:audio>
                                  </p:subTnLst>
                                </p:cTn>
                              </p:par>
                            </p:childTnLst>
                          </p:cTn>
                        </p:par>
                        <p:par>
                          <p:cTn id="138" fill="hold">
                            <p:stCondLst>
                              <p:cond delay="500"/>
                            </p:stCondLst>
                            <p:childTnLst>
                              <p:par>
                                <p:cTn id="139" presetID="10" presetClass="exit" presetSubtype="0" fill="hold" grpId="1" nodeType="afterEffect">
                                  <p:stCondLst>
                                    <p:cond delay="0"/>
                                  </p:stCondLst>
                                  <p:childTnLst>
                                    <p:animEffect transition="out" filter="fade">
                                      <p:cBhvr>
                                        <p:cTn id="140" dur="500"/>
                                        <p:tgtEl>
                                          <p:spTgt spid="52"/>
                                        </p:tgtEl>
                                      </p:cBhvr>
                                    </p:animEffect>
                                    <p:set>
                                      <p:cBhvr>
                                        <p:cTn id="141" dur="1" fill="hold">
                                          <p:stCondLst>
                                            <p:cond delay="499"/>
                                          </p:stCondLst>
                                        </p:cTn>
                                        <p:tgtEl>
                                          <p:spTgt spid="52"/>
                                        </p:tgtEl>
                                        <p:attrNameLst>
                                          <p:attrName>style.visibility</p:attrName>
                                        </p:attrNameLst>
                                      </p:cBhvr>
                                      <p:to>
                                        <p:strVal val="hidden"/>
                                      </p:to>
                                    </p:set>
                                  </p:childTnLst>
                                </p:cTn>
                              </p:par>
                            </p:childTnLst>
                          </p:cTn>
                        </p:par>
                        <p:par>
                          <p:cTn id="142" fill="hold">
                            <p:stCondLst>
                              <p:cond delay="1000"/>
                            </p:stCondLst>
                            <p:childTnLst>
                              <p:par>
                                <p:cTn id="143" presetID="1" presetClass="entr" presetSubtype="0" fill="hold" grpId="0" nodeType="after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145" restart="whenNotActive" fill="hold" evtFilter="cancelBubble" nodeType="interactiveSeq">
                <p:stCondLst>
                  <p:cond evt="onClick" delay="0">
                    <p:tgtEl>
                      <p:spTgt spid="54"/>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fade">
                                      <p:cBhvr>
                                        <p:cTn id="150" dur="500"/>
                                        <p:tgtEl>
                                          <p:spTgt spid="55"/>
                                        </p:tgtEl>
                                      </p:cBhvr>
                                    </p:animEffect>
                                  </p:childTnLst>
                                  <p:subTnLst>
                                    <p:audio>
                                      <p:cMediaNode>
                                        <p:cTn display="0" masterRel="sameClick">
                                          <p:stCondLst>
                                            <p:cond evt="begin" delay="0">
                                              <p:tn val="148"/>
                                            </p:cond>
                                          </p:stCondLst>
                                          <p:endCondLst>
                                            <p:cond evt="onStopAudio" delay="0">
                                              <p:tgtEl>
                                                <p:sldTgt/>
                                              </p:tgtEl>
                                            </p:cond>
                                          </p:endCondLst>
                                        </p:cTn>
                                        <p:tgtEl>
                                          <p:sndTgt r:embed="rId3" name="Ding.wav"/>
                                        </p:tgtEl>
                                      </p:cMediaNode>
                                    </p:audio>
                                  </p:subTnLst>
                                </p:cTn>
                              </p:par>
                            </p:childTnLst>
                          </p:cTn>
                        </p:par>
                        <p:par>
                          <p:cTn id="151" fill="hold">
                            <p:stCondLst>
                              <p:cond delay="500"/>
                            </p:stCondLst>
                            <p:childTnLst>
                              <p:par>
                                <p:cTn id="152" presetID="10" presetClass="exit" presetSubtype="0" fill="hold" grpId="1" nodeType="afterEffect">
                                  <p:stCondLst>
                                    <p:cond delay="0"/>
                                  </p:stCondLst>
                                  <p:childTnLst>
                                    <p:animEffect transition="out" filter="fade">
                                      <p:cBhvr>
                                        <p:cTn id="153" dur="500"/>
                                        <p:tgtEl>
                                          <p:spTgt spid="55"/>
                                        </p:tgtEl>
                                      </p:cBhvr>
                                    </p:animEffect>
                                    <p:set>
                                      <p:cBhvr>
                                        <p:cTn id="154" dur="1" fill="hold">
                                          <p:stCondLst>
                                            <p:cond delay="499"/>
                                          </p:stCondLst>
                                        </p:cTn>
                                        <p:tgtEl>
                                          <p:spTgt spid="55"/>
                                        </p:tgtEl>
                                        <p:attrNameLst>
                                          <p:attrName>style.visibility</p:attrName>
                                        </p:attrNameLst>
                                      </p:cBhvr>
                                      <p:to>
                                        <p:strVal val="hidden"/>
                                      </p:to>
                                    </p:set>
                                  </p:childTnLst>
                                </p:cTn>
                              </p:par>
                            </p:childTnLst>
                          </p:cTn>
                        </p:par>
                        <p:par>
                          <p:cTn id="155" fill="hold">
                            <p:stCondLst>
                              <p:cond delay="1000"/>
                            </p:stCondLst>
                            <p:childTnLst>
                              <p:par>
                                <p:cTn id="156" presetID="1" presetClass="entr" presetSubtype="0" fill="hold" grpId="0" nodeType="afterEffect">
                                  <p:stCondLst>
                                    <p:cond delay="0"/>
                                  </p:stCondLst>
                                  <p:childTnLst>
                                    <p:set>
                                      <p:cBhvr>
                                        <p:cTn id="157"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158" restart="whenNotActive" fill="hold" evtFilter="cancelBubble" nodeType="interactiveSeq">
                <p:stCondLst>
                  <p:cond evt="onClick" delay="0">
                    <p:tgtEl>
                      <p:spTgt spid="57"/>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58"/>
                                        </p:tgtEl>
                                        <p:attrNameLst>
                                          <p:attrName>style.visibility</p:attrName>
                                        </p:attrNameLst>
                                      </p:cBhvr>
                                      <p:to>
                                        <p:strVal val="visible"/>
                                      </p:to>
                                    </p:set>
                                    <p:animEffect transition="in" filter="fade">
                                      <p:cBhvr>
                                        <p:cTn id="163" dur="500"/>
                                        <p:tgtEl>
                                          <p:spTgt spid="58"/>
                                        </p:tgtEl>
                                      </p:cBhvr>
                                    </p:animEffect>
                                  </p:childTnLst>
                                  <p:subTnLst>
                                    <p:audio>
                                      <p:cMediaNode>
                                        <p:cTn display="0" masterRel="sameClick">
                                          <p:stCondLst>
                                            <p:cond evt="begin" delay="0">
                                              <p:tn val="161"/>
                                            </p:cond>
                                          </p:stCondLst>
                                          <p:endCondLst>
                                            <p:cond evt="onStopAudio" delay="0">
                                              <p:tgtEl>
                                                <p:sldTgt/>
                                              </p:tgtEl>
                                            </p:cond>
                                          </p:endCondLst>
                                        </p:cTn>
                                        <p:tgtEl>
                                          <p:sndTgt r:embed="rId3" name="Ding.wav"/>
                                        </p:tgtEl>
                                      </p:cMediaNode>
                                    </p:audio>
                                  </p:subTnLst>
                                </p:cTn>
                              </p:par>
                            </p:childTnLst>
                          </p:cTn>
                        </p:par>
                        <p:par>
                          <p:cTn id="164" fill="hold">
                            <p:stCondLst>
                              <p:cond delay="500"/>
                            </p:stCondLst>
                            <p:childTnLst>
                              <p:par>
                                <p:cTn id="165" presetID="10" presetClass="exit" presetSubtype="0" fill="hold" grpId="1" nodeType="afterEffect">
                                  <p:stCondLst>
                                    <p:cond delay="0"/>
                                  </p:stCondLst>
                                  <p:childTnLst>
                                    <p:animEffect transition="out" filter="fade">
                                      <p:cBhvr>
                                        <p:cTn id="166" dur="500"/>
                                        <p:tgtEl>
                                          <p:spTgt spid="58"/>
                                        </p:tgtEl>
                                      </p:cBhvr>
                                    </p:animEffect>
                                    <p:set>
                                      <p:cBhvr>
                                        <p:cTn id="167" dur="1" fill="hold">
                                          <p:stCondLst>
                                            <p:cond delay="499"/>
                                          </p:stCondLst>
                                        </p:cTn>
                                        <p:tgtEl>
                                          <p:spTgt spid="58"/>
                                        </p:tgtEl>
                                        <p:attrNameLst>
                                          <p:attrName>style.visibility</p:attrName>
                                        </p:attrNameLst>
                                      </p:cBhvr>
                                      <p:to>
                                        <p:strVal val="hidden"/>
                                      </p:to>
                                    </p:set>
                                  </p:childTnLst>
                                </p:cTn>
                              </p:par>
                            </p:childTnLst>
                          </p:cTn>
                        </p:par>
                        <p:par>
                          <p:cTn id="168" fill="hold">
                            <p:stCondLst>
                              <p:cond delay="1000"/>
                            </p:stCondLst>
                            <p:childTnLst>
                              <p:par>
                                <p:cTn id="169" presetID="1" presetClass="entr" presetSubtype="0" fill="hold" grpId="0" nodeType="afterEffect">
                                  <p:stCondLst>
                                    <p:cond delay="0"/>
                                  </p:stCondLst>
                                  <p:childTnLst>
                                    <p:set>
                                      <p:cBhvr>
                                        <p:cTn id="170"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71" restart="whenNotActive" fill="hold" evtFilter="cancelBubble" nodeType="interactiveSeq">
                <p:stCondLst>
                  <p:cond evt="onClick" delay="0">
                    <p:tgtEl>
                      <p:spTgt spid="60"/>
                    </p:tgtEl>
                  </p:cond>
                </p:stCondLst>
                <p:endSync evt="end" delay="0">
                  <p:rtn val="all"/>
                </p:endSync>
                <p:childTnLst>
                  <p:par>
                    <p:cTn id="172" fill="hold">
                      <p:stCondLst>
                        <p:cond delay="0"/>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61"/>
                                        </p:tgtEl>
                                        <p:attrNameLst>
                                          <p:attrName>style.visibility</p:attrName>
                                        </p:attrNameLst>
                                      </p:cBhvr>
                                      <p:to>
                                        <p:strVal val="visible"/>
                                      </p:to>
                                    </p:set>
                                    <p:animEffect transition="in" filter="fade">
                                      <p:cBhvr>
                                        <p:cTn id="176" dur="500"/>
                                        <p:tgtEl>
                                          <p:spTgt spid="61"/>
                                        </p:tgtEl>
                                      </p:cBhvr>
                                    </p:animEffect>
                                  </p:childTnLst>
                                  <p:subTnLst>
                                    <p:audio>
                                      <p:cMediaNode>
                                        <p:cTn display="0" masterRel="sameClick">
                                          <p:stCondLst>
                                            <p:cond evt="begin" delay="0">
                                              <p:tn val="174"/>
                                            </p:cond>
                                          </p:stCondLst>
                                          <p:endCondLst>
                                            <p:cond evt="onStopAudio" delay="0">
                                              <p:tgtEl>
                                                <p:sldTgt/>
                                              </p:tgtEl>
                                            </p:cond>
                                          </p:endCondLst>
                                        </p:cTn>
                                        <p:tgtEl>
                                          <p:sndTgt r:embed="rId3" name="Ding.wav"/>
                                        </p:tgtEl>
                                      </p:cMediaNode>
                                    </p:audio>
                                  </p:subTnLst>
                                </p:cTn>
                              </p:par>
                            </p:childTnLst>
                          </p:cTn>
                        </p:par>
                        <p:par>
                          <p:cTn id="177" fill="hold">
                            <p:stCondLst>
                              <p:cond delay="500"/>
                            </p:stCondLst>
                            <p:childTnLst>
                              <p:par>
                                <p:cTn id="178" presetID="10" presetClass="exit" presetSubtype="0" fill="hold" grpId="1" nodeType="afterEffect">
                                  <p:stCondLst>
                                    <p:cond delay="0"/>
                                  </p:stCondLst>
                                  <p:childTnLst>
                                    <p:animEffect transition="out" filter="fade">
                                      <p:cBhvr>
                                        <p:cTn id="179" dur="500"/>
                                        <p:tgtEl>
                                          <p:spTgt spid="61"/>
                                        </p:tgtEl>
                                      </p:cBhvr>
                                    </p:animEffect>
                                    <p:set>
                                      <p:cBhvr>
                                        <p:cTn id="180" dur="1" fill="hold">
                                          <p:stCondLst>
                                            <p:cond delay="499"/>
                                          </p:stCondLst>
                                        </p:cTn>
                                        <p:tgtEl>
                                          <p:spTgt spid="61"/>
                                        </p:tgtEl>
                                        <p:attrNameLst>
                                          <p:attrName>style.visibility</p:attrName>
                                        </p:attrNameLst>
                                      </p:cBhvr>
                                      <p:to>
                                        <p:strVal val="hidden"/>
                                      </p:to>
                                    </p:set>
                                  </p:childTnLst>
                                </p:cTn>
                              </p:par>
                            </p:childTnLst>
                          </p:cTn>
                        </p:par>
                        <p:par>
                          <p:cTn id="181" fill="hold">
                            <p:stCondLst>
                              <p:cond delay="1000"/>
                            </p:stCondLst>
                            <p:childTnLst>
                              <p:par>
                                <p:cTn id="182" presetID="1" presetClass="entr" presetSubtype="0" fill="hold" grpId="0" nodeType="afterEffect">
                                  <p:stCondLst>
                                    <p:cond delay="0"/>
                                  </p:stCondLst>
                                  <p:childTnLst>
                                    <p:set>
                                      <p:cBhvr>
                                        <p:cTn id="183"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184" restart="whenNotActive" fill="hold" evtFilter="cancelBubble" nodeType="interactiveSeq">
                <p:stCondLst>
                  <p:cond evt="onClick" delay="0">
                    <p:tgtEl>
                      <p:spTgt spid="6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64"/>
                                        </p:tgtEl>
                                        <p:attrNameLst>
                                          <p:attrName>style.visibility</p:attrName>
                                        </p:attrNameLst>
                                      </p:cBhvr>
                                      <p:to>
                                        <p:strVal val="visible"/>
                                      </p:to>
                                    </p:set>
                                    <p:animEffect transition="in" filter="fade">
                                      <p:cBhvr>
                                        <p:cTn id="189" dur="500"/>
                                        <p:tgtEl>
                                          <p:spTgt spid="64"/>
                                        </p:tgtEl>
                                      </p:cBhvr>
                                    </p:animEffect>
                                  </p:childTnLst>
                                  <p:subTnLst>
                                    <p:audio>
                                      <p:cMediaNode>
                                        <p:cTn display="0" masterRel="sameClick">
                                          <p:stCondLst>
                                            <p:cond evt="begin" delay="0">
                                              <p:tn val="187"/>
                                            </p:cond>
                                          </p:stCondLst>
                                          <p:endCondLst>
                                            <p:cond evt="onStopAudio" delay="0">
                                              <p:tgtEl>
                                                <p:sldTgt/>
                                              </p:tgtEl>
                                            </p:cond>
                                          </p:endCondLst>
                                        </p:cTn>
                                        <p:tgtEl>
                                          <p:sndTgt r:embed="rId3" name="Ding.wav"/>
                                        </p:tgtEl>
                                      </p:cMediaNode>
                                    </p:audio>
                                  </p:subTnLst>
                                </p:cTn>
                              </p:par>
                            </p:childTnLst>
                          </p:cTn>
                        </p:par>
                        <p:par>
                          <p:cTn id="190" fill="hold">
                            <p:stCondLst>
                              <p:cond delay="500"/>
                            </p:stCondLst>
                            <p:childTnLst>
                              <p:par>
                                <p:cTn id="191" presetID="10" presetClass="exit" presetSubtype="0" fill="hold" grpId="1" nodeType="afterEffect">
                                  <p:stCondLst>
                                    <p:cond delay="0"/>
                                  </p:stCondLst>
                                  <p:childTnLst>
                                    <p:animEffect transition="out" filter="fade">
                                      <p:cBhvr>
                                        <p:cTn id="192" dur="500"/>
                                        <p:tgtEl>
                                          <p:spTgt spid="64"/>
                                        </p:tgtEl>
                                      </p:cBhvr>
                                    </p:animEffect>
                                    <p:set>
                                      <p:cBhvr>
                                        <p:cTn id="193" dur="1" fill="hold">
                                          <p:stCondLst>
                                            <p:cond delay="499"/>
                                          </p:stCondLst>
                                        </p:cTn>
                                        <p:tgtEl>
                                          <p:spTgt spid="64"/>
                                        </p:tgtEl>
                                        <p:attrNameLst>
                                          <p:attrName>style.visibility</p:attrName>
                                        </p:attrNameLst>
                                      </p:cBhvr>
                                      <p:to>
                                        <p:strVal val="hidden"/>
                                      </p:to>
                                    </p:set>
                                  </p:childTnLst>
                                </p:cTn>
                              </p:par>
                            </p:childTnLst>
                          </p:cTn>
                        </p:par>
                        <p:par>
                          <p:cTn id="194" fill="hold">
                            <p:stCondLst>
                              <p:cond delay="1000"/>
                            </p:stCondLst>
                            <p:childTnLst>
                              <p:par>
                                <p:cTn id="195" presetID="1" presetClass="entr" presetSubtype="0" fill="hold" grpId="0" nodeType="afterEffect">
                                  <p:stCondLst>
                                    <p:cond delay="0"/>
                                  </p:stCondLst>
                                  <p:childTnLst>
                                    <p:set>
                                      <p:cBhvr>
                                        <p:cTn id="196"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97" restart="whenNotActive" fill="hold" evtFilter="cancelBubble" nodeType="interactiveSeq">
                <p:stCondLst>
                  <p:cond evt="onClick" delay="0">
                    <p:tgtEl>
                      <p:spTgt spid="66"/>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67"/>
                                        </p:tgtEl>
                                        <p:attrNameLst>
                                          <p:attrName>style.visibility</p:attrName>
                                        </p:attrNameLst>
                                      </p:cBhvr>
                                      <p:to>
                                        <p:strVal val="visible"/>
                                      </p:to>
                                    </p:set>
                                    <p:animEffect transition="in" filter="fade">
                                      <p:cBhvr>
                                        <p:cTn id="202" dur="500"/>
                                        <p:tgtEl>
                                          <p:spTgt spid="67"/>
                                        </p:tgtEl>
                                      </p:cBhvr>
                                    </p:animEffect>
                                  </p:childTnLst>
                                  <p:subTnLst>
                                    <p:audio>
                                      <p:cMediaNode>
                                        <p:cTn display="0" masterRel="sameClick">
                                          <p:stCondLst>
                                            <p:cond evt="begin" delay="0">
                                              <p:tn val="200"/>
                                            </p:cond>
                                          </p:stCondLst>
                                          <p:endCondLst>
                                            <p:cond evt="onStopAudio" delay="0">
                                              <p:tgtEl>
                                                <p:sldTgt/>
                                              </p:tgtEl>
                                            </p:cond>
                                          </p:endCondLst>
                                        </p:cTn>
                                        <p:tgtEl>
                                          <p:sndTgt r:embed="rId3" name="Ding.wav"/>
                                        </p:tgtEl>
                                      </p:cMediaNode>
                                    </p:audio>
                                  </p:sub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500"/>
                                        <p:tgtEl>
                                          <p:spTgt spid="67"/>
                                        </p:tgtEl>
                                      </p:cBhvr>
                                    </p:animEffect>
                                    <p:set>
                                      <p:cBhvr>
                                        <p:cTn id="206" dur="1" fill="hold">
                                          <p:stCondLst>
                                            <p:cond delay="499"/>
                                          </p:stCondLst>
                                        </p:cTn>
                                        <p:tgtEl>
                                          <p:spTgt spid="67"/>
                                        </p:tgtEl>
                                        <p:attrNameLst>
                                          <p:attrName>style.visibility</p:attrName>
                                        </p:attrNameLst>
                                      </p:cBhvr>
                                      <p:to>
                                        <p:strVal val="hidden"/>
                                      </p:to>
                                    </p:set>
                                  </p:childTnLst>
                                </p:cTn>
                              </p:par>
                            </p:childTnLst>
                          </p:cTn>
                        </p:par>
                        <p:par>
                          <p:cTn id="207" fill="hold">
                            <p:stCondLst>
                              <p:cond delay="1000"/>
                            </p:stCondLst>
                            <p:childTnLst>
                              <p:par>
                                <p:cTn id="208" presetID="1" presetClass="entr" presetSubtype="0" fill="hold" grpId="0" nodeType="afterEffect">
                                  <p:stCondLst>
                                    <p:cond delay="0"/>
                                  </p:stCondLst>
                                  <p:childTnLst>
                                    <p:set>
                                      <p:cBhvr>
                                        <p:cTn id="209"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210" restart="whenNotActive" fill="hold" evtFilter="cancelBubble" nodeType="interactiveSeq">
                <p:stCondLst>
                  <p:cond evt="onClick" delay="0">
                    <p:tgtEl>
                      <p:spTgt spid="69"/>
                    </p:tgtEl>
                  </p:cond>
                </p:stCondLst>
                <p:endSync evt="end" delay="0">
                  <p:rtn val="all"/>
                </p:endSync>
                <p:childTnLst>
                  <p:par>
                    <p:cTn id="211" fill="hold">
                      <p:stCondLst>
                        <p:cond delay="0"/>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70"/>
                                        </p:tgtEl>
                                        <p:attrNameLst>
                                          <p:attrName>style.visibility</p:attrName>
                                        </p:attrNameLst>
                                      </p:cBhvr>
                                      <p:to>
                                        <p:strVal val="visible"/>
                                      </p:to>
                                    </p:set>
                                    <p:animEffect transition="in" filter="fade">
                                      <p:cBhvr>
                                        <p:cTn id="215" dur="500"/>
                                        <p:tgtEl>
                                          <p:spTgt spid="70"/>
                                        </p:tgtEl>
                                      </p:cBhvr>
                                    </p:animEffect>
                                  </p:childTnLst>
                                  <p:subTnLst>
                                    <p:audio>
                                      <p:cMediaNode>
                                        <p:cTn display="0" masterRel="sameClick">
                                          <p:stCondLst>
                                            <p:cond evt="begin" delay="0">
                                              <p:tn val="213"/>
                                            </p:cond>
                                          </p:stCondLst>
                                          <p:endCondLst>
                                            <p:cond evt="onStopAudio" delay="0">
                                              <p:tgtEl>
                                                <p:sldTgt/>
                                              </p:tgtEl>
                                            </p:cond>
                                          </p:endCondLst>
                                        </p:cTn>
                                        <p:tgtEl>
                                          <p:sndTgt r:embed="rId3" name="Ding.wav"/>
                                        </p:tgtEl>
                                      </p:cMediaNode>
                                    </p:audio>
                                  </p:subTnLst>
                                </p:cTn>
                              </p:par>
                            </p:childTnLst>
                          </p:cTn>
                        </p:par>
                        <p:par>
                          <p:cTn id="216" fill="hold">
                            <p:stCondLst>
                              <p:cond delay="500"/>
                            </p:stCondLst>
                            <p:childTnLst>
                              <p:par>
                                <p:cTn id="217" presetID="10" presetClass="exit" presetSubtype="0" fill="hold" grpId="1" nodeType="afterEffect">
                                  <p:stCondLst>
                                    <p:cond delay="0"/>
                                  </p:stCondLst>
                                  <p:childTnLst>
                                    <p:animEffect transition="out" filter="fade">
                                      <p:cBhvr>
                                        <p:cTn id="218" dur="500"/>
                                        <p:tgtEl>
                                          <p:spTgt spid="70"/>
                                        </p:tgtEl>
                                      </p:cBhvr>
                                    </p:animEffect>
                                    <p:set>
                                      <p:cBhvr>
                                        <p:cTn id="219" dur="1" fill="hold">
                                          <p:stCondLst>
                                            <p:cond delay="499"/>
                                          </p:stCondLst>
                                        </p:cTn>
                                        <p:tgtEl>
                                          <p:spTgt spid="70"/>
                                        </p:tgtEl>
                                        <p:attrNameLst>
                                          <p:attrName>style.visibility</p:attrName>
                                        </p:attrNameLst>
                                      </p:cBhvr>
                                      <p:to>
                                        <p:strVal val="hidden"/>
                                      </p:to>
                                    </p:set>
                                  </p:childTnLst>
                                </p:cTn>
                              </p:par>
                            </p:childTnLst>
                          </p:cTn>
                        </p:par>
                        <p:par>
                          <p:cTn id="220" fill="hold">
                            <p:stCondLst>
                              <p:cond delay="1000"/>
                            </p:stCondLst>
                            <p:childTnLst>
                              <p:par>
                                <p:cTn id="221" presetID="1" presetClass="entr" presetSubtype="0" fill="hold" grpId="0" nodeType="afterEffect">
                                  <p:stCondLst>
                                    <p:cond delay="0"/>
                                  </p:stCondLst>
                                  <p:childTnLst>
                                    <p:set>
                                      <p:cBhvr>
                                        <p:cTn id="222"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223" restart="whenNotActive" fill="hold" evtFilter="cancelBubble" nodeType="interactiveSeq">
                <p:stCondLst>
                  <p:cond evt="onClick" delay="0">
                    <p:tgtEl>
                      <p:spTgt spid="72"/>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73"/>
                                        </p:tgtEl>
                                        <p:attrNameLst>
                                          <p:attrName>style.visibility</p:attrName>
                                        </p:attrNameLst>
                                      </p:cBhvr>
                                      <p:to>
                                        <p:strVal val="visible"/>
                                      </p:to>
                                    </p:set>
                                    <p:animEffect transition="in" filter="fade">
                                      <p:cBhvr>
                                        <p:cTn id="228" dur="500"/>
                                        <p:tgtEl>
                                          <p:spTgt spid="73"/>
                                        </p:tgtEl>
                                      </p:cBhvr>
                                    </p:animEffect>
                                  </p:childTnLst>
                                  <p:subTnLst>
                                    <p:audio>
                                      <p:cMediaNode>
                                        <p:cTn display="0" masterRel="sameClick">
                                          <p:stCondLst>
                                            <p:cond evt="begin" delay="0">
                                              <p:tn val="226"/>
                                            </p:cond>
                                          </p:stCondLst>
                                          <p:endCondLst>
                                            <p:cond evt="onStopAudio" delay="0">
                                              <p:tgtEl>
                                                <p:sldTgt/>
                                              </p:tgtEl>
                                            </p:cond>
                                          </p:endCondLst>
                                        </p:cTn>
                                        <p:tgtEl>
                                          <p:sndTgt r:embed="rId3" name="Ding.wav"/>
                                        </p:tgtEl>
                                      </p:cMediaNode>
                                    </p:audio>
                                  </p:subTnLst>
                                </p:cTn>
                              </p:par>
                            </p:childTnLst>
                          </p:cTn>
                        </p:par>
                        <p:par>
                          <p:cTn id="229" fill="hold">
                            <p:stCondLst>
                              <p:cond delay="500"/>
                            </p:stCondLst>
                            <p:childTnLst>
                              <p:par>
                                <p:cTn id="230" presetID="10" presetClass="exit" presetSubtype="0" fill="hold" grpId="1" nodeType="afterEffect">
                                  <p:stCondLst>
                                    <p:cond delay="0"/>
                                  </p:stCondLst>
                                  <p:childTnLst>
                                    <p:animEffect transition="out" filter="fade">
                                      <p:cBhvr>
                                        <p:cTn id="231" dur="500"/>
                                        <p:tgtEl>
                                          <p:spTgt spid="73"/>
                                        </p:tgtEl>
                                      </p:cBhvr>
                                    </p:animEffect>
                                    <p:set>
                                      <p:cBhvr>
                                        <p:cTn id="232" dur="1" fill="hold">
                                          <p:stCondLst>
                                            <p:cond delay="499"/>
                                          </p:stCondLst>
                                        </p:cTn>
                                        <p:tgtEl>
                                          <p:spTgt spid="73"/>
                                        </p:tgtEl>
                                        <p:attrNameLst>
                                          <p:attrName>style.visibility</p:attrName>
                                        </p:attrNameLst>
                                      </p:cBhvr>
                                      <p:to>
                                        <p:strVal val="hidden"/>
                                      </p:to>
                                    </p:set>
                                  </p:childTnLst>
                                </p:cTn>
                              </p:par>
                            </p:childTnLst>
                          </p:cTn>
                        </p:par>
                        <p:par>
                          <p:cTn id="233" fill="hold">
                            <p:stCondLst>
                              <p:cond delay="1000"/>
                            </p:stCondLst>
                            <p:childTnLst>
                              <p:par>
                                <p:cTn id="234" presetID="1" presetClass="entr" presetSubtype="0" fill="hold" grpId="0" nodeType="afterEffect">
                                  <p:stCondLst>
                                    <p:cond delay="0"/>
                                  </p:stCondLst>
                                  <p:childTnLst>
                                    <p:set>
                                      <p:cBhvr>
                                        <p:cTn id="235"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236" restart="whenNotActive" fill="hold" evtFilter="cancelBubble" nodeType="interactiveSeq">
                <p:stCondLst>
                  <p:cond evt="onClick" delay="0">
                    <p:tgtEl>
                      <p:spTgt spid="75"/>
                    </p:tgtEl>
                  </p:cond>
                </p:stCondLst>
                <p:endSync evt="end" delay="0">
                  <p:rtn val="all"/>
                </p:endSync>
                <p:childTnLst>
                  <p:par>
                    <p:cTn id="237" fill="hold">
                      <p:stCondLst>
                        <p:cond delay="0"/>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76"/>
                                        </p:tgtEl>
                                        <p:attrNameLst>
                                          <p:attrName>style.visibility</p:attrName>
                                        </p:attrNameLst>
                                      </p:cBhvr>
                                      <p:to>
                                        <p:strVal val="visible"/>
                                      </p:to>
                                    </p:set>
                                    <p:animEffect transition="in" filter="fade">
                                      <p:cBhvr>
                                        <p:cTn id="241" dur="500"/>
                                        <p:tgtEl>
                                          <p:spTgt spid="76"/>
                                        </p:tgtEl>
                                      </p:cBhvr>
                                    </p:animEffect>
                                  </p:childTnLst>
                                  <p:subTnLst>
                                    <p:audio>
                                      <p:cMediaNode>
                                        <p:cTn display="0" masterRel="sameClick">
                                          <p:stCondLst>
                                            <p:cond evt="begin" delay="0">
                                              <p:tn val="239"/>
                                            </p:cond>
                                          </p:stCondLst>
                                          <p:endCondLst>
                                            <p:cond evt="onStopAudio" delay="0">
                                              <p:tgtEl>
                                                <p:sldTgt/>
                                              </p:tgtEl>
                                            </p:cond>
                                          </p:endCondLst>
                                        </p:cTn>
                                        <p:tgtEl>
                                          <p:sndTgt r:embed="rId3" name="Ding.wav"/>
                                        </p:tgtEl>
                                      </p:cMediaNode>
                                    </p:audio>
                                  </p:subTnLst>
                                </p:cTn>
                              </p:par>
                            </p:childTnLst>
                          </p:cTn>
                        </p:par>
                        <p:par>
                          <p:cTn id="242" fill="hold">
                            <p:stCondLst>
                              <p:cond delay="500"/>
                            </p:stCondLst>
                            <p:childTnLst>
                              <p:par>
                                <p:cTn id="243" presetID="10" presetClass="exit" presetSubtype="0" fill="hold" grpId="1" nodeType="afterEffect">
                                  <p:stCondLst>
                                    <p:cond delay="0"/>
                                  </p:stCondLst>
                                  <p:childTnLst>
                                    <p:animEffect transition="out" filter="fade">
                                      <p:cBhvr>
                                        <p:cTn id="244" dur="500"/>
                                        <p:tgtEl>
                                          <p:spTgt spid="76"/>
                                        </p:tgtEl>
                                      </p:cBhvr>
                                    </p:animEffect>
                                    <p:set>
                                      <p:cBhvr>
                                        <p:cTn id="245" dur="1" fill="hold">
                                          <p:stCondLst>
                                            <p:cond delay="499"/>
                                          </p:stCondLst>
                                        </p:cTn>
                                        <p:tgtEl>
                                          <p:spTgt spid="76"/>
                                        </p:tgtEl>
                                        <p:attrNameLst>
                                          <p:attrName>style.visibility</p:attrName>
                                        </p:attrNameLst>
                                      </p:cBhvr>
                                      <p:to>
                                        <p:strVal val="hidden"/>
                                      </p:to>
                                    </p:set>
                                  </p:childTnLst>
                                </p:cTn>
                              </p:par>
                            </p:childTnLst>
                          </p:cTn>
                        </p:par>
                        <p:par>
                          <p:cTn id="246" fill="hold">
                            <p:stCondLst>
                              <p:cond delay="1000"/>
                            </p:stCondLst>
                            <p:childTnLst>
                              <p:par>
                                <p:cTn id="247" presetID="1" presetClass="entr" presetSubtype="0" fill="hold" grpId="0" nodeType="afterEffect">
                                  <p:stCondLst>
                                    <p:cond delay="0"/>
                                  </p:stCondLst>
                                  <p:childTnLst>
                                    <p:set>
                                      <p:cBhvr>
                                        <p:cTn id="248" dur="1" fill="hold">
                                          <p:stCondLst>
                                            <p:cond delay="0"/>
                                          </p:stCondLst>
                                        </p:cTn>
                                        <p:tgtEl>
                                          <p:spTgt spid="77"/>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249" restart="whenNotActive" fill="hold" evtFilter="cancelBubble" nodeType="interactiveSeq">
                <p:stCondLst>
                  <p:cond evt="onClick" delay="0">
                    <p:tgtEl>
                      <p:spTgt spid="78"/>
                    </p:tgtEl>
                  </p:cond>
                </p:stCondLst>
                <p:endSync evt="end" delay="0">
                  <p:rtn val="all"/>
                </p:endSync>
                <p:childTnLst>
                  <p:par>
                    <p:cTn id="250" fill="hold">
                      <p:stCondLst>
                        <p:cond delay="0"/>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79"/>
                                        </p:tgtEl>
                                        <p:attrNameLst>
                                          <p:attrName>style.visibility</p:attrName>
                                        </p:attrNameLst>
                                      </p:cBhvr>
                                      <p:to>
                                        <p:strVal val="visible"/>
                                      </p:to>
                                    </p:set>
                                    <p:animEffect transition="in" filter="fade">
                                      <p:cBhvr>
                                        <p:cTn id="254" dur="500"/>
                                        <p:tgtEl>
                                          <p:spTgt spid="79"/>
                                        </p:tgtEl>
                                      </p:cBhvr>
                                    </p:animEffect>
                                  </p:childTnLst>
                                  <p:subTnLst>
                                    <p:audio>
                                      <p:cMediaNode>
                                        <p:cTn display="0" masterRel="sameClick">
                                          <p:stCondLst>
                                            <p:cond evt="begin" delay="0">
                                              <p:tn val="252"/>
                                            </p:cond>
                                          </p:stCondLst>
                                          <p:endCondLst>
                                            <p:cond evt="onStopAudio" delay="0">
                                              <p:tgtEl>
                                                <p:sldTgt/>
                                              </p:tgtEl>
                                            </p:cond>
                                          </p:endCondLst>
                                        </p:cTn>
                                        <p:tgtEl>
                                          <p:sndTgt r:embed="rId3" name="Ding.wav"/>
                                        </p:tgtEl>
                                      </p:cMediaNode>
                                    </p:audio>
                                  </p:subTnLst>
                                </p:cTn>
                              </p:par>
                            </p:childTnLst>
                          </p:cTn>
                        </p:par>
                        <p:par>
                          <p:cTn id="255" fill="hold">
                            <p:stCondLst>
                              <p:cond delay="500"/>
                            </p:stCondLst>
                            <p:childTnLst>
                              <p:par>
                                <p:cTn id="256" presetID="10" presetClass="exit" presetSubtype="0" fill="hold" grpId="1" nodeType="afterEffect">
                                  <p:stCondLst>
                                    <p:cond delay="0"/>
                                  </p:stCondLst>
                                  <p:childTnLst>
                                    <p:animEffect transition="out" filter="fade">
                                      <p:cBhvr>
                                        <p:cTn id="257" dur="500"/>
                                        <p:tgtEl>
                                          <p:spTgt spid="79"/>
                                        </p:tgtEl>
                                      </p:cBhvr>
                                    </p:animEffect>
                                    <p:set>
                                      <p:cBhvr>
                                        <p:cTn id="258" dur="1" fill="hold">
                                          <p:stCondLst>
                                            <p:cond delay="499"/>
                                          </p:stCondLst>
                                        </p:cTn>
                                        <p:tgtEl>
                                          <p:spTgt spid="79"/>
                                        </p:tgtEl>
                                        <p:attrNameLst>
                                          <p:attrName>style.visibility</p:attrName>
                                        </p:attrNameLst>
                                      </p:cBhvr>
                                      <p:to>
                                        <p:strVal val="hidden"/>
                                      </p:to>
                                    </p:set>
                                  </p:childTnLst>
                                </p:cTn>
                              </p:par>
                            </p:childTnLst>
                          </p:cTn>
                        </p:par>
                        <p:par>
                          <p:cTn id="259" fill="hold">
                            <p:stCondLst>
                              <p:cond delay="1000"/>
                            </p:stCondLst>
                            <p:childTnLst>
                              <p:par>
                                <p:cTn id="260" presetID="1" presetClass="entr" presetSubtype="0" fill="hold" grpId="0" nodeType="afterEffect">
                                  <p:stCondLst>
                                    <p:cond delay="0"/>
                                  </p:stCondLst>
                                  <p:childTnLst>
                                    <p:set>
                                      <p:cBhvr>
                                        <p:cTn id="26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8"/>
                  </p:tgtEl>
                </p:cond>
              </p:nextCondLst>
            </p:seq>
            <p:seq concurrent="1" nextAc="seek">
              <p:cTn id="262" restart="whenNotActive" fill="hold" evtFilter="cancelBubble" nodeType="interactiveSeq">
                <p:stCondLst>
                  <p:cond evt="onClick" delay="0">
                    <p:tgtEl>
                      <p:spTgt spid="81"/>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82"/>
                                        </p:tgtEl>
                                        <p:attrNameLst>
                                          <p:attrName>style.visibility</p:attrName>
                                        </p:attrNameLst>
                                      </p:cBhvr>
                                      <p:to>
                                        <p:strVal val="visible"/>
                                      </p:to>
                                    </p:set>
                                    <p:animEffect transition="in" filter="fade">
                                      <p:cBhvr>
                                        <p:cTn id="267" dur="500"/>
                                        <p:tgtEl>
                                          <p:spTgt spid="82"/>
                                        </p:tgtEl>
                                      </p:cBhvr>
                                    </p:animEffect>
                                  </p:childTnLst>
                                  <p:subTnLst>
                                    <p:audio>
                                      <p:cMediaNode>
                                        <p:cTn display="0" masterRel="sameClick">
                                          <p:stCondLst>
                                            <p:cond evt="begin" delay="0">
                                              <p:tn val="265"/>
                                            </p:cond>
                                          </p:stCondLst>
                                          <p:endCondLst>
                                            <p:cond evt="onStopAudio" delay="0">
                                              <p:tgtEl>
                                                <p:sldTgt/>
                                              </p:tgtEl>
                                            </p:cond>
                                          </p:endCondLst>
                                        </p:cTn>
                                        <p:tgtEl>
                                          <p:sndTgt r:embed="rId3" name="Ding.wav"/>
                                        </p:tgtEl>
                                      </p:cMediaNode>
                                    </p:audio>
                                  </p:subTnLst>
                                </p:cTn>
                              </p:par>
                            </p:childTnLst>
                          </p:cTn>
                        </p:par>
                        <p:par>
                          <p:cTn id="268" fill="hold">
                            <p:stCondLst>
                              <p:cond delay="500"/>
                            </p:stCondLst>
                            <p:childTnLst>
                              <p:par>
                                <p:cTn id="269" presetID="10" presetClass="exit" presetSubtype="0" fill="hold" grpId="1" nodeType="afterEffect">
                                  <p:stCondLst>
                                    <p:cond delay="0"/>
                                  </p:stCondLst>
                                  <p:childTnLst>
                                    <p:animEffect transition="out" filter="fade">
                                      <p:cBhvr>
                                        <p:cTn id="270" dur="500"/>
                                        <p:tgtEl>
                                          <p:spTgt spid="82"/>
                                        </p:tgtEl>
                                      </p:cBhvr>
                                    </p:animEffect>
                                    <p:set>
                                      <p:cBhvr>
                                        <p:cTn id="271" dur="1" fill="hold">
                                          <p:stCondLst>
                                            <p:cond delay="499"/>
                                          </p:stCondLst>
                                        </p:cTn>
                                        <p:tgtEl>
                                          <p:spTgt spid="82"/>
                                        </p:tgtEl>
                                        <p:attrNameLst>
                                          <p:attrName>style.visibility</p:attrName>
                                        </p:attrNameLst>
                                      </p:cBhvr>
                                      <p:to>
                                        <p:strVal val="hidden"/>
                                      </p:to>
                                    </p:set>
                                  </p:childTnLst>
                                </p:cTn>
                              </p:par>
                            </p:childTnLst>
                          </p:cTn>
                        </p:par>
                        <p:par>
                          <p:cTn id="272" fill="hold">
                            <p:stCondLst>
                              <p:cond delay="1000"/>
                            </p:stCondLst>
                            <p:childTnLst>
                              <p:par>
                                <p:cTn id="273" presetID="1" presetClass="entr" presetSubtype="0" fill="hold" grpId="0" nodeType="afterEffect">
                                  <p:stCondLst>
                                    <p:cond delay="0"/>
                                  </p:stCondLst>
                                  <p:childTnLst>
                                    <p:set>
                                      <p:cBhvr>
                                        <p:cTn id="274"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275" restart="whenNotActive" fill="hold" evtFilter="cancelBubble" nodeType="interactiveSeq">
                <p:stCondLst>
                  <p:cond evt="onClick" delay="0">
                    <p:tgtEl>
                      <p:spTgt spid="84"/>
                    </p:tgtEl>
                  </p:cond>
                </p:stCondLst>
                <p:endSync evt="end" delay="0">
                  <p:rtn val="all"/>
                </p:endSync>
                <p:childTnLst>
                  <p:par>
                    <p:cTn id="276" fill="hold">
                      <p:stCondLst>
                        <p:cond delay="0"/>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85"/>
                                        </p:tgtEl>
                                        <p:attrNameLst>
                                          <p:attrName>style.visibility</p:attrName>
                                        </p:attrNameLst>
                                      </p:cBhvr>
                                      <p:to>
                                        <p:strVal val="visible"/>
                                      </p:to>
                                    </p:set>
                                    <p:animEffect transition="in" filter="fade">
                                      <p:cBhvr>
                                        <p:cTn id="280" dur="500"/>
                                        <p:tgtEl>
                                          <p:spTgt spid="85"/>
                                        </p:tgtEl>
                                      </p:cBhvr>
                                    </p:animEffect>
                                  </p:childTnLst>
                                  <p:subTnLst>
                                    <p:audio>
                                      <p:cMediaNode>
                                        <p:cTn display="0" masterRel="sameClick">
                                          <p:stCondLst>
                                            <p:cond evt="begin" delay="0">
                                              <p:tn val="278"/>
                                            </p:cond>
                                          </p:stCondLst>
                                          <p:endCondLst>
                                            <p:cond evt="onStopAudio" delay="0">
                                              <p:tgtEl>
                                                <p:sldTgt/>
                                              </p:tgtEl>
                                            </p:cond>
                                          </p:endCondLst>
                                        </p:cTn>
                                        <p:tgtEl>
                                          <p:sndTgt r:embed="rId3" name="Ding.wav"/>
                                        </p:tgtEl>
                                      </p:cMediaNode>
                                    </p:audio>
                                  </p:subTnLst>
                                </p:cTn>
                              </p:par>
                            </p:childTnLst>
                          </p:cTn>
                        </p:par>
                        <p:par>
                          <p:cTn id="281" fill="hold">
                            <p:stCondLst>
                              <p:cond delay="500"/>
                            </p:stCondLst>
                            <p:childTnLst>
                              <p:par>
                                <p:cTn id="282" presetID="10" presetClass="exit" presetSubtype="0" fill="hold" grpId="1" nodeType="afterEffect">
                                  <p:stCondLst>
                                    <p:cond delay="0"/>
                                  </p:stCondLst>
                                  <p:childTnLst>
                                    <p:animEffect transition="out" filter="fade">
                                      <p:cBhvr>
                                        <p:cTn id="283" dur="500"/>
                                        <p:tgtEl>
                                          <p:spTgt spid="85"/>
                                        </p:tgtEl>
                                      </p:cBhvr>
                                    </p:animEffect>
                                    <p:set>
                                      <p:cBhvr>
                                        <p:cTn id="284" dur="1" fill="hold">
                                          <p:stCondLst>
                                            <p:cond delay="499"/>
                                          </p:stCondLst>
                                        </p:cTn>
                                        <p:tgtEl>
                                          <p:spTgt spid="85"/>
                                        </p:tgtEl>
                                        <p:attrNameLst>
                                          <p:attrName>style.visibility</p:attrName>
                                        </p:attrNameLst>
                                      </p:cBhvr>
                                      <p:to>
                                        <p:strVal val="hidden"/>
                                      </p:to>
                                    </p:set>
                                  </p:childTnLst>
                                </p:cTn>
                              </p:par>
                            </p:childTnLst>
                          </p:cTn>
                        </p:par>
                        <p:par>
                          <p:cTn id="285" fill="hold">
                            <p:stCondLst>
                              <p:cond delay="1000"/>
                            </p:stCondLst>
                            <p:childTnLst>
                              <p:par>
                                <p:cTn id="286" presetID="1" presetClass="entr" presetSubtype="0" fill="hold" grpId="0" nodeType="afterEffect">
                                  <p:stCondLst>
                                    <p:cond delay="0"/>
                                  </p:stCondLst>
                                  <p:childTnLst>
                                    <p:set>
                                      <p:cBhvr>
                                        <p:cTn id="287"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288" restart="whenNotActive" fill="hold" evtFilter="cancelBubble" nodeType="interactiveSeq">
                <p:stCondLst>
                  <p:cond evt="onClick" delay="0">
                    <p:tgtEl>
                      <p:spTgt spid="87"/>
                    </p:tgtEl>
                  </p:cond>
                </p:stCondLst>
                <p:endSync evt="end" delay="0">
                  <p:rtn val="all"/>
                </p:endSync>
                <p:childTnLst>
                  <p:par>
                    <p:cTn id="289" fill="hold">
                      <p:stCondLst>
                        <p:cond delay="0"/>
                      </p:stCondLst>
                      <p:childTnLst>
                        <p:par>
                          <p:cTn id="290" fill="hold">
                            <p:stCondLst>
                              <p:cond delay="0"/>
                            </p:stCondLst>
                            <p:childTnLst>
                              <p:par>
                                <p:cTn id="291" presetID="10" presetClass="entr" presetSubtype="0" fill="hold" grpId="0" nodeType="clickEffect">
                                  <p:stCondLst>
                                    <p:cond delay="0"/>
                                  </p:stCondLst>
                                  <p:childTnLst>
                                    <p:set>
                                      <p:cBhvr>
                                        <p:cTn id="292" dur="1" fill="hold">
                                          <p:stCondLst>
                                            <p:cond delay="0"/>
                                          </p:stCondLst>
                                        </p:cTn>
                                        <p:tgtEl>
                                          <p:spTgt spid="88"/>
                                        </p:tgtEl>
                                        <p:attrNameLst>
                                          <p:attrName>style.visibility</p:attrName>
                                        </p:attrNameLst>
                                      </p:cBhvr>
                                      <p:to>
                                        <p:strVal val="visible"/>
                                      </p:to>
                                    </p:set>
                                    <p:animEffect transition="in" filter="fade">
                                      <p:cBhvr>
                                        <p:cTn id="293" dur="500"/>
                                        <p:tgtEl>
                                          <p:spTgt spid="88"/>
                                        </p:tgtEl>
                                      </p:cBhvr>
                                    </p:animEffect>
                                  </p:childTnLst>
                                  <p:subTnLst>
                                    <p:audio>
                                      <p:cMediaNode>
                                        <p:cTn display="0" masterRel="sameClick">
                                          <p:stCondLst>
                                            <p:cond evt="begin" delay="0">
                                              <p:tn val="291"/>
                                            </p:cond>
                                          </p:stCondLst>
                                          <p:endCondLst>
                                            <p:cond evt="onStopAudio" delay="0">
                                              <p:tgtEl>
                                                <p:sldTgt/>
                                              </p:tgtEl>
                                            </p:cond>
                                          </p:endCondLst>
                                        </p:cTn>
                                        <p:tgtEl>
                                          <p:sndTgt r:embed="rId3" name="Ding.wav"/>
                                        </p:tgtEl>
                                      </p:cMediaNode>
                                    </p:audio>
                                  </p:subTnLst>
                                </p:cTn>
                              </p:par>
                            </p:childTnLst>
                          </p:cTn>
                        </p:par>
                        <p:par>
                          <p:cTn id="294" fill="hold">
                            <p:stCondLst>
                              <p:cond delay="500"/>
                            </p:stCondLst>
                            <p:childTnLst>
                              <p:par>
                                <p:cTn id="295" presetID="10" presetClass="exit" presetSubtype="0" fill="hold" grpId="1" nodeType="afterEffect">
                                  <p:stCondLst>
                                    <p:cond delay="0"/>
                                  </p:stCondLst>
                                  <p:childTnLst>
                                    <p:animEffect transition="out" filter="fade">
                                      <p:cBhvr>
                                        <p:cTn id="296" dur="500"/>
                                        <p:tgtEl>
                                          <p:spTgt spid="88"/>
                                        </p:tgtEl>
                                      </p:cBhvr>
                                    </p:animEffect>
                                    <p:set>
                                      <p:cBhvr>
                                        <p:cTn id="297" dur="1" fill="hold">
                                          <p:stCondLst>
                                            <p:cond delay="499"/>
                                          </p:stCondLst>
                                        </p:cTn>
                                        <p:tgtEl>
                                          <p:spTgt spid="88"/>
                                        </p:tgtEl>
                                        <p:attrNameLst>
                                          <p:attrName>style.visibility</p:attrName>
                                        </p:attrNameLst>
                                      </p:cBhvr>
                                      <p:to>
                                        <p:strVal val="hidden"/>
                                      </p:to>
                                    </p:set>
                                  </p:childTnLst>
                                </p:cTn>
                              </p:par>
                            </p:childTnLst>
                          </p:cTn>
                        </p:par>
                        <p:par>
                          <p:cTn id="298" fill="hold">
                            <p:stCondLst>
                              <p:cond delay="1000"/>
                            </p:stCondLst>
                            <p:childTnLst>
                              <p:par>
                                <p:cTn id="299" presetID="1" presetClass="entr" presetSubtype="0" fill="hold" grpId="0" nodeType="afterEffect">
                                  <p:stCondLst>
                                    <p:cond delay="0"/>
                                  </p:stCondLst>
                                  <p:childTnLst>
                                    <p:set>
                                      <p:cBhvr>
                                        <p:cTn id="300" dur="1" fill="hold">
                                          <p:stCondLst>
                                            <p:cond delay="0"/>
                                          </p:stCondLst>
                                        </p:cTn>
                                        <p:tgtEl>
                                          <p:spTgt spid="89"/>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301" restart="whenNotActive" fill="hold" evtFilter="cancelBubble" nodeType="interactiveSeq">
                <p:stCondLst>
                  <p:cond evt="onClick" delay="0">
                    <p:tgtEl>
                      <p:spTgt spid="90"/>
                    </p:tgtEl>
                  </p:cond>
                </p:stCondLst>
                <p:endSync evt="end" delay="0">
                  <p:rtn val="all"/>
                </p:endSync>
                <p:childTnLst>
                  <p:par>
                    <p:cTn id="302" fill="hold">
                      <p:stCondLst>
                        <p:cond delay="0"/>
                      </p:stCondLst>
                      <p:childTnLst>
                        <p:par>
                          <p:cTn id="303" fill="hold">
                            <p:stCondLst>
                              <p:cond delay="0"/>
                            </p:stCondLst>
                            <p:childTnLst>
                              <p:par>
                                <p:cTn id="304" presetID="10" presetClass="entr" presetSubtype="0" fill="hold" grpId="0" nodeType="clickEffect">
                                  <p:stCondLst>
                                    <p:cond delay="0"/>
                                  </p:stCondLst>
                                  <p:childTnLst>
                                    <p:set>
                                      <p:cBhvr>
                                        <p:cTn id="305" dur="1" fill="hold">
                                          <p:stCondLst>
                                            <p:cond delay="0"/>
                                          </p:stCondLst>
                                        </p:cTn>
                                        <p:tgtEl>
                                          <p:spTgt spid="91"/>
                                        </p:tgtEl>
                                        <p:attrNameLst>
                                          <p:attrName>style.visibility</p:attrName>
                                        </p:attrNameLst>
                                      </p:cBhvr>
                                      <p:to>
                                        <p:strVal val="visible"/>
                                      </p:to>
                                    </p:set>
                                    <p:animEffect transition="in" filter="fade">
                                      <p:cBhvr>
                                        <p:cTn id="306" dur="500"/>
                                        <p:tgtEl>
                                          <p:spTgt spid="91"/>
                                        </p:tgtEl>
                                      </p:cBhvr>
                                    </p:animEffect>
                                  </p:childTnLst>
                                  <p:subTnLst>
                                    <p:audio>
                                      <p:cMediaNode>
                                        <p:cTn display="0" masterRel="sameClick">
                                          <p:stCondLst>
                                            <p:cond evt="begin" delay="0">
                                              <p:tn val="304"/>
                                            </p:cond>
                                          </p:stCondLst>
                                          <p:endCondLst>
                                            <p:cond evt="onStopAudio" delay="0">
                                              <p:tgtEl>
                                                <p:sldTgt/>
                                              </p:tgtEl>
                                            </p:cond>
                                          </p:endCondLst>
                                        </p:cTn>
                                        <p:tgtEl>
                                          <p:sndTgt r:embed="rId3" name="Ding.wav"/>
                                        </p:tgtEl>
                                      </p:cMediaNode>
                                    </p:audio>
                                  </p:subTnLst>
                                </p:cTn>
                              </p:par>
                            </p:childTnLst>
                          </p:cTn>
                        </p:par>
                        <p:par>
                          <p:cTn id="307" fill="hold">
                            <p:stCondLst>
                              <p:cond delay="500"/>
                            </p:stCondLst>
                            <p:childTnLst>
                              <p:par>
                                <p:cTn id="308" presetID="10" presetClass="exit" presetSubtype="0" fill="hold" grpId="1" nodeType="afterEffect">
                                  <p:stCondLst>
                                    <p:cond delay="0"/>
                                  </p:stCondLst>
                                  <p:childTnLst>
                                    <p:animEffect transition="out" filter="fade">
                                      <p:cBhvr>
                                        <p:cTn id="309" dur="500"/>
                                        <p:tgtEl>
                                          <p:spTgt spid="91"/>
                                        </p:tgtEl>
                                      </p:cBhvr>
                                    </p:animEffect>
                                    <p:set>
                                      <p:cBhvr>
                                        <p:cTn id="310" dur="1" fill="hold">
                                          <p:stCondLst>
                                            <p:cond delay="499"/>
                                          </p:stCondLst>
                                        </p:cTn>
                                        <p:tgtEl>
                                          <p:spTgt spid="91"/>
                                        </p:tgtEl>
                                        <p:attrNameLst>
                                          <p:attrName>style.visibility</p:attrName>
                                        </p:attrNameLst>
                                      </p:cBhvr>
                                      <p:to>
                                        <p:strVal val="hidden"/>
                                      </p:to>
                                    </p:set>
                                  </p:childTnLst>
                                </p:cTn>
                              </p:par>
                            </p:childTnLst>
                          </p:cTn>
                        </p:par>
                        <p:par>
                          <p:cTn id="311" fill="hold">
                            <p:stCondLst>
                              <p:cond delay="1000"/>
                            </p:stCondLst>
                            <p:childTnLst>
                              <p:par>
                                <p:cTn id="312" presetID="1" presetClass="entr" presetSubtype="0" fill="hold" grpId="0" nodeType="afterEffect">
                                  <p:stCondLst>
                                    <p:cond delay="0"/>
                                  </p:stCondLst>
                                  <p:childTnLst>
                                    <p:set>
                                      <p:cBhvr>
                                        <p:cTn id="313"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0"/>
                  </p:tgtEl>
                </p:cond>
              </p:nextCondLst>
            </p:seq>
            <p:seq concurrent="1" nextAc="seek">
              <p:cTn id="314" restart="whenNotActive" fill="hold" evtFilter="cancelBubble" nodeType="interactiveSeq">
                <p:stCondLst>
                  <p:cond evt="onClick" delay="0">
                    <p:tgtEl>
                      <p:spTgt spid="93"/>
                    </p:tgtEl>
                  </p:cond>
                </p:stCondLst>
                <p:endSync evt="end" delay="0">
                  <p:rtn val="all"/>
                </p:endSync>
                <p:childTnLst>
                  <p:par>
                    <p:cTn id="315" fill="hold">
                      <p:stCondLst>
                        <p:cond delay="0"/>
                      </p:stCondLst>
                      <p:childTnLst>
                        <p:par>
                          <p:cTn id="316" fill="hold">
                            <p:stCondLst>
                              <p:cond delay="0"/>
                            </p:stCondLst>
                            <p:childTnLst>
                              <p:par>
                                <p:cTn id="317" presetID="10" presetClass="entr" presetSubtype="0" fill="hold" grpId="0" nodeType="clickEffect">
                                  <p:stCondLst>
                                    <p:cond delay="0"/>
                                  </p:stCondLst>
                                  <p:childTnLst>
                                    <p:set>
                                      <p:cBhvr>
                                        <p:cTn id="318" dur="1" fill="hold">
                                          <p:stCondLst>
                                            <p:cond delay="0"/>
                                          </p:stCondLst>
                                        </p:cTn>
                                        <p:tgtEl>
                                          <p:spTgt spid="94"/>
                                        </p:tgtEl>
                                        <p:attrNameLst>
                                          <p:attrName>style.visibility</p:attrName>
                                        </p:attrNameLst>
                                      </p:cBhvr>
                                      <p:to>
                                        <p:strVal val="visible"/>
                                      </p:to>
                                    </p:set>
                                    <p:animEffect transition="in" filter="fade">
                                      <p:cBhvr>
                                        <p:cTn id="319" dur="500"/>
                                        <p:tgtEl>
                                          <p:spTgt spid="94"/>
                                        </p:tgtEl>
                                      </p:cBhvr>
                                    </p:animEffect>
                                  </p:childTnLst>
                                  <p:subTnLst>
                                    <p:audio>
                                      <p:cMediaNode>
                                        <p:cTn display="0" masterRel="sameClick">
                                          <p:stCondLst>
                                            <p:cond evt="begin" delay="0">
                                              <p:tn val="317"/>
                                            </p:cond>
                                          </p:stCondLst>
                                          <p:endCondLst>
                                            <p:cond evt="onStopAudio" delay="0">
                                              <p:tgtEl>
                                                <p:sldTgt/>
                                              </p:tgtEl>
                                            </p:cond>
                                          </p:endCondLst>
                                        </p:cTn>
                                        <p:tgtEl>
                                          <p:sndTgt r:embed="rId3" name="Ding.wav"/>
                                        </p:tgtEl>
                                      </p:cMediaNode>
                                    </p:audio>
                                  </p:subTnLst>
                                </p:cTn>
                              </p:par>
                            </p:childTnLst>
                          </p:cTn>
                        </p:par>
                        <p:par>
                          <p:cTn id="320" fill="hold">
                            <p:stCondLst>
                              <p:cond delay="500"/>
                            </p:stCondLst>
                            <p:childTnLst>
                              <p:par>
                                <p:cTn id="321" presetID="10" presetClass="exit" presetSubtype="0" fill="hold" grpId="1" nodeType="afterEffect">
                                  <p:stCondLst>
                                    <p:cond delay="0"/>
                                  </p:stCondLst>
                                  <p:childTnLst>
                                    <p:animEffect transition="out" filter="fade">
                                      <p:cBhvr>
                                        <p:cTn id="322" dur="500"/>
                                        <p:tgtEl>
                                          <p:spTgt spid="94"/>
                                        </p:tgtEl>
                                      </p:cBhvr>
                                    </p:animEffect>
                                    <p:set>
                                      <p:cBhvr>
                                        <p:cTn id="323" dur="1" fill="hold">
                                          <p:stCondLst>
                                            <p:cond delay="499"/>
                                          </p:stCondLst>
                                        </p:cTn>
                                        <p:tgtEl>
                                          <p:spTgt spid="94"/>
                                        </p:tgtEl>
                                        <p:attrNameLst>
                                          <p:attrName>style.visibility</p:attrName>
                                        </p:attrNameLst>
                                      </p:cBhvr>
                                      <p:to>
                                        <p:strVal val="hidden"/>
                                      </p:to>
                                    </p:set>
                                  </p:childTnLst>
                                </p:cTn>
                              </p:par>
                            </p:childTnLst>
                          </p:cTn>
                        </p:par>
                        <p:par>
                          <p:cTn id="324" fill="hold">
                            <p:stCondLst>
                              <p:cond delay="1000"/>
                            </p:stCondLst>
                            <p:childTnLst>
                              <p:par>
                                <p:cTn id="325" presetID="1" presetClass="entr" presetSubtype="0" fill="hold" grpId="0" nodeType="afterEffect">
                                  <p:stCondLst>
                                    <p:cond delay="0"/>
                                  </p:stCondLst>
                                  <p:childTnLst>
                                    <p:set>
                                      <p:cBhvr>
                                        <p:cTn id="326" dur="1" fill="hold">
                                          <p:stCondLst>
                                            <p:cond delay="0"/>
                                          </p:stCondLst>
                                        </p:cTn>
                                        <p:tgtEl>
                                          <p:spTgt spid="95"/>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327" restart="whenNotActive" fill="hold" evtFilter="cancelBubble" nodeType="interactiveSeq">
                <p:stCondLst>
                  <p:cond evt="onClick" delay="0">
                    <p:tgtEl>
                      <p:spTgt spid="96"/>
                    </p:tgtEl>
                  </p:cond>
                </p:stCondLst>
                <p:endSync evt="end" delay="0">
                  <p:rtn val="all"/>
                </p:endSync>
                <p:childTnLst>
                  <p:par>
                    <p:cTn id="328" fill="hold">
                      <p:stCondLst>
                        <p:cond delay="0"/>
                      </p:stCondLst>
                      <p:childTnLst>
                        <p:par>
                          <p:cTn id="329" fill="hold">
                            <p:stCondLst>
                              <p:cond delay="0"/>
                            </p:stCondLst>
                            <p:childTnLst>
                              <p:par>
                                <p:cTn id="330" presetID="10" presetClass="entr" presetSubtype="0" fill="hold" grpId="0" nodeType="clickEffect">
                                  <p:stCondLst>
                                    <p:cond delay="0"/>
                                  </p:stCondLst>
                                  <p:childTnLst>
                                    <p:set>
                                      <p:cBhvr>
                                        <p:cTn id="331" dur="1" fill="hold">
                                          <p:stCondLst>
                                            <p:cond delay="0"/>
                                          </p:stCondLst>
                                        </p:cTn>
                                        <p:tgtEl>
                                          <p:spTgt spid="97"/>
                                        </p:tgtEl>
                                        <p:attrNameLst>
                                          <p:attrName>style.visibility</p:attrName>
                                        </p:attrNameLst>
                                      </p:cBhvr>
                                      <p:to>
                                        <p:strVal val="visible"/>
                                      </p:to>
                                    </p:set>
                                    <p:animEffect transition="in" filter="fade">
                                      <p:cBhvr>
                                        <p:cTn id="332" dur="500"/>
                                        <p:tgtEl>
                                          <p:spTgt spid="97"/>
                                        </p:tgtEl>
                                      </p:cBhvr>
                                    </p:animEffect>
                                  </p:childTnLst>
                                  <p:subTnLst>
                                    <p:audio>
                                      <p:cMediaNode>
                                        <p:cTn display="0" masterRel="sameClick">
                                          <p:stCondLst>
                                            <p:cond evt="begin" delay="0">
                                              <p:tn val="330"/>
                                            </p:cond>
                                          </p:stCondLst>
                                          <p:endCondLst>
                                            <p:cond evt="onStopAudio" delay="0">
                                              <p:tgtEl>
                                                <p:sldTgt/>
                                              </p:tgtEl>
                                            </p:cond>
                                          </p:endCondLst>
                                        </p:cTn>
                                        <p:tgtEl>
                                          <p:sndTgt r:embed="rId3" name="Ding.wav"/>
                                        </p:tgtEl>
                                      </p:cMediaNode>
                                    </p:audio>
                                  </p:subTnLst>
                                </p:cTn>
                              </p:par>
                            </p:childTnLst>
                          </p:cTn>
                        </p:par>
                        <p:par>
                          <p:cTn id="333" fill="hold">
                            <p:stCondLst>
                              <p:cond delay="500"/>
                            </p:stCondLst>
                            <p:childTnLst>
                              <p:par>
                                <p:cTn id="334" presetID="10" presetClass="exit" presetSubtype="0" fill="hold" grpId="1" nodeType="afterEffect">
                                  <p:stCondLst>
                                    <p:cond delay="0"/>
                                  </p:stCondLst>
                                  <p:childTnLst>
                                    <p:animEffect transition="out" filter="fade">
                                      <p:cBhvr>
                                        <p:cTn id="335" dur="500"/>
                                        <p:tgtEl>
                                          <p:spTgt spid="97"/>
                                        </p:tgtEl>
                                      </p:cBhvr>
                                    </p:animEffect>
                                    <p:set>
                                      <p:cBhvr>
                                        <p:cTn id="336" dur="1" fill="hold">
                                          <p:stCondLst>
                                            <p:cond delay="499"/>
                                          </p:stCondLst>
                                        </p:cTn>
                                        <p:tgtEl>
                                          <p:spTgt spid="97"/>
                                        </p:tgtEl>
                                        <p:attrNameLst>
                                          <p:attrName>style.visibility</p:attrName>
                                        </p:attrNameLst>
                                      </p:cBhvr>
                                      <p:to>
                                        <p:strVal val="hidden"/>
                                      </p:to>
                                    </p:set>
                                  </p:childTnLst>
                                </p:cTn>
                              </p:par>
                            </p:childTnLst>
                          </p:cTn>
                        </p:par>
                        <p:par>
                          <p:cTn id="337" fill="hold">
                            <p:stCondLst>
                              <p:cond delay="1000"/>
                            </p:stCondLst>
                            <p:childTnLst>
                              <p:par>
                                <p:cTn id="338" presetID="1" presetClass="entr" presetSubtype="0" fill="hold" grpId="0" nodeType="afterEffect">
                                  <p:stCondLst>
                                    <p:cond delay="0"/>
                                  </p:stCondLst>
                                  <p:childTnLst>
                                    <p:set>
                                      <p:cBhvr>
                                        <p:cTn id="339"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6"/>
                  </p:tgtEl>
                </p:cond>
              </p:nextCondLst>
            </p:seq>
            <p:seq concurrent="1" nextAc="seek">
              <p:cTn id="340" restart="whenNotActive" fill="hold" evtFilter="cancelBubble" nodeType="interactiveSeq">
                <p:stCondLst>
                  <p:cond evt="onClick" delay="0">
                    <p:tgtEl>
                      <p:spTgt spid="99"/>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100"/>
                                        </p:tgtEl>
                                        <p:attrNameLst>
                                          <p:attrName>style.visibility</p:attrName>
                                        </p:attrNameLst>
                                      </p:cBhvr>
                                      <p:to>
                                        <p:strVal val="visible"/>
                                      </p:to>
                                    </p:set>
                                    <p:animEffect transition="in" filter="fade">
                                      <p:cBhvr>
                                        <p:cTn id="345" dur="500"/>
                                        <p:tgtEl>
                                          <p:spTgt spid="100"/>
                                        </p:tgtEl>
                                      </p:cBhvr>
                                    </p:animEffect>
                                  </p:childTnLst>
                                  <p:subTnLst>
                                    <p:audio>
                                      <p:cMediaNode>
                                        <p:cTn display="0" masterRel="sameClick">
                                          <p:stCondLst>
                                            <p:cond evt="begin" delay="0">
                                              <p:tn val="343"/>
                                            </p:cond>
                                          </p:stCondLst>
                                          <p:endCondLst>
                                            <p:cond evt="onStopAudio" delay="0">
                                              <p:tgtEl>
                                                <p:sldTgt/>
                                              </p:tgtEl>
                                            </p:cond>
                                          </p:endCondLst>
                                        </p:cTn>
                                        <p:tgtEl>
                                          <p:sndTgt r:embed="rId3" name="Ding.wav"/>
                                        </p:tgtEl>
                                      </p:cMediaNode>
                                    </p:audio>
                                  </p:subTnLst>
                                </p:cTn>
                              </p:par>
                            </p:childTnLst>
                          </p:cTn>
                        </p:par>
                        <p:par>
                          <p:cTn id="346" fill="hold">
                            <p:stCondLst>
                              <p:cond delay="500"/>
                            </p:stCondLst>
                            <p:childTnLst>
                              <p:par>
                                <p:cTn id="347" presetID="10" presetClass="exit" presetSubtype="0" fill="hold" grpId="1" nodeType="afterEffect">
                                  <p:stCondLst>
                                    <p:cond delay="0"/>
                                  </p:stCondLst>
                                  <p:childTnLst>
                                    <p:animEffect transition="out" filter="fade">
                                      <p:cBhvr>
                                        <p:cTn id="348" dur="500"/>
                                        <p:tgtEl>
                                          <p:spTgt spid="100"/>
                                        </p:tgtEl>
                                      </p:cBhvr>
                                    </p:animEffect>
                                    <p:set>
                                      <p:cBhvr>
                                        <p:cTn id="349" dur="1" fill="hold">
                                          <p:stCondLst>
                                            <p:cond delay="499"/>
                                          </p:stCondLst>
                                        </p:cTn>
                                        <p:tgtEl>
                                          <p:spTgt spid="100"/>
                                        </p:tgtEl>
                                        <p:attrNameLst>
                                          <p:attrName>style.visibility</p:attrName>
                                        </p:attrNameLst>
                                      </p:cBhvr>
                                      <p:to>
                                        <p:strVal val="hidden"/>
                                      </p:to>
                                    </p:set>
                                  </p:childTnLst>
                                </p:cTn>
                              </p:par>
                            </p:childTnLst>
                          </p:cTn>
                        </p:par>
                        <p:par>
                          <p:cTn id="350" fill="hold">
                            <p:stCondLst>
                              <p:cond delay="1000"/>
                            </p:stCondLst>
                            <p:childTnLst>
                              <p:par>
                                <p:cTn id="351" presetID="1" presetClass="entr" presetSubtype="0" fill="hold" grpId="0" nodeType="afterEffect">
                                  <p:stCondLst>
                                    <p:cond delay="0"/>
                                  </p:stCondLst>
                                  <p:childTnLst>
                                    <p:set>
                                      <p:cBhvr>
                                        <p:cTn id="352"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353" restart="whenNotActive" fill="hold" evtFilter="cancelBubble" nodeType="interactiveSeq">
                <p:stCondLst>
                  <p:cond evt="onClick" delay="0">
                    <p:tgtEl>
                      <p:spTgt spid="102"/>
                    </p:tgtEl>
                  </p:cond>
                </p:stCondLst>
                <p:endSync evt="end" delay="0">
                  <p:rtn val="all"/>
                </p:endSync>
                <p:childTnLst>
                  <p:par>
                    <p:cTn id="354" fill="hold">
                      <p:stCondLst>
                        <p:cond delay="0"/>
                      </p:stCondLst>
                      <p:childTnLst>
                        <p:par>
                          <p:cTn id="355" fill="hold">
                            <p:stCondLst>
                              <p:cond delay="0"/>
                            </p:stCondLst>
                            <p:childTnLst>
                              <p:par>
                                <p:cTn id="356" presetID="10" presetClass="entr" presetSubtype="0" fill="hold" grpId="0" nodeType="clickEffect">
                                  <p:stCondLst>
                                    <p:cond delay="0"/>
                                  </p:stCondLst>
                                  <p:childTnLst>
                                    <p:set>
                                      <p:cBhvr>
                                        <p:cTn id="357" dur="1" fill="hold">
                                          <p:stCondLst>
                                            <p:cond delay="0"/>
                                          </p:stCondLst>
                                        </p:cTn>
                                        <p:tgtEl>
                                          <p:spTgt spid="103"/>
                                        </p:tgtEl>
                                        <p:attrNameLst>
                                          <p:attrName>style.visibility</p:attrName>
                                        </p:attrNameLst>
                                      </p:cBhvr>
                                      <p:to>
                                        <p:strVal val="visible"/>
                                      </p:to>
                                    </p:set>
                                    <p:animEffect transition="in" filter="fade">
                                      <p:cBhvr>
                                        <p:cTn id="358" dur="500"/>
                                        <p:tgtEl>
                                          <p:spTgt spid="103"/>
                                        </p:tgtEl>
                                      </p:cBhvr>
                                    </p:animEffect>
                                  </p:childTnLst>
                                  <p:subTnLst>
                                    <p:audio>
                                      <p:cMediaNode>
                                        <p:cTn display="0" masterRel="sameClick">
                                          <p:stCondLst>
                                            <p:cond evt="begin" delay="0">
                                              <p:tn val="356"/>
                                            </p:cond>
                                          </p:stCondLst>
                                          <p:endCondLst>
                                            <p:cond evt="onStopAudio" delay="0">
                                              <p:tgtEl>
                                                <p:sldTgt/>
                                              </p:tgtEl>
                                            </p:cond>
                                          </p:endCondLst>
                                        </p:cTn>
                                        <p:tgtEl>
                                          <p:sndTgt r:embed="rId3" name="Ding.wav"/>
                                        </p:tgtEl>
                                      </p:cMediaNode>
                                    </p:audio>
                                  </p:subTnLst>
                                </p:cTn>
                              </p:par>
                            </p:childTnLst>
                          </p:cTn>
                        </p:par>
                        <p:par>
                          <p:cTn id="359" fill="hold">
                            <p:stCondLst>
                              <p:cond delay="500"/>
                            </p:stCondLst>
                            <p:childTnLst>
                              <p:par>
                                <p:cTn id="360" presetID="10" presetClass="exit" presetSubtype="0" fill="hold" grpId="1" nodeType="afterEffect">
                                  <p:stCondLst>
                                    <p:cond delay="0"/>
                                  </p:stCondLst>
                                  <p:childTnLst>
                                    <p:animEffect transition="out" filter="fade">
                                      <p:cBhvr>
                                        <p:cTn id="361" dur="500"/>
                                        <p:tgtEl>
                                          <p:spTgt spid="103"/>
                                        </p:tgtEl>
                                      </p:cBhvr>
                                    </p:animEffect>
                                    <p:set>
                                      <p:cBhvr>
                                        <p:cTn id="362" dur="1" fill="hold">
                                          <p:stCondLst>
                                            <p:cond delay="499"/>
                                          </p:stCondLst>
                                        </p:cTn>
                                        <p:tgtEl>
                                          <p:spTgt spid="103"/>
                                        </p:tgtEl>
                                        <p:attrNameLst>
                                          <p:attrName>style.visibility</p:attrName>
                                        </p:attrNameLst>
                                      </p:cBhvr>
                                      <p:to>
                                        <p:strVal val="hidden"/>
                                      </p:to>
                                    </p:set>
                                  </p:childTnLst>
                                </p:cTn>
                              </p:par>
                            </p:childTnLst>
                          </p:cTn>
                        </p:par>
                        <p:par>
                          <p:cTn id="363" fill="hold">
                            <p:stCondLst>
                              <p:cond delay="1000"/>
                            </p:stCondLst>
                            <p:childTnLst>
                              <p:par>
                                <p:cTn id="364" presetID="1" presetClass="entr" presetSubtype="0" fill="hold" grpId="0" nodeType="afterEffect">
                                  <p:stCondLst>
                                    <p:cond delay="0"/>
                                  </p:stCondLst>
                                  <p:childTnLst>
                                    <p:set>
                                      <p:cBhvr>
                                        <p:cTn id="365"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366" restart="whenNotActive" fill="hold" evtFilter="cancelBubble" nodeType="interactiveSeq">
                <p:stCondLst>
                  <p:cond evt="onClick" delay="0">
                    <p:tgtEl>
                      <p:spTgt spid="105"/>
                    </p:tgtEl>
                  </p:cond>
                </p:stCondLst>
                <p:endSync evt="end" delay="0">
                  <p:rtn val="all"/>
                </p:endSync>
                <p:childTnLst>
                  <p:par>
                    <p:cTn id="367" fill="hold">
                      <p:stCondLst>
                        <p:cond delay="0"/>
                      </p:stCondLst>
                      <p:childTnLst>
                        <p:par>
                          <p:cTn id="368" fill="hold">
                            <p:stCondLst>
                              <p:cond delay="0"/>
                            </p:stCondLst>
                            <p:childTnLst>
                              <p:par>
                                <p:cTn id="369" presetID="10" presetClass="entr" presetSubtype="0" fill="hold" grpId="0" nodeType="clickEffect">
                                  <p:stCondLst>
                                    <p:cond delay="0"/>
                                  </p:stCondLst>
                                  <p:childTnLst>
                                    <p:set>
                                      <p:cBhvr>
                                        <p:cTn id="370" dur="1" fill="hold">
                                          <p:stCondLst>
                                            <p:cond delay="0"/>
                                          </p:stCondLst>
                                        </p:cTn>
                                        <p:tgtEl>
                                          <p:spTgt spid="106"/>
                                        </p:tgtEl>
                                        <p:attrNameLst>
                                          <p:attrName>style.visibility</p:attrName>
                                        </p:attrNameLst>
                                      </p:cBhvr>
                                      <p:to>
                                        <p:strVal val="visible"/>
                                      </p:to>
                                    </p:set>
                                    <p:animEffect transition="in" filter="fade">
                                      <p:cBhvr>
                                        <p:cTn id="371" dur="500"/>
                                        <p:tgtEl>
                                          <p:spTgt spid="106"/>
                                        </p:tgtEl>
                                      </p:cBhvr>
                                    </p:animEffect>
                                  </p:childTnLst>
                                  <p:subTnLst>
                                    <p:audio>
                                      <p:cMediaNode>
                                        <p:cTn display="0" masterRel="sameClick">
                                          <p:stCondLst>
                                            <p:cond evt="begin" delay="0">
                                              <p:tn val="369"/>
                                            </p:cond>
                                          </p:stCondLst>
                                          <p:endCondLst>
                                            <p:cond evt="onStopAudio" delay="0">
                                              <p:tgtEl>
                                                <p:sldTgt/>
                                              </p:tgtEl>
                                            </p:cond>
                                          </p:endCondLst>
                                        </p:cTn>
                                        <p:tgtEl>
                                          <p:sndTgt r:embed="rId3" name="Ding.wav"/>
                                        </p:tgtEl>
                                      </p:cMediaNode>
                                    </p:audio>
                                  </p:subTnLst>
                                </p:cTn>
                              </p:par>
                            </p:childTnLst>
                          </p:cTn>
                        </p:par>
                        <p:par>
                          <p:cTn id="372" fill="hold">
                            <p:stCondLst>
                              <p:cond delay="500"/>
                            </p:stCondLst>
                            <p:childTnLst>
                              <p:par>
                                <p:cTn id="373" presetID="10" presetClass="exit" presetSubtype="0" fill="hold" grpId="1" nodeType="afterEffect">
                                  <p:stCondLst>
                                    <p:cond delay="0"/>
                                  </p:stCondLst>
                                  <p:childTnLst>
                                    <p:animEffect transition="out" filter="fade">
                                      <p:cBhvr>
                                        <p:cTn id="374" dur="500"/>
                                        <p:tgtEl>
                                          <p:spTgt spid="106"/>
                                        </p:tgtEl>
                                      </p:cBhvr>
                                    </p:animEffect>
                                    <p:set>
                                      <p:cBhvr>
                                        <p:cTn id="375" dur="1" fill="hold">
                                          <p:stCondLst>
                                            <p:cond delay="499"/>
                                          </p:stCondLst>
                                        </p:cTn>
                                        <p:tgtEl>
                                          <p:spTgt spid="106"/>
                                        </p:tgtEl>
                                        <p:attrNameLst>
                                          <p:attrName>style.visibility</p:attrName>
                                        </p:attrNameLst>
                                      </p:cBhvr>
                                      <p:to>
                                        <p:strVal val="hidden"/>
                                      </p:to>
                                    </p:set>
                                  </p:childTnLst>
                                </p:cTn>
                              </p:par>
                            </p:childTnLst>
                          </p:cTn>
                        </p:par>
                        <p:par>
                          <p:cTn id="376" fill="hold">
                            <p:stCondLst>
                              <p:cond delay="1000"/>
                            </p:stCondLst>
                            <p:childTnLst>
                              <p:par>
                                <p:cTn id="377" presetID="1" presetClass="entr" presetSubtype="0" fill="hold" grpId="0" nodeType="afterEffect">
                                  <p:stCondLst>
                                    <p:cond delay="0"/>
                                  </p:stCondLst>
                                  <p:childTnLst>
                                    <p:set>
                                      <p:cBhvr>
                                        <p:cTn id="378"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379" restart="whenNotActive" fill="hold" evtFilter="cancelBubble" nodeType="interactiveSeq">
                <p:stCondLst>
                  <p:cond evt="onClick" delay="0">
                    <p:tgtEl>
                      <p:spTgt spid="108"/>
                    </p:tgtEl>
                  </p:cond>
                </p:stCondLst>
                <p:endSync evt="end" delay="0">
                  <p:rtn val="all"/>
                </p:endSync>
                <p:childTnLst>
                  <p:par>
                    <p:cTn id="380" fill="hold">
                      <p:stCondLst>
                        <p:cond delay="0"/>
                      </p:stCondLst>
                      <p:childTnLst>
                        <p:par>
                          <p:cTn id="381" fill="hold">
                            <p:stCondLst>
                              <p:cond delay="0"/>
                            </p:stCondLst>
                            <p:childTnLst>
                              <p:par>
                                <p:cTn id="382" presetID="10" presetClass="entr" presetSubtype="0" fill="hold" grpId="0" nodeType="clickEffect">
                                  <p:stCondLst>
                                    <p:cond delay="0"/>
                                  </p:stCondLst>
                                  <p:childTnLst>
                                    <p:set>
                                      <p:cBhvr>
                                        <p:cTn id="383" dur="1" fill="hold">
                                          <p:stCondLst>
                                            <p:cond delay="0"/>
                                          </p:stCondLst>
                                        </p:cTn>
                                        <p:tgtEl>
                                          <p:spTgt spid="109"/>
                                        </p:tgtEl>
                                        <p:attrNameLst>
                                          <p:attrName>style.visibility</p:attrName>
                                        </p:attrNameLst>
                                      </p:cBhvr>
                                      <p:to>
                                        <p:strVal val="visible"/>
                                      </p:to>
                                    </p:set>
                                    <p:animEffect transition="in" filter="fade">
                                      <p:cBhvr>
                                        <p:cTn id="384" dur="500"/>
                                        <p:tgtEl>
                                          <p:spTgt spid="109"/>
                                        </p:tgtEl>
                                      </p:cBhvr>
                                    </p:animEffect>
                                  </p:childTnLst>
                                  <p:subTnLst>
                                    <p:audio>
                                      <p:cMediaNode>
                                        <p:cTn display="0" masterRel="sameClick">
                                          <p:stCondLst>
                                            <p:cond evt="begin" delay="0">
                                              <p:tn val="382"/>
                                            </p:cond>
                                          </p:stCondLst>
                                          <p:endCondLst>
                                            <p:cond evt="onStopAudio" delay="0">
                                              <p:tgtEl>
                                                <p:sldTgt/>
                                              </p:tgtEl>
                                            </p:cond>
                                          </p:endCondLst>
                                        </p:cTn>
                                        <p:tgtEl>
                                          <p:sndTgt r:embed="rId3" name="Ding.wav"/>
                                        </p:tgtEl>
                                      </p:cMediaNode>
                                    </p:audio>
                                  </p:subTnLst>
                                </p:cTn>
                              </p:par>
                            </p:childTnLst>
                          </p:cTn>
                        </p:par>
                        <p:par>
                          <p:cTn id="385" fill="hold">
                            <p:stCondLst>
                              <p:cond delay="500"/>
                            </p:stCondLst>
                            <p:childTnLst>
                              <p:par>
                                <p:cTn id="386" presetID="10" presetClass="exit" presetSubtype="0" fill="hold" grpId="1" nodeType="afterEffect">
                                  <p:stCondLst>
                                    <p:cond delay="0"/>
                                  </p:stCondLst>
                                  <p:childTnLst>
                                    <p:animEffect transition="out" filter="fade">
                                      <p:cBhvr>
                                        <p:cTn id="387" dur="500"/>
                                        <p:tgtEl>
                                          <p:spTgt spid="109"/>
                                        </p:tgtEl>
                                      </p:cBhvr>
                                    </p:animEffect>
                                    <p:set>
                                      <p:cBhvr>
                                        <p:cTn id="388" dur="1" fill="hold">
                                          <p:stCondLst>
                                            <p:cond delay="499"/>
                                          </p:stCondLst>
                                        </p:cTn>
                                        <p:tgtEl>
                                          <p:spTgt spid="109"/>
                                        </p:tgtEl>
                                        <p:attrNameLst>
                                          <p:attrName>style.visibility</p:attrName>
                                        </p:attrNameLst>
                                      </p:cBhvr>
                                      <p:to>
                                        <p:strVal val="hidden"/>
                                      </p:to>
                                    </p:set>
                                  </p:childTnLst>
                                </p:cTn>
                              </p:par>
                            </p:childTnLst>
                          </p:cTn>
                        </p:par>
                        <p:par>
                          <p:cTn id="389" fill="hold">
                            <p:stCondLst>
                              <p:cond delay="1000"/>
                            </p:stCondLst>
                            <p:childTnLst>
                              <p:par>
                                <p:cTn id="390" presetID="1" presetClass="entr" presetSubtype="0" fill="hold" grpId="0" nodeType="afterEffect">
                                  <p:stCondLst>
                                    <p:cond delay="0"/>
                                  </p:stCondLst>
                                  <p:childTnLst>
                                    <p:set>
                                      <p:cBhvr>
                                        <p:cTn id="391"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392" restart="whenNotActive" fill="hold" evtFilter="cancelBubble" nodeType="interactiveSeq">
                <p:stCondLst>
                  <p:cond evt="onClick" delay="0">
                    <p:tgtEl>
                      <p:spTgt spid="111"/>
                    </p:tgtEl>
                  </p:cond>
                </p:stCondLst>
                <p:endSync evt="end" delay="0">
                  <p:rtn val="all"/>
                </p:endSync>
                <p:childTnLst>
                  <p:par>
                    <p:cTn id="393" fill="hold">
                      <p:stCondLst>
                        <p:cond delay="0"/>
                      </p:stCondLst>
                      <p:childTnLst>
                        <p:par>
                          <p:cTn id="394" fill="hold">
                            <p:stCondLst>
                              <p:cond delay="0"/>
                            </p:stCondLst>
                            <p:childTnLst>
                              <p:par>
                                <p:cTn id="395" presetID="10" presetClass="entr" presetSubtype="0" fill="hold" grpId="0" nodeType="clickEffect">
                                  <p:stCondLst>
                                    <p:cond delay="0"/>
                                  </p:stCondLst>
                                  <p:childTnLst>
                                    <p:set>
                                      <p:cBhvr>
                                        <p:cTn id="396" dur="1" fill="hold">
                                          <p:stCondLst>
                                            <p:cond delay="0"/>
                                          </p:stCondLst>
                                        </p:cTn>
                                        <p:tgtEl>
                                          <p:spTgt spid="112"/>
                                        </p:tgtEl>
                                        <p:attrNameLst>
                                          <p:attrName>style.visibility</p:attrName>
                                        </p:attrNameLst>
                                      </p:cBhvr>
                                      <p:to>
                                        <p:strVal val="visible"/>
                                      </p:to>
                                    </p:set>
                                    <p:animEffect transition="in" filter="fade">
                                      <p:cBhvr>
                                        <p:cTn id="397" dur="500"/>
                                        <p:tgtEl>
                                          <p:spTgt spid="112"/>
                                        </p:tgtEl>
                                      </p:cBhvr>
                                    </p:animEffect>
                                  </p:childTnLst>
                                  <p:subTnLst>
                                    <p:audio>
                                      <p:cMediaNode>
                                        <p:cTn display="0" masterRel="sameClick">
                                          <p:stCondLst>
                                            <p:cond evt="begin" delay="0">
                                              <p:tn val="395"/>
                                            </p:cond>
                                          </p:stCondLst>
                                          <p:endCondLst>
                                            <p:cond evt="onStopAudio" delay="0">
                                              <p:tgtEl>
                                                <p:sldTgt/>
                                              </p:tgtEl>
                                            </p:cond>
                                          </p:endCondLst>
                                        </p:cTn>
                                        <p:tgtEl>
                                          <p:sndTgt r:embed="rId3" name="Ding.wav"/>
                                        </p:tgtEl>
                                      </p:cMediaNode>
                                    </p:audio>
                                  </p:subTnLst>
                                </p:cTn>
                              </p:par>
                            </p:childTnLst>
                          </p:cTn>
                        </p:par>
                        <p:par>
                          <p:cTn id="398" fill="hold">
                            <p:stCondLst>
                              <p:cond delay="500"/>
                            </p:stCondLst>
                            <p:childTnLst>
                              <p:par>
                                <p:cTn id="399" presetID="10" presetClass="exit" presetSubtype="0" fill="hold" grpId="1" nodeType="afterEffect">
                                  <p:stCondLst>
                                    <p:cond delay="0"/>
                                  </p:stCondLst>
                                  <p:childTnLst>
                                    <p:animEffect transition="out" filter="fade">
                                      <p:cBhvr>
                                        <p:cTn id="400" dur="500"/>
                                        <p:tgtEl>
                                          <p:spTgt spid="112"/>
                                        </p:tgtEl>
                                      </p:cBhvr>
                                    </p:animEffect>
                                    <p:set>
                                      <p:cBhvr>
                                        <p:cTn id="401" dur="1" fill="hold">
                                          <p:stCondLst>
                                            <p:cond delay="499"/>
                                          </p:stCondLst>
                                        </p:cTn>
                                        <p:tgtEl>
                                          <p:spTgt spid="112"/>
                                        </p:tgtEl>
                                        <p:attrNameLst>
                                          <p:attrName>style.visibility</p:attrName>
                                        </p:attrNameLst>
                                      </p:cBhvr>
                                      <p:to>
                                        <p:strVal val="hidden"/>
                                      </p:to>
                                    </p:set>
                                  </p:childTnLst>
                                </p:cTn>
                              </p:par>
                            </p:childTnLst>
                          </p:cTn>
                        </p:par>
                        <p:par>
                          <p:cTn id="402" fill="hold">
                            <p:stCondLst>
                              <p:cond delay="1000"/>
                            </p:stCondLst>
                            <p:childTnLst>
                              <p:par>
                                <p:cTn id="403" presetID="1" presetClass="entr" presetSubtype="0" fill="hold" grpId="0" nodeType="afterEffect">
                                  <p:stCondLst>
                                    <p:cond delay="0"/>
                                  </p:stCondLst>
                                  <p:childTnLst>
                                    <p:set>
                                      <p:cBhvr>
                                        <p:cTn id="404" dur="1" fill="hold">
                                          <p:stCondLst>
                                            <p:cond delay="0"/>
                                          </p:stCondLst>
                                        </p:cTn>
                                        <p:tgtEl>
                                          <p:spTgt spid="113"/>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405" restart="whenNotActive" fill="hold" evtFilter="cancelBubble" nodeType="interactiveSeq">
                <p:stCondLst>
                  <p:cond evt="onClick" delay="0">
                    <p:tgtEl>
                      <p:spTgt spid="114"/>
                    </p:tgtEl>
                  </p:cond>
                </p:stCondLst>
                <p:endSync evt="end" delay="0">
                  <p:rtn val="all"/>
                </p:endSync>
                <p:childTnLst>
                  <p:par>
                    <p:cTn id="406" fill="hold">
                      <p:stCondLst>
                        <p:cond delay="0"/>
                      </p:stCondLst>
                      <p:childTnLst>
                        <p:par>
                          <p:cTn id="407" fill="hold">
                            <p:stCondLst>
                              <p:cond delay="0"/>
                            </p:stCondLst>
                            <p:childTnLst>
                              <p:par>
                                <p:cTn id="408" presetID="10" presetClass="entr" presetSubtype="0" fill="hold" grpId="0" nodeType="clickEffect">
                                  <p:stCondLst>
                                    <p:cond delay="0"/>
                                  </p:stCondLst>
                                  <p:childTnLst>
                                    <p:set>
                                      <p:cBhvr>
                                        <p:cTn id="409" dur="1" fill="hold">
                                          <p:stCondLst>
                                            <p:cond delay="0"/>
                                          </p:stCondLst>
                                        </p:cTn>
                                        <p:tgtEl>
                                          <p:spTgt spid="115"/>
                                        </p:tgtEl>
                                        <p:attrNameLst>
                                          <p:attrName>style.visibility</p:attrName>
                                        </p:attrNameLst>
                                      </p:cBhvr>
                                      <p:to>
                                        <p:strVal val="visible"/>
                                      </p:to>
                                    </p:set>
                                    <p:animEffect transition="in" filter="fade">
                                      <p:cBhvr>
                                        <p:cTn id="410" dur="500"/>
                                        <p:tgtEl>
                                          <p:spTgt spid="115"/>
                                        </p:tgtEl>
                                      </p:cBhvr>
                                    </p:animEffect>
                                  </p:childTnLst>
                                  <p:subTnLst>
                                    <p:audio>
                                      <p:cMediaNode>
                                        <p:cTn display="0" masterRel="sameClick">
                                          <p:stCondLst>
                                            <p:cond evt="begin" delay="0">
                                              <p:tn val="408"/>
                                            </p:cond>
                                          </p:stCondLst>
                                          <p:endCondLst>
                                            <p:cond evt="onStopAudio" delay="0">
                                              <p:tgtEl>
                                                <p:sldTgt/>
                                              </p:tgtEl>
                                            </p:cond>
                                          </p:endCondLst>
                                        </p:cTn>
                                        <p:tgtEl>
                                          <p:sndTgt r:embed="rId3" name="Ding.wav"/>
                                        </p:tgtEl>
                                      </p:cMediaNode>
                                    </p:audio>
                                  </p:subTnLst>
                                </p:cTn>
                              </p:par>
                            </p:childTnLst>
                          </p:cTn>
                        </p:par>
                        <p:par>
                          <p:cTn id="411" fill="hold">
                            <p:stCondLst>
                              <p:cond delay="500"/>
                            </p:stCondLst>
                            <p:childTnLst>
                              <p:par>
                                <p:cTn id="412" presetID="10" presetClass="exit" presetSubtype="0" fill="hold" grpId="1" nodeType="afterEffect">
                                  <p:stCondLst>
                                    <p:cond delay="0"/>
                                  </p:stCondLst>
                                  <p:childTnLst>
                                    <p:animEffect transition="out" filter="fade">
                                      <p:cBhvr>
                                        <p:cTn id="413" dur="500"/>
                                        <p:tgtEl>
                                          <p:spTgt spid="115"/>
                                        </p:tgtEl>
                                      </p:cBhvr>
                                    </p:animEffect>
                                    <p:set>
                                      <p:cBhvr>
                                        <p:cTn id="414" dur="1" fill="hold">
                                          <p:stCondLst>
                                            <p:cond delay="499"/>
                                          </p:stCondLst>
                                        </p:cTn>
                                        <p:tgtEl>
                                          <p:spTgt spid="115"/>
                                        </p:tgtEl>
                                        <p:attrNameLst>
                                          <p:attrName>style.visibility</p:attrName>
                                        </p:attrNameLst>
                                      </p:cBhvr>
                                      <p:to>
                                        <p:strVal val="hidden"/>
                                      </p:to>
                                    </p:set>
                                  </p:childTnLst>
                                </p:cTn>
                              </p:par>
                            </p:childTnLst>
                          </p:cTn>
                        </p:par>
                        <p:par>
                          <p:cTn id="415" fill="hold">
                            <p:stCondLst>
                              <p:cond delay="1000"/>
                            </p:stCondLst>
                            <p:childTnLst>
                              <p:par>
                                <p:cTn id="416" presetID="1" presetClass="entr" presetSubtype="0" fill="hold" grpId="0" nodeType="afterEffect">
                                  <p:stCondLst>
                                    <p:cond delay="0"/>
                                  </p:stCondLst>
                                  <p:childTnLst>
                                    <p:set>
                                      <p:cBhvr>
                                        <p:cTn id="417" dur="1" fill="hold">
                                          <p:stCondLst>
                                            <p:cond delay="0"/>
                                          </p:stCondLst>
                                        </p:cTn>
                                        <p:tgtEl>
                                          <p:spTgt spid="116"/>
                                        </p:tgtEl>
                                        <p:attrNameLst>
                                          <p:attrName>style.visibility</p:attrName>
                                        </p:attrNameLst>
                                      </p:cBhvr>
                                      <p:to>
                                        <p:strVal val="visible"/>
                                      </p:to>
                                    </p:set>
                                  </p:childTnLst>
                                </p:cTn>
                              </p:par>
                            </p:childTnLst>
                          </p:cTn>
                        </p:par>
                      </p:childTnLst>
                    </p:cTn>
                  </p:par>
                </p:childTnLst>
              </p:cTn>
              <p:nextCondLst>
                <p:cond evt="onClick" delay="0">
                  <p:tgtEl>
                    <p:spTgt spid="114"/>
                  </p:tgtEl>
                </p:cond>
              </p:nextCondLst>
            </p:seq>
            <p:seq concurrent="1" nextAc="seek">
              <p:cTn id="418" restart="whenNotActive" fill="hold" evtFilter="cancelBubble" nodeType="interactiveSeq">
                <p:stCondLst>
                  <p:cond evt="onClick" delay="0">
                    <p:tgtEl>
                      <p:spTgt spid="117"/>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clickEffect">
                                  <p:stCondLst>
                                    <p:cond delay="0"/>
                                  </p:stCondLst>
                                  <p:childTnLst>
                                    <p:set>
                                      <p:cBhvr>
                                        <p:cTn id="422" dur="1" fill="hold">
                                          <p:stCondLst>
                                            <p:cond delay="0"/>
                                          </p:stCondLst>
                                        </p:cTn>
                                        <p:tgtEl>
                                          <p:spTgt spid="118"/>
                                        </p:tgtEl>
                                        <p:attrNameLst>
                                          <p:attrName>style.visibility</p:attrName>
                                        </p:attrNameLst>
                                      </p:cBhvr>
                                      <p:to>
                                        <p:strVal val="visible"/>
                                      </p:to>
                                    </p:set>
                                    <p:animEffect transition="in" filter="fade">
                                      <p:cBhvr>
                                        <p:cTn id="423" dur="500"/>
                                        <p:tgtEl>
                                          <p:spTgt spid="118"/>
                                        </p:tgtEl>
                                      </p:cBhvr>
                                    </p:animEffect>
                                  </p:childTnLst>
                                  <p:subTnLst>
                                    <p:audio>
                                      <p:cMediaNode>
                                        <p:cTn display="0" masterRel="sameClick">
                                          <p:stCondLst>
                                            <p:cond evt="begin" delay="0">
                                              <p:tn val="421"/>
                                            </p:cond>
                                          </p:stCondLst>
                                          <p:endCondLst>
                                            <p:cond evt="onStopAudio" delay="0">
                                              <p:tgtEl>
                                                <p:sldTgt/>
                                              </p:tgtEl>
                                            </p:cond>
                                          </p:endCondLst>
                                        </p:cTn>
                                        <p:tgtEl>
                                          <p:sndTgt r:embed="rId3" name="Ding.wav"/>
                                        </p:tgtEl>
                                      </p:cMediaNode>
                                    </p:audio>
                                  </p:subTnLst>
                                </p:cTn>
                              </p:par>
                            </p:childTnLst>
                          </p:cTn>
                        </p:par>
                        <p:par>
                          <p:cTn id="424" fill="hold">
                            <p:stCondLst>
                              <p:cond delay="500"/>
                            </p:stCondLst>
                            <p:childTnLst>
                              <p:par>
                                <p:cTn id="425" presetID="10" presetClass="exit" presetSubtype="0" fill="hold" grpId="1" nodeType="afterEffect">
                                  <p:stCondLst>
                                    <p:cond delay="0"/>
                                  </p:stCondLst>
                                  <p:childTnLst>
                                    <p:animEffect transition="out" filter="fade">
                                      <p:cBhvr>
                                        <p:cTn id="426" dur="500"/>
                                        <p:tgtEl>
                                          <p:spTgt spid="118"/>
                                        </p:tgtEl>
                                      </p:cBhvr>
                                    </p:animEffect>
                                    <p:set>
                                      <p:cBhvr>
                                        <p:cTn id="427" dur="1" fill="hold">
                                          <p:stCondLst>
                                            <p:cond delay="499"/>
                                          </p:stCondLst>
                                        </p:cTn>
                                        <p:tgtEl>
                                          <p:spTgt spid="118"/>
                                        </p:tgtEl>
                                        <p:attrNameLst>
                                          <p:attrName>style.visibility</p:attrName>
                                        </p:attrNameLst>
                                      </p:cBhvr>
                                      <p:to>
                                        <p:strVal val="hidden"/>
                                      </p:to>
                                    </p:set>
                                  </p:childTnLst>
                                </p:cTn>
                              </p:par>
                            </p:childTnLst>
                          </p:cTn>
                        </p:par>
                        <p:par>
                          <p:cTn id="428" fill="hold">
                            <p:stCondLst>
                              <p:cond delay="1000"/>
                            </p:stCondLst>
                            <p:childTnLst>
                              <p:par>
                                <p:cTn id="429" presetID="1" presetClass="entr" presetSubtype="0" fill="hold" grpId="0" nodeType="afterEffect">
                                  <p:stCondLst>
                                    <p:cond delay="0"/>
                                  </p:stCondLst>
                                  <p:childTnLst>
                                    <p:set>
                                      <p:cBhvr>
                                        <p:cTn id="430"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17"/>
                  </p:tgtEl>
                </p:cond>
              </p:nextCondLst>
            </p:seq>
            <p:seq concurrent="1" nextAc="seek">
              <p:cTn id="431" restart="whenNotActive" fill="hold" evtFilter="cancelBubble" nodeType="interactiveSeq">
                <p:stCondLst>
                  <p:cond evt="onClick" delay="0">
                    <p:tgtEl>
                      <p:spTgt spid="120"/>
                    </p:tgtEl>
                  </p:cond>
                </p:stCondLst>
                <p:endSync evt="end" delay="0">
                  <p:rtn val="all"/>
                </p:endSync>
                <p:childTnLst>
                  <p:par>
                    <p:cTn id="432" fill="hold">
                      <p:stCondLst>
                        <p:cond delay="0"/>
                      </p:stCondLst>
                      <p:childTnLst>
                        <p:par>
                          <p:cTn id="433" fill="hold">
                            <p:stCondLst>
                              <p:cond delay="0"/>
                            </p:stCondLst>
                            <p:childTnLst>
                              <p:par>
                                <p:cTn id="434" presetID="10" presetClass="entr" presetSubtype="0" fill="hold" grpId="0" nodeType="clickEffect">
                                  <p:stCondLst>
                                    <p:cond delay="0"/>
                                  </p:stCondLst>
                                  <p:childTnLst>
                                    <p:set>
                                      <p:cBhvr>
                                        <p:cTn id="435" dur="1" fill="hold">
                                          <p:stCondLst>
                                            <p:cond delay="0"/>
                                          </p:stCondLst>
                                        </p:cTn>
                                        <p:tgtEl>
                                          <p:spTgt spid="121"/>
                                        </p:tgtEl>
                                        <p:attrNameLst>
                                          <p:attrName>style.visibility</p:attrName>
                                        </p:attrNameLst>
                                      </p:cBhvr>
                                      <p:to>
                                        <p:strVal val="visible"/>
                                      </p:to>
                                    </p:set>
                                    <p:animEffect transition="in" filter="fade">
                                      <p:cBhvr>
                                        <p:cTn id="436" dur="500"/>
                                        <p:tgtEl>
                                          <p:spTgt spid="121"/>
                                        </p:tgtEl>
                                      </p:cBhvr>
                                    </p:animEffect>
                                  </p:childTnLst>
                                  <p:subTnLst>
                                    <p:audio>
                                      <p:cMediaNode>
                                        <p:cTn display="0" masterRel="sameClick">
                                          <p:stCondLst>
                                            <p:cond evt="begin" delay="0">
                                              <p:tn val="434"/>
                                            </p:cond>
                                          </p:stCondLst>
                                          <p:endCondLst>
                                            <p:cond evt="onStopAudio" delay="0">
                                              <p:tgtEl>
                                                <p:sldTgt/>
                                              </p:tgtEl>
                                            </p:cond>
                                          </p:endCondLst>
                                        </p:cTn>
                                        <p:tgtEl>
                                          <p:sndTgt r:embed="rId3" name="Ding.wav"/>
                                        </p:tgtEl>
                                      </p:cMediaNode>
                                    </p:audio>
                                  </p:subTnLst>
                                </p:cTn>
                              </p:par>
                            </p:childTnLst>
                          </p:cTn>
                        </p:par>
                        <p:par>
                          <p:cTn id="437" fill="hold">
                            <p:stCondLst>
                              <p:cond delay="500"/>
                            </p:stCondLst>
                            <p:childTnLst>
                              <p:par>
                                <p:cTn id="438" presetID="10" presetClass="exit" presetSubtype="0" fill="hold" grpId="1" nodeType="afterEffect">
                                  <p:stCondLst>
                                    <p:cond delay="0"/>
                                  </p:stCondLst>
                                  <p:childTnLst>
                                    <p:animEffect transition="out" filter="fade">
                                      <p:cBhvr>
                                        <p:cTn id="439" dur="500"/>
                                        <p:tgtEl>
                                          <p:spTgt spid="121"/>
                                        </p:tgtEl>
                                      </p:cBhvr>
                                    </p:animEffect>
                                    <p:set>
                                      <p:cBhvr>
                                        <p:cTn id="440" dur="1" fill="hold">
                                          <p:stCondLst>
                                            <p:cond delay="499"/>
                                          </p:stCondLst>
                                        </p:cTn>
                                        <p:tgtEl>
                                          <p:spTgt spid="121"/>
                                        </p:tgtEl>
                                        <p:attrNameLst>
                                          <p:attrName>style.visibility</p:attrName>
                                        </p:attrNameLst>
                                      </p:cBhvr>
                                      <p:to>
                                        <p:strVal val="hidden"/>
                                      </p:to>
                                    </p:set>
                                  </p:childTnLst>
                                </p:cTn>
                              </p:par>
                            </p:childTnLst>
                          </p:cTn>
                        </p:par>
                        <p:par>
                          <p:cTn id="441" fill="hold">
                            <p:stCondLst>
                              <p:cond delay="1000"/>
                            </p:stCondLst>
                            <p:childTnLst>
                              <p:par>
                                <p:cTn id="442" presetID="1" presetClass="entr" presetSubtype="0" fill="hold" grpId="0" nodeType="afterEffect">
                                  <p:stCondLst>
                                    <p:cond delay="0"/>
                                  </p:stCondLst>
                                  <p:childTnLst>
                                    <p:set>
                                      <p:cBhvr>
                                        <p:cTn id="443" dur="1" fill="hold">
                                          <p:stCondLst>
                                            <p:cond delay="0"/>
                                          </p:stCondLst>
                                        </p:cTn>
                                        <p:tgtEl>
                                          <p:spTgt spid="122"/>
                                        </p:tgtEl>
                                        <p:attrNameLst>
                                          <p:attrName>style.visibility</p:attrName>
                                        </p:attrNameLst>
                                      </p:cBhvr>
                                      <p:to>
                                        <p:strVal val="visible"/>
                                      </p:to>
                                    </p:set>
                                  </p:childTnLst>
                                </p:cTn>
                              </p:par>
                            </p:childTnLst>
                          </p:cTn>
                        </p:par>
                      </p:childTnLst>
                    </p:cTn>
                  </p:par>
                </p:childTnLst>
              </p:cTn>
              <p:nextCondLst>
                <p:cond evt="onClick" delay="0">
                  <p:tgtEl>
                    <p:spTgt spid="120"/>
                  </p:tgtEl>
                </p:cond>
              </p:nextCondLst>
            </p:seq>
            <p:seq concurrent="1" nextAc="seek">
              <p:cTn id="444" restart="whenNotActive" fill="hold" evtFilter="cancelBubble" nodeType="interactiveSeq">
                <p:stCondLst>
                  <p:cond evt="onClick" delay="0">
                    <p:tgtEl>
                      <p:spTgt spid="123"/>
                    </p:tgtEl>
                  </p:cond>
                </p:stCondLst>
                <p:endSync evt="end" delay="0">
                  <p:rtn val="all"/>
                </p:endSync>
                <p:childTnLst>
                  <p:par>
                    <p:cTn id="445" fill="hold">
                      <p:stCondLst>
                        <p:cond delay="0"/>
                      </p:stCondLst>
                      <p:childTnLst>
                        <p:par>
                          <p:cTn id="446" fill="hold">
                            <p:stCondLst>
                              <p:cond delay="0"/>
                            </p:stCondLst>
                            <p:childTnLst>
                              <p:par>
                                <p:cTn id="447" presetID="10" presetClass="entr" presetSubtype="0" fill="hold" grpId="0" nodeType="clickEffect">
                                  <p:stCondLst>
                                    <p:cond delay="0"/>
                                  </p:stCondLst>
                                  <p:childTnLst>
                                    <p:set>
                                      <p:cBhvr>
                                        <p:cTn id="448" dur="1" fill="hold">
                                          <p:stCondLst>
                                            <p:cond delay="0"/>
                                          </p:stCondLst>
                                        </p:cTn>
                                        <p:tgtEl>
                                          <p:spTgt spid="124"/>
                                        </p:tgtEl>
                                        <p:attrNameLst>
                                          <p:attrName>style.visibility</p:attrName>
                                        </p:attrNameLst>
                                      </p:cBhvr>
                                      <p:to>
                                        <p:strVal val="visible"/>
                                      </p:to>
                                    </p:set>
                                    <p:animEffect transition="in" filter="fade">
                                      <p:cBhvr>
                                        <p:cTn id="449" dur="500"/>
                                        <p:tgtEl>
                                          <p:spTgt spid="124"/>
                                        </p:tgtEl>
                                      </p:cBhvr>
                                    </p:animEffect>
                                  </p:childTnLst>
                                  <p:subTnLst>
                                    <p:audio>
                                      <p:cMediaNode>
                                        <p:cTn display="0" masterRel="sameClick">
                                          <p:stCondLst>
                                            <p:cond evt="begin" delay="0">
                                              <p:tn val="447"/>
                                            </p:cond>
                                          </p:stCondLst>
                                          <p:endCondLst>
                                            <p:cond evt="onStopAudio" delay="0">
                                              <p:tgtEl>
                                                <p:sldTgt/>
                                              </p:tgtEl>
                                            </p:cond>
                                          </p:endCondLst>
                                        </p:cTn>
                                        <p:tgtEl>
                                          <p:sndTgt r:embed="rId3" name="Ding.wav"/>
                                        </p:tgtEl>
                                      </p:cMediaNode>
                                    </p:audio>
                                  </p:subTnLst>
                                </p:cTn>
                              </p:par>
                            </p:childTnLst>
                          </p:cTn>
                        </p:par>
                        <p:par>
                          <p:cTn id="450" fill="hold">
                            <p:stCondLst>
                              <p:cond delay="500"/>
                            </p:stCondLst>
                            <p:childTnLst>
                              <p:par>
                                <p:cTn id="451" presetID="10" presetClass="exit" presetSubtype="0" fill="hold" grpId="1" nodeType="afterEffect">
                                  <p:stCondLst>
                                    <p:cond delay="0"/>
                                  </p:stCondLst>
                                  <p:childTnLst>
                                    <p:animEffect transition="out" filter="fade">
                                      <p:cBhvr>
                                        <p:cTn id="452" dur="500"/>
                                        <p:tgtEl>
                                          <p:spTgt spid="124"/>
                                        </p:tgtEl>
                                      </p:cBhvr>
                                    </p:animEffect>
                                    <p:set>
                                      <p:cBhvr>
                                        <p:cTn id="453" dur="1" fill="hold">
                                          <p:stCondLst>
                                            <p:cond delay="499"/>
                                          </p:stCondLst>
                                        </p:cTn>
                                        <p:tgtEl>
                                          <p:spTgt spid="124"/>
                                        </p:tgtEl>
                                        <p:attrNameLst>
                                          <p:attrName>style.visibility</p:attrName>
                                        </p:attrNameLst>
                                      </p:cBhvr>
                                      <p:to>
                                        <p:strVal val="hidden"/>
                                      </p:to>
                                    </p:set>
                                  </p:childTnLst>
                                </p:cTn>
                              </p:par>
                            </p:childTnLst>
                          </p:cTn>
                        </p:par>
                        <p:par>
                          <p:cTn id="454" fill="hold">
                            <p:stCondLst>
                              <p:cond delay="1000"/>
                            </p:stCondLst>
                            <p:childTnLst>
                              <p:par>
                                <p:cTn id="455" presetID="1" presetClass="entr" presetSubtype="0" fill="hold" grpId="0" nodeType="afterEffect">
                                  <p:stCondLst>
                                    <p:cond delay="0"/>
                                  </p:stCondLst>
                                  <p:childTnLst>
                                    <p:set>
                                      <p:cBhvr>
                                        <p:cTn id="456" dur="1" fill="hold">
                                          <p:stCondLst>
                                            <p:cond delay="0"/>
                                          </p:stCondLst>
                                        </p:cTn>
                                        <p:tgtEl>
                                          <p:spTgt spid="125"/>
                                        </p:tgtEl>
                                        <p:attrNameLst>
                                          <p:attrName>style.visibility</p:attrName>
                                        </p:attrNameLst>
                                      </p:cBhvr>
                                      <p:to>
                                        <p:strVal val="visible"/>
                                      </p:to>
                                    </p:set>
                                  </p:childTnLst>
                                </p:cTn>
                              </p:par>
                            </p:childTnLst>
                          </p:cTn>
                        </p:par>
                      </p:childTnLst>
                    </p:cTn>
                  </p:par>
                </p:childTnLst>
              </p:cTn>
              <p:nextCondLst>
                <p:cond evt="onClick" delay="0">
                  <p:tgtEl>
                    <p:spTgt spid="123"/>
                  </p:tgtEl>
                </p:cond>
              </p:nextCondLst>
            </p:seq>
            <p:seq concurrent="1" nextAc="seek">
              <p:cTn id="457" restart="whenNotActive" fill="hold" evtFilter="cancelBubble" nodeType="interactiveSeq">
                <p:stCondLst>
                  <p:cond evt="onClick" delay="0">
                    <p:tgtEl>
                      <p:spTgt spid="126"/>
                    </p:tgtEl>
                  </p:cond>
                </p:stCondLst>
                <p:endSync evt="end" delay="0">
                  <p:rtn val="all"/>
                </p:endSync>
                <p:childTnLst>
                  <p:par>
                    <p:cTn id="458" fill="hold">
                      <p:stCondLst>
                        <p:cond delay="0"/>
                      </p:stCondLst>
                      <p:childTnLst>
                        <p:par>
                          <p:cTn id="459" fill="hold">
                            <p:stCondLst>
                              <p:cond delay="0"/>
                            </p:stCondLst>
                            <p:childTnLst>
                              <p:par>
                                <p:cTn id="460" presetID="10" presetClass="entr" presetSubtype="0" fill="hold" grpId="0" nodeType="clickEffect">
                                  <p:stCondLst>
                                    <p:cond delay="0"/>
                                  </p:stCondLst>
                                  <p:childTnLst>
                                    <p:set>
                                      <p:cBhvr>
                                        <p:cTn id="461" dur="1" fill="hold">
                                          <p:stCondLst>
                                            <p:cond delay="0"/>
                                          </p:stCondLst>
                                        </p:cTn>
                                        <p:tgtEl>
                                          <p:spTgt spid="127"/>
                                        </p:tgtEl>
                                        <p:attrNameLst>
                                          <p:attrName>style.visibility</p:attrName>
                                        </p:attrNameLst>
                                      </p:cBhvr>
                                      <p:to>
                                        <p:strVal val="visible"/>
                                      </p:to>
                                    </p:set>
                                    <p:animEffect transition="in" filter="fade">
                                      <p:cBhvr>
                                        <p:cTn id="462" dur="500"/>
                                        <p:tgtEl>
                                          <p:spTgt spid="127"/>
                                        </p:tgtEl>
                                      </p:cBhvr>
                                    </p:animEffect>
                                  </p:childTnLst>
                                  <p:subTnLst>
                                    <p:audio>
                                      <p:cMediaNode>
                                        <p:cTn display="0" masterRel="sameClick">
                                          <p:stCondLst>
                                            <p:cond evt="begin" delay="0">
                                              <p:tn val="460"/>
                                            </p:cond>
                                          </p:stCondLst>
                                          <p:endCondLst>
                                            <p:cond evt="onStopAudio" delay="0">
                                              <p:tgtEl>
                                                <p:sldTgt/>
                                              </p:tgtEl>
                                            </p:cond>
                                          </p:endCondLst>
                                        </p:cTn>
                                        <p:tgtEl>
                                          <p:sndTgt r:embed="rId3" name="Ding.wav"/>
                                        </p:tgtEl>
                                      </p:cMediaNode>
                                    </p:audio>
                                  </p:subTnLst>
                                </p:cTn>
                              </p:par>
                            </p:childTnLst>
                          </p:cTn>
                        </p:par>
                        <p:par>
                          <p:cTn id="463" fill="hold">
                            <p:stCondLst>
                              <p:cond delay="500"/>
                            </p:stCondLst>
                            <p:childTnLst>
                              <p:par>
                                <p:cTn id="464" presetID="10" presetClass="exit" presetSubtype="0" fill="hold" grpId="1" nodeType="afterEffect">
                                  <p:stCondLst>
                                    <p:cond delay="0"/>
                                  </p:stCondLst>
                                  <p:childTnLst>
                                    <p:animEffect transition="out" filter="fade">
                                      <p:cBhvr>
                                        <p:cTn id="465" dur="500"/>
                                        <p:tgtEl>
                                          <p:spTgt spid="127"/>
                                        </p:tgtEl>
                                      </p:cBhvr>
                                    </p:animEffect>
                                    <p:set>
                                      <p:cBhvr>
                                        <p:cTn id="466" dur="1" fill="hold">
                                          <p:stCondLst>
                                            <p:cond delay="499"/>
                                          </p:stCondLst>
                                        </p:cTn>
                                        <p:tgtEl>
                                          <p:spTgt spid="127"/>
                                        </p:tgtEl>
                                        <p:attrNameLst>
                                          <p:attrName>style.visibility</p:attrName>
                                        </p:attrNameLst>
                                      </p:cBhvr>
                                      <p:to>
                                        <p:strVal val="hidden"/>
                                      </p:to>
                                    </p:set>
                                  </p:childTnLst>
                                </p:cTn>
                              </p:par>
                            </p:childTnLst>
                          </p:cTn>
                        </p:par>
                        <p:par>
                          <p:cTn id="467" fill="hold">
                            <p:stCondLst>
                              <p:cond delay="1000"/>
                            </p:stCondLst>
                            <p:childTnLst>
                              <p:par>
                                <p:cTn id="468" presetID="1" presetClass="entr" presetSubtype="0" fill="hold" grpId="0" nodeType="afterEffect">
                                  <p:stCondLst>
                                    <p:cond delay="0"/>
                                  </p:stCondLst>
                                  <p:childTnLst>
                                    <p:set>
                                      <p:cBhvr>
                                        <p:cTn id="469" dur="1" fill="hold">
                                          <p:stCondLst>
                                            <p:cond delay="0"/>
                                          </p:stCondLst>
                                        </p:cTn>
                                        <p:tgtEl>
                                          <p:spTgt spid="128"/>
                                        </p:tgtEl>
                                        <p:attrNameLst>
                                          <p:attrName>style.visibility</p:attrName>
                                        </p:attrNameLst>
                                      </p:cBhvr>
                                      <p:to>
                                        <p:strVal val="visible"/>
                                      </p:to>
                                    </p:set>
                                  </p:childTnLst>
                                </p:cTn>
                              </p:par>
                            </p:childTnLst>
                          </p:cTn>
                        </p:par>
                      </p:childTnLst>
                    </p:cTn>
                  </p:par>
                </p:childTnLst>
              </p:cTn>
              <p:nextCondLst>
                <p:cond evt="onClick" delay="0">
                  <p:tgtEl>
                    <p:spTgt spid="126"/>
                  </p:tgtEl>
                </p:cond>
              </p:nextCondLst>
            </p:seq>
            <p:seq concurrent="1" nextAc="seek">
              <p:cTn id="470" restart="whenNotActive" fill="hold" evtFilter="cancelBubble" nodeType="interactiveSeq">
                <p:stCondLst>
                  <p:cond evt="onClick" delay="0">
                    <p:tgtEl>
                      <p:spTgt spid="129"/>
                    </p:tgtEl>
                  </p:cond>
                </p:stCondLst>
                <p:endSync evt="end" delay="0">
                  <p:rtn val="all"/>
                </p:endSync>
                <p:childTnLst>
                  <p:par>
                    <p:cTn id="471" fill="hold">
                      <p:stCondLst>
                        <p:cond delay="0"/>
                      </p:stCondLst>
                      <p:childTnLst>
                        <p:par>
                          <p:cTn id="472" fill="hold">
                            <p:stCondLst>
                              <p:cond delay="0"/>
                            </p:stCondLst>
                            <p:childTnLst>
                              <p:par>
                                <p:cTn id="473" presetID="10" presetClass="entr" presetSubtype="0" fill="hold" grpId="0" nodeType="clickEffect">
                                  <p:stCondLst>
                                    <p:cond delay="0"/>
                                  </p:stCondLst>
                                  <p:childTnLst>
                                    <p:set>
                                      <p:cBhvr>
                                        <p:cTn id="474" dur="1" fill="hold">
                                          <p:stCondLst>
                                            <p:cond delay="0"/>
                                          </p:stCondLst>
                                        </p:cTn>
                                        <p:tgtEl>
                                          <p:spTgt spid="130"/>
                                        </p:tgtEl>
                                        <p:attrNameLst>
                                          <p:attrName>style.visibility</p:attrName>
                                        </p:attrNameLst>
                                      </p:cBhvr>
                                      <p:to>
                                        <p:strVal val="visible"/>
                                      </p:to>
                                    </p:set>
                                    <p:animEffect transition="in" filter="fade">
                                      <p:cBhvr>
                                        <p:cTn id="475" dur="500"/>
                                        <p:tgtEl>
                                          <p:spTgt spid="130"/>
                                        </p:tgtEl>
                                      </p:cBhvr>
                                    </p:animEffect>
                                  </p:childTnLst>
                                  <p:subTnLst>
                                    <p:audio>
                                      <p:cMediaNode>
                                        <p:cTn display="0" masterRel="sameClick">
                                          <p:stCondLst>
                                            <p:cond evt="begin" delay="0">
                                              <p:tn val="473"/>
                                            </p:cond>
                                          </p:stCondLst>
                                          <p:endCondLst>
                                            <p:cond evt="onStopAudio" delay="0">
                                              <p:tgtEl>
                                                <p:sldTgt/>
                                              </p:tgtEl>
                                            </p:cond>
                                          </p:endCondLst>
                                        </p:cTn>
                                        <p:tgtEl>
                                          <p:sndTgt r:embed="rId3" name="Ding.wav"/>
                                        </p:tgtEl>
                                      </p:cMediaNode>
                                    </p:audio>
                                  </p:subTnLst>
                                </p:cTn>
                              </p:par>
                            </p:childTnLst>
                          </p:cTn>
                        </p:par>
                        <p:par>
                          <p:cTn id="476" fill="hold">
                            <p:stCondLst>
                              <p:cond delay="500"/>
                            </p:stCondLst>
                            <p:childTnLst>
                              <p:par>
                                <p:cTn id="477" presetID="10" presetClass="exit" presetSubtype="0" fill="hold" grpId="1" nodeType="afterEffect">
                                  <p:stCondLst>
                                    <p:cond delay="0"/>
                                  </p:stCondLst>
                                  <p:childTnLst>
                                    <p:animEffect transition="out" filter="fade">
                                      <p:cBhvr>
                                        <p:cTn id="478" dur="500"/>
                                        <p:tgtEl>
                                          <p:spTgt spid="130"/>
                                        </p:tgtEl>
                                      </p:cBhvr>
                                    </p:animEffect>
                                    <p:set>
                                      <p:cBhvr>
                                        <p:cTn id="479" dur="1" fill="hold">
                                          <p:stCondLst>
                                            <p:cond delay="499"/>
                                          </p:stCondLst>
                                        </p:cTn>
                                        <p:tgtEl>
                                          <p:spTgt spid="130"/>
                                        </p:tgtEl>
                                        <p:attrNameLst>
                                          <p:attrName>style.visibility</p:attrName>
                                        </p:attrNameLst>
                                      </p:cBhvr>
                                      <p:to>
                                        <p:strVal val="hidden"/>
                                      </p:to>
                                    </p:set>
                                  </p:childTnLst>
                                </p:cTn>
                              </p:par>
                            </p:childTnLst>
                          </p:cTn>
                        </p:par>
                        <p:par>
                          <p:cTn id="480" fill="hold">
                            <p:stCondLst>
                              <p:cond delay="1000"/>
                            </p:stCondLst>
                            <p:childTnLst>
                              <p:par>
                                <p:cTn id="481" presetID="1" presetClass="entr" presetSubtype="0" fill="hold" grpId="0" nodeType="afterEffect">
                                  <p:stCondLst>
                                    <p:cond delay="0"/>
                                  </p:stCondLst>
                                  <p:childTnLst>
                                    <p:set>
                                      <p:cBhvr>
                                        <p:cTn id="482" dur="1" fill="hold">
                                          <p:stCondLst>
                                            <p:cond delay="0"/>
                                          </p:stCondLst>
                                        </p:cTn>
                                        <p:tgtEl>
                                          <p:spTgt spid="131"/>
                                        </p:tgtEl>
                                        <p:attrNameLst>
                                          <p:attrName>style.visibility</p:attrName>
                                        </p:attrNameLst>
                                      </p:cBhvr>
                                      <p:to>
                                        <p:strVal val="visible"/>
                                      </p:to>
                                    </p:set>
                                  </p:childTnLst>
                                </p:cTn>
                              </p:par>
                            </p:childTnLst>
                          </p:cTn>
                        </p:par>
                      </p:childTnLst>
                    </p:cTn>
                  </p:par>
                </p:childTnLst>
              </p:cTn>
              <p:nextCondLst>
                <p:cond evt="onClick" delay="0">
                  <p:tgtEl>
                    <p:spTgt spid="129"/>
                  </p:tgtEl>
                </p:cond>
              </p:nextCondLst>
            </p:seq>
            <p:seq concurrent="1" nextAc="seek">
              <p:cTn id="483" restart="whenNotActive" fill="hold" evtFilter="cancelBubble" nodeType="interactiveSeq">
                <p:stCondLst>
                  <p:cond evt="onClick" delay="0">
                    <p:tgtEl>
                      <p:spTgt spid="132"/>
                    </p:tgtEl>
                  </p:cond>
                </p:stCondLst>
                <p:endSync evt="end" delay="0">
                  <p:rtn val="all"/>
                </p:endSync>
                <p:childTnLst>
                  <p:par>
                    <p:cTn id="484" fill="hold">
                      <p:stCondLst>
                        <p:cond delay="0"/>
                      </p:stCondLst>
                      <p:childTnLst>
                        <p:par>
                          <p:cTn id="485" fill="hold">
                            <p:stCondLst>
                              <p:cond delay="0"/>
                            </p:stCondLst>
                            <p:childTnLst>
                              <p:par>
                                <p:cTn id="486" presetID="10" presetClass="entr" presetSubtype="0" fill="hold" grpId="0" nodeType="clickEffect">
                                  <p:stCondLst>
                                    <p:cond delay="0"/>
                                  </p:stCondLst>
                                  <p:childTnLst>
                                    <p:set>
                                      <p:cBhvr>
                                        <p:cTn id="487" dur="1" fill="hold">
                                          <p:stCondLst>
                                            <p:cond delay="0"/>
                                          </p:stCondLst>
                                        </p:cTn>
                                        <p:tgtEl>
                                          <p:spTgt spid="133"/>
                                        </p:tgtEl>
                                        <p:attrNameLst>
                                          <p:attrName>style.visibility</p:attrName>
                                        </p:attrNameLst>
                                      </p:cBhvr>
                                      <p:to>
                                        <p:strVal val="visible"/>
                                      </p:to>
                                    </p:set>
                                    <p:animEffect transition="in" filter="fade">
                                      <p:cBhvr>
                                        <p:cTn id="488" dur="500"/>
                                        <p:tgtEl>
                                          <p:spTgt spid="133"/>
                                        </p:tgtEl>
                                      </p:cBhvr>
                                    </p:animEffect>
                                  </p:childTnLst>
                                  <p:subTnLst>
                                    <p:audio>
                                      <p:cMediaNode>
                                        <p:cTn display="0" masterRel="sameClick">
                                          <p:stCondLst>
                                            <p:cond evt="begin" delay="0">
                                              <p:tn val="486"/>
                                            </p:cond>
                                          </p:stCondLst>
                                          <p:endCondLst>
                                            <p:cond evt="onStopAudio" delay="0">
                                              <p:tgtEl>
                                                <p:sldTgt/>
                                              </p:tgtEl>
                                            </p:cond>
                                          </p:endCondLst>
                                        </p:cTn>
                                        <p:tgtEl>
                                          <p:sndTgt r:embed="rId3" name="Ding.wav"/>
                                        </p:tgtEl>
                                      </p:cMediaNode>
                                    </p:audio>
                                  </p:subTnLst>
                                </p:cTn>
                              </p:par>
                            </p:childTnLst>
                          </p:cTn>
                        </p:par>
                        <p:par>
                          <p:cTn id="489" fill="hold">
                            <p:stCondLst>
                              <p:cond delay="500"/>
                            </p:stCondLst>
                            <p:childTnLst>
                              <p:par>
                                <p:cTn id="490" presetID="10" presetClass="exit" presetSubtype="0" fill="hold" grpId="1" nodeType="afterEffect">
                                  <p:stCondLst>
                                    <p:cond delay="0"/>
                                  </p:stCondLst>
                                  <p:childTnLst>
                                    <p:animEffect transition="out" filter="fade">
                                      <p:cBhvr>
                                        <p:cTn id="491" dur="500"/>
                                        <p:tgtEl>
                                          <p:spTgt spid="133"/>
                                        </p:tgtEl>
                                      </p:cBhvr>
                                    </p:animEffect>
                                    <p:set>
                                      <p:cBhvr>
                                        <p:cTn id="492" dur="1" fill="hold">
                                          <p:stCondLst>
                                            <p:cond delay="499"/>
                                          </p:stCondLst>
                                        </p:cTn>
                                        <p:tgtEl>
                                          <p:spTgt spid="133"/>
                                        </p:tgtEl>
                                        <p:attrNameLst>
                                          <p:attrName>style.visibility</p:attrName>
                                        </p:attrNameLst>
                                      </p:cBhvr>
                                      <p:to>
                                        <p:strVal val="hidden"/>
                                      </p:to>
                                    </p:set>
                                  </p:childTnLst>
                                </p:cTn>
                              </p:par>
                            </p:childTnLst>
                          </p:cTn>
                        </p:par>
                        <p:par>
                          <p:cTn id="493" fill="hold">
                            <p:stCondLst>
                              <p:cond delay="1000"/>
                            </p:stCondLst>
                            <p:childTnLst>
                              <p:par>
                                <p:cTn id="494" presetID="1" presetClass="entr" presetSubtype="0" fill="hold" grpId="0" nodeType="afterEffect">
                                  <p:stCondLst>
                                    <p:cond delay="0"/>
                                  </p:stCondLst>
                                  <p:childTnLst>
                                    <p:set>
                                      <p:cBhvr>
                                        <p:cTn id="495" dur="1" fill="hold">
                                          <p:stCondLst>
                                            <p:cond delay="0"/>
                                          </p:stCondLst>
                                        </p:cTn>
                                        <p:tgtEl>
                                          <p:spTgt spid="134"/>
                                        </p:tgtEl>
                                        <p:attrNameLst>
                                          <p:attrName>style.visibility</p:attrName>
                                        </p:attrNameLst>
                                      </p:cBhvr>
                                      <p:to>
                                        <p:strVal val="visible"/>
                                      </p:to>
                                    </p:set>
                                  </p:childTnLst>
                                </p:cTn>
                              </p:par>
                            </p:childTnLst>
                          </p:cTn>
                        </p:par>
                      </p:childTnLst>
                    </p:cTn>
                  </p:par>
                </p:childTnLst>
              </p:cTn>
              <p:nextCondLst>
                <p:cond evt="onClick" delay="0">
                  <p:tgtEl>
                    <p:spTgt spid="132"/>
                  </p:tgtEl>
                </p:cond>
              </p:nextCondLst>
            </p:seq>
            <p:seq concurrent="1" nextAc="seek">
              <p:cTn id="496" restart="whenNotActive" fill="hold" evtFilter="cancelBubble" nodeType="interactiveSeq">
                <p:stCondLst>
                  <p:cond evt="onClick" delay="0">
                    <p:tgtEl>
                      <p:spTgt spid="135"/>
                    </p:tgtEl>
                  </p:cond>
                </p:stCondLst>
                <p:endSync evt="end" delay="0">
                  <p:rtn val="all"/>
                </p:endSync>
                <p:childTnLst>
                  <p:par>
                    <p:cTn id="497" fill="hold">
                      <p:stCondLst>
                        <p:cond delay="0"/>
                      </p:stCondLst>
                      <p:childTnLst>
                        <p:par>
                          <p:cTn id="498" fill="hold">
                            <p:stCondLst>
                              <p:cond delay="0"/>
                            </p:stCondLst>
                            <p:childTnLst>
                              <p:par>
                                <p:cTn id="499" presetID="10" presetClass="entr" presetSubtype="0" fill="hold" grpId="0" nodeType="clickEffect">
                                  <p:stCondLst>
                                    <p:cond delay="0"/>
                                  </p:stCondLst>
                                  <p:childTnLst>
                                    <p:set>
                                      <p:cBhvr>
                                        <p:cTn id="500" dur="1" fill="hold">
                                          <p:stCondLst>
                                            <p:cond delay="0"/>
                                          </p:stCondLst>
                                        </p:cTn>
                                        <p:tgtEl>
                                          <p:spTgt spid="136"/>
                                        </p:tgtEl>
                                        <p:attrNameLst>
                                          <p:attrName>style.visibility</p:attrName>
                                        </p:attrNameLst>
                                      </p:cBhvr>
                                      <p:to>
                                        <p:strVal val="visible"/>
                                      </p:to>
                                    </p:set>
                                    <p:animEffect transition="in" filter="fade">
                                      <p:cBhvr>
                                        <p:cTn id="501" dur="500"/>
                                        <p:tgtEl>
                                          <p:spTgt spid="136"/>
                                        </p:tgtEl>
                                      </p:cBhvr>
                                    </p:animEffect>
                                  </p:childTnLst>
                                  <p:subTnLst>
                                    <p:audio>
                                      <p:cMediaNode>
                                        <p:cTn display="0" masterRel="sameClick">
                                          <p:stCondLst>
                                            <p:cond evt="begin" delay="0">
                                              <p:tn val="499"/>
                                            </p:cond>
                                          </p:stCondLst>
                                          <p:endCondLst>
                                            <p:cond evt="onStopAudio" delay="0">
                                              <p:tgtEl>
                                                <p:sldTgt/>
                                              </p:tgtEl>
                                            </p:cond>
                                          </p:endCondLst>
                                        </p:cTn>
                                        <p:tgtEl>
                                          <p:sndTgt r:embed="rId3" name="Ding.wav"/>
                                        </p:tgtEl>
                                      </p:cMediaNode>
                                    </p:audio>
                                  </p:subTnLst>
                                </p:cTn>
                              </p:par>
                            </p:childTnLst>
                          </p:cTn>
                        </p:par>
                        <p:par>
                          <p:cTn id="502" fill="hold">
                            <p:stCondLst>
                              <p:cond delay="500"/>
                            </p:stCondLst>
                            <p:childTnLst>
                              <p:par>
                                <p:cTn id="503" presetID="10" presetClass="exit" presetSubtype="0" fill="hold" grpId="1" nodeType="afterEffect">
                                  <p:stCondLst>
                                    <p:cond delay="0"/>
                                  </p:stCondLst>
                                  <p:childTnLst>
                                    <p:animEffect transition="out" filter="fade">
                                      <p:cBhvr>
                                        <p:cTn id="504" dur="500"/>
                                        <p:tgtEl>
                                          <p:spTgt spid="136"/>
                                        </p:tgtEl>
                                      </p:cBhvr>
                                    </p:animEffect>
                                    <p:set>
                                      <p:cBhvr>
                                        <p:cTn id="505" dur="1" fill="hold">
                                          <p:stCondLst>
                                            <p:cond delay="499"/>
                                          </p:stCondLst>
                                        </p:cTn>
                                        <p:tgtEl>
                                          <p:spTgt spid="136"/>
                                        </p:tgtEl>
                                        <p:attrNameLst>
                                          <p:attrName>style.visibility</p:attrName>
                                        </p:attrNameLst>
                                      </p:cBhvr>
                                      <p:to>
                                        <p:strVal val="hidden"/>
                                      </p:to>
                                    </p:set>
                                  </p:childTnLst>
                                </p:cTn>
                              </p:par>
                            </p:childTnLst>
                          </p:cTn>
                        </p:par>
                        <p:par>
                          <p:cTn id="506" fill="hold">
                            <p:stCondLst>
                              <p:cond delay="1000"/>
                            </p:stCondLst>
                            <p:childTnLst>
                              <p:par>
                                <p:cTn id="507" presetID="1" presetClass="entr" presetSubtype="0" fill="hold" grpId="0" nodeType="afterEffect">
                                  <p:stCondLst>
                                    <p:cond delay="0"/>
                                  </p:stCondLst>
                                  <p:childTnLst>
                                    <p:set>
                                      <p:cBhvr>
                                        <p:cTn id="508" dur="1" fill="hold">
                                          <p:stCondLst>
                                            <p:cond delay="0"/>
                                          </p:stCondLst>
                                        </p:cTn>
                                        <p:tgtEl>
                                          <p:spTgt spid="137"/>
                                        </p:tgtEl>
                                        <p:attrNameLst>
                                          <p:attrName>style.visibility</p:attrName>
                                        </p:attrNameLst>
                                      </p:cBhvr>
                                      <p:to>
                                        <p:strVal val="visible"/>
                                      </p:to>
                                    </p:set>
                                  </p:childTnLst>
                                </p:cTn>
                              </p:par>
                            </p:childTnLst>
                          </p:cTn>
                        </p:par>
                      </p:childTnLst>
                    </p:cTn>
                  </p:par>
                </p:childTnLst>
              </p:cTn>
              <p:nextCondLst>
                <p:cond evt="onClick" delay="0">
                  <p:tgtEl>
                    <p:spTgt spid="135"/>
                  </p:tgtEl>
                </p:cond>
              </p:nextCondLst>
            </p:seq>
            <p:seq concurrent="1" nextAc="seek">
              <p:cTn id="509" restart="whenNotActive" fill="hold" evtFilter="cancelBubble" nodeType="interactiveSeq">
                <p:stCondLst>
                  <p:cond evt="onClick" delay="0">
                    <p:tgtEl>
                      <p:spTgt spid="138"/>
                    </p:tgtEl>
                  </p:cond>
                </p:stCondLst>
                <p:endSync evt="end" delay="0">
                  <p:rtn val="all"/>
                </p:endSync>
                <p:childTnLst>
                  <p:par>
                    <p:cTn id="510" fill="hold">
                      <p:stCondLst>
                        <p:cond delay="0"/>
                      </p:stCondLst>
                      <p:childTnLst>
                        <p:par>
                          <p:cTn id="511" fill="hold">
                            <p:stCondLst>
                              <p:cond delay="0"/>
                            </p:stCondLst>
                            <p:childTnLst>
                              <p:par>
                                <p:cTn id="512" presetID="10" presetClass="entr" presetSubtype="0" fill="hold" grpId="0" nodeType="clickEffect">
                                  <p:stCondLst>
                                    <p:cond delay="0"/>
                                  </p:stCondLst>
                                  <p:childTnLst>
                                    <p:set>
                                      <p:cBhvr>
                                        <p:cTn id="513" dur="1" fill="hold">
                                          <p:stCondLst>
                                            <p:cond delay="0"/>
                                          </p:stCondLst>
                                        </p:cTn>
                                        <p:tgtEl>
                                          <p:spTgt spid="139"/>
                                        </p:tgtEl>
                                        <p:attrNameLst>
                                          <p:attrName>style.visibility</p:attrName>
                                        </p:attrNameLst>
                                      </p:cBhvr>
                                      <p:to>
                                        <p:strVal val="visible"/>
                                      </p:to>
                                    </p:set>
                                    <p:animEffect transition="in" filter="fade">
                                      <p:cBhvr>
                                        <p:cTn id="514" dur="500"/>
                                        <p:tgtEl>
                                          <p:spTgt spid="139"/>
                                        </p:tgtEl>
                                      </p:cBhvr>
                                    </p:animEffect>
                                  </p:childTnLst>
                                  <p:subTnLst>
                                    <p:audio>
                                      <p:cMediaNode>
                                        <p:cTn display="0" masterRel="sameClick">
                                          <p:stCondLst>
                                            <p:cond evt="begin" delay="0">
                                              <p:tn val="512"/>
                                            </p:cond>
                                          </p:stCondLst>
                                          <p:endCondLst>
                                            <p:cond evt="onStopAudio" delay="0">
                                              <p:tgtEl>
                                                <p:sldTgt/>
                                              </p:tgtEl>
                                            </p:cond>
                                          </p:endCondLst>
                                        </p:cTn>
                                        <p:tgtEl>
                                          <p:sndTgt r:embed="rId3" name="Ding.wav"/>
                                        </p:tgtEl>
                                      </p:cMediaNode>
                                    </p:audio>
                                  </p:subTnLst>
                                </p:cTn>
                              </p:par>
                            </p:childTnLst>
                          </p:cTn>
                        </p:par>
                        <p:par>
                          <p:cTn id="515" fill="hold">
                            <p:stCondLst>
                              <p:cond delay="500"/>
                            </p:stCondLst>
                            <p:childTnLst>
                              <p:par>
                                <p:cTn id="516" presetID="10" presetClass="exit" presetSubtype="0" fill="hold" grpId="1" nodeType="afterEffect">
                                  <p:stCondLst>
                                    <p:cond delay="0"/>
                                  </p:stCondLst>
                                  <p:childTnLst>
                                    <p:animEffect transition="out" filter="fade">
                                      <p:cBhvr>
                                        <p:cTn id="517" dur="500"/>
                                        <p:tgtEl>
                                          <p:spTgt spid="139"/>
                                        </p:tgtEl>
                                      </p:cBhvr>
                                    </p:animEffect>
                                    <p:set>
                                      <p:cBhvr>
                                        <p:cTn id="518" dur="1" fill="hold">
                                          <p:stCondLst>
                                            <p:cond delay="499"/>
                                          </p:stCondLst>
                                        </p:cTn>
                                        <p:tgtEl>
                                          <p:spTgt spid="139"/>
                                        </p:tgtEl>
                                        <p:attrNameLst>
                                          <p:attrName>style.visibility</p:attrName>
                                        </p:attrNameLst>
                                      </p:cBhvr>
                                      <p:to>
                                        <p:strVal val="hidden"/>
                                      </p:to>
                                    </p:set>
                                  </p:childTnLst>
                                </p:cTn>
                              </p:par>
                            </p:childTnLst>
                          </p:cTn>
                        </p:par>
                        <p:par>
                          <p:cTn id="519" fill="hold">
                            <p:stCondLst>
                              <p:cond delay="1000"/>
                            </p:stCondLst>
                            <p:childTnLst>
                              <p:par>
                                <p:cTn id="520" presetID="1" presetClass="entr" presetSubtype="0" fill="hold" grpId="0" nodeType="afterEffect">
                                  <p:stCondLst>
                                    <p:cond delay="0"/>
                                  </p:stCondLst>
                                  <p:childTnLst>
                                    <p:set>
                                      <p:cBhvr>
                                        <p:cTn id="521" dur="1" fill="hold">
                                          <p:stCondLst>
                                            <p:cond delay="0"/>
                                          </p:stCondLst>
                                        </p:cTn>
                                        <p:tgtEl>
                                          <p:spTgt spid="140"/>
                                        </p:tgtEl>
                                        <p:attrNameLst>
                                          <p:attrName>style.visibility</p:attrName>
                                        </p:attrNameLst>
                                      </p:cBhvr>
                                      <p:to>
                                        <p:strVal val="visible"/>
                                      </p:to>
                                    </p:set>
                                  </p:childTnLst>
                                </p:cTn>
                              </p:par>
                            </p:childTnLst>
                          </p:cTn>
                        </p:par>
                      </p:childTnLst>
                    </p:cTn>
                  </p:par>
                </p:childTnLst>
              </p:cTn>
              <p:nextCondLst>
                <p:cond evt="onClick" delay="0">
                  <p:tgtEl>
                    <p:spTgt spid="138"/>
                  </p:tgtEl>
                </p:cond>
              </p:nextCondLst>
            </p:seq>
            <p:seq concurrent="1" nextAc="seek">
              <p:cTn id="522" restart="whenNotActive" fill="hold" evtFilter="cancelBubble" nodeType="interactiveSeq">
                <p:stCondLst>
                  <p:cond evt="onClick" delay="0">
                    <p:tgtEl>
                      <p:spTgt spid="141"/>
                    </p:tgtEl>
                  </p:cond>
                </p:stCondLst>
                <p:endSync evt="end" delay="0">
                  <p:rtn val="all"/>
                </p:endSync>
                <p:childTnLst>
                  <p:par>
                    <p:cTn id="523" fill="hold">
                      <p:stCondLst>
                        <p:cond delay="0"/>
                      </p:stCondLst>
                      <p:childTnLst>
                        <p:par>
                          <p:cTn id="524" fill="hold">
                            <p:stCondLst>
                              <p:cond delay="0"/>
                            </p:stCondLst>
                            <p:childTnLst>
                              <p:par>
                                <p:cTn id="525" presetID="10" presetClass="entr" presetSubtype="0" fill="hold" grpId="0" nodeType="clickEffect">
                                  <p:stCondLst>
                                    <p:cond delay="0"/>
                                  </p:stCondLst>
                                  <p:childTnLst>
                                    <p:set>
                                      <p:cBhvr>
                                        <p:cTn id="526" dur="1" fill="hold">
                                          <p:stCondLst>
                                            <p:cond delay="0"/>
                                          </p:stCondLst>
                                        </p:cTn>
                                        <p:tgtEl>
                                          <p:spTgt spid="142"/>
                                        </p:tgtEl>
                                        <p:attrNameLst>
                                          <p:attrName>style.visibility</p:attrName>
                                        </p:attrNameLst>
                                      </p:cBhvr>
                                      <p:to>
                                        <p:strVal val="visible"/>
                                      </p:to>
                                    </p:set>
                                    <p:animEffect transition="in" filter="fade">
                                      <p:cBhvr>
                                        <p:cTn id="527" dur="500"/>
                                        <p:tgtEl>
                                          <p:spTgt spid="142"/>
                                        </p:tgtEl>
                                      </p:cBhvr>
                                    </p:animEffect>
                                  </p:childTnLst>
                                  <p:subTnLst>
                                    <p:audio>
                                      <p:cMediaNode>
                                        <p:cTn display="0" masterRel="sameClick">
                                          <p:stCondLst>
                                            <p:cond evt="begin" delay="0">
                                              <p:tn val="525"/>
                                            </p:cond>
                                          </p:stCondLst>
                                          <p:endCondLst>
                                            <p:cond evt="onStopAudio" delay="0">
                                              <p:tgtEl>
                                                <p:sldTgt/>
                                              </p:tgtEl>
                                            </p:cond>
                                          </p:endCondLst>
                                        </p:cTn>
                                        <p:tgtEl>
                                          <p:sndTgt r:embed="rId3" name="Ding.wav"/>
                                        </p:tgtEl>
                                      </p:cMediaNode>
                                    </p:audio>
                                  </p:subTnLst>
                                </p:cTn>
                              </p:par>
                            </p:childTnLst>
                          </p:cTn>
                        </p:par>
                        <p:par>
                          <p:cTn id="528" fill="hold">
                            <p:stCondLst>
                              <p:cond delay="500"/>
                            </p:stCondLst>
                            <p:childTnLst>
                              <p:par>
                                <p:cTn id="529" presetID="10" presetClass="exit" presetSubtype="0" fill="hold" grpId="1" nodeType="afterEffect">
                                  <p:stCondLst>
                                    <p:cond delay="0"/>
                                  </p:stCondLst>
                                  <p:childTnLst>
                                    <p:animEffect transition="out" filter="fade">
                                      <p:cBhvr>
                                        <p:cTn id="530" dur="500"/>
                                        <p:tgtEl>
                                          <p:spTgt spid="142"/>
                                        </p:tgtEl>
                                      </p:cBhvr>
                                    </p:animEffect>
                                    <p:set>
                                      <p:cBhvr>
                                        <p:cTn id="531" dur="1" fill="hold">
                                          <p:stCondLst>
                                            <p:cond delay="499"/>
                                          </p:stCondLst>
                                        </p:cTn>
                                        <p:tgtEl>
                                          <p:spTgt spid="142"/>
                                        </p:tgtEl>
                                        <p:attrNameLst>
                                          <p:attrName>style.visibility</p:attrName>
                                        </p:attrNameLst>
                                      </p:cBhvr>
                                      <p:to>
                                        <p:strVal val="hidden"/>
                                      </p:to>
                                    </p:set>
                                  </p:childTnLst>
                                </p:cTn>
                              </p:par>
                            </p:childTnLst>
                          </p:cTn>
                        </p:par>
                        <p:par>
                          <p:cTn id="532" fill="hold">
                            <p:stCondLst>
                              <p:cond delay="1000"/>
                            </p:stCondLst>
                            <p:childTnLst>
                              <p:par>
                                <p:cTn id="533" presetID="1" presetClass="entr" presetSubtype="0" fill="hold" grpId="0" nodeType="afterEffect">
                                  <p:stCondLst>
                                    <p:cond delay="0"/>
                                  </p:stCondLst>
                                  <p:childTnLst>
                                    <p:set>
                                      <p:cBhvr>
                                        <p:cTn id="534" dur="1" fill="hold">
                                          <p:stCondLst>
                                            <p:cond delay="0"/>
                                          </p:stCondLst>
                                        </p:cTn>
                                        <p:tgtEl>
                                          <p:spTgt spid="143"/>
                                        </p:tgtEl>
                                        <p:attrNameLst>
                                          <p:attrName>style.visibility</p:attrName>
                                        </p:attrNameLst>
                                      </p:cBhvr>
                                      <p:to>
                                        <p:strVal val="visible"/>
                                      </p:to>
                                    </p:set>
                                  </p:childTnLst>
                                </p:cTn>
                              </p:par>
                            </p:childTnLst>
                          </p:cTn>
                        </p:par>
                      </p:childTnLst>
                    </p:cTn>
                  </p:par>
                </p:childTnLst>
              </p:cTn>
              <p:nextCondLst>
                <p:cond evt="onClick" delay="0">
                  <p:tgtEl>
                    <p:spTgt spid="141"/>
                  </p:tgtEl>
                </p:cond>
              </p:nextCondLst>
            </p:seq>
            <p:seq concurrent="1" nextAc="seek">
              <p:cTn id="535" restart="whenNotActive" fill="hold" evtFilter="cancelBubble" nodeType="interactiveSeq">
                <p:stCondLst>
                  <p:cond evt="onClick" delay="0">
                    <p:tgtEl>
                      <p:spTgt spid="144"/>
                    </p:tgtEl>
                  </p:cond>
                </p:stCondLst>
                <p:endSync evt="end" delay="0">
                  <p:rtn val="all"/>
                </p:endSync>
                <p:childTnLst>
                  <p:par>
                    <p:cTn id="536" fill="hold">
                      <p:stCondLst>
                        <p:cond delay="0"/>
                      </p:stCondLst>
                      <p:childTnLst>
                        <p:par>
                          <p:cTn id="537" fill="hold">
                            <p:stCondLst>
                              <p:cond delay="0"/>
                            </p:stCondLst>
                            <p:childTnLst>
                              <p:par>
                                <p:cTn id="538" presetID="10" presetClass="entr" presetSubtype="0" fill="hold" grpId="0" nodeType="clickEffect">
                                  <p:stCondLst>
                                    <p:cond delay="0"/>
                                  </p:stCondLst>
                                  <p:childTnLst>
                                    <p:set>
                                      <p:cBhvr>
                                        <p:cTn id="539" dur="1" fill="hold">
                                          <p:stCondLst>
                                            <p:cond delay="0"/>
                                          </p:stCondLst>
                                        </p:cTn>
                                        <p:tgtEl>
                                          <p:spTgt spid="145"/>
                                        </p:tgtEl>
                                        <p:attrNameLst>
                                          <p:attrName>style.visibility</p:attrName>
                                        </p:attrNameLst>
                                      </p:cBhvr>
                                      <p:to>
                                        <p:strVal val="visible"/>
                                      </p:to>
                                    </p:set>
                                    <p:animEffect transition="in" filter="fade">
                                      <p:cBhvr>
                                        <p:cTn id="540" dur="500"/>
                                        <p:tgtEl>
                                          <p:spTgt spid="145"/>
                                        </p:tgtEl>
                                      </p:cBhvr>
                                    </p:animEffect>
                                  </p:childTnLst>
                                  <p:subTnLst>
                                    <p:audio>
                                      <p:cMediaNode>
                                        <p:cTn display="0" masterRel="sameClick">
                                          <p:stCondLst>
                                            <p:cond evt="begin" delay="0">
                                              <p:tn val="538"/>
                                            </p:cond>
                                          </p:stCondLst>
                                          <p:endCondLst>
                                            <p:cond evt="onStopAudio" delay="0">
                                              <p:tgtEl>
                                                <p:sldTgt/>
                                              </p:tgtEl>
                                            </p:cond>
                                          </p:endCondLst>
                                        </p:cTn>
                                        <p:tgtEl>
                                          <p:sndTgt r:embed="rId3" name="Ding.wav"/>
                                        </p:tgtEl>
                                      </p:cMediaNode>
                                    </p:audio>
                                  </p:subTnLst>
                                </p:cTn>
                              </p:par>
                            </p:childTnLst>
                          </p:cTn>
                        </p:par>
                        <p:par>
                          <p:cTn id="541" fill="hold">
                            <p:stCondLst>
                              <p:cond delay="500"/>
                            </p:stCondLst>
                            <p:childTnLst>
                              <p:par>
                                <p:cTn id="542" presetID="10" presetClass="exit" presetSubtype="0" fill="hold" grpId="1" nodeType="afterEffect">
                                  <p:stCondLst>
                                    <p:cond delay="0"/>
                                  </p:stCondLst>
                                  <p:childTnLst>
                                    <p:animEffect transition="out" filter="fade">
                                      <p:cBhvr>
                                        <p:cTn id="543" dur="500"/>
                                        <p:tgtEl>
                                          <p:spTgt spid="145"/>
                                        </p:tgtEl>
                                      </p:cBhvr>
                                    </p:animEffect>
                                    <p:set>
                                      <p:cBhvr>
                                        <p:cTn id="544" dur="1" fill="hold">
                                          <p:stCondLst>
                                            <p:cond delay="499"/>
                                          </p:stCondLst>
                                        </p:cTn>
                                        <p:tgtEl>
                                          <p:spTgt spid="145"/>
                                        </p:tgtEl>
                                        <p:attrNameLst>
                                          <p:attrName>style.visibility</p:attrName>
                                        </p:attrNameLst>
                                      </p:cBhvr>
                                      <p:to>
                                        <p:strVal val="hidden"/>
                                      </p:to>
                                    </p:set>
                                  </p:childTnLst>
                                </p:cTn>
                              </p:par>
                            </p:childTnLst>
                          </p:cTn>
                        </p:par>
                        <p:par>
                          <p:cTn id="545" fill="hold">
                            <p:stCondLst>
                              <p:cond delay="1000"/>
                            </p:stCondLst>
                            <p:childTnLst>
                              <p:par>
                                <p:cTn id="546" presetID="1" presetClass="entr" presetSubtype="0" fill="hold" grpId="0" nodeType="afterEffect">
                                  <p:stCondLst>
                                    <p:cond delay="0"/>
                                  </p:stCondLst>
                                  <p:childTnLst>
                                    <p:set>
                                      <p:cBhvr>
                                        <p:cTn id="547" dur="1" fill="hold">
                                          <p:stCondLst>
                                            <p:cond delay="0"/>
                                          </p:stCondLst>
                                        </p:cTn>
                                        <p:tgtEl>
                                          <p:spTgt spid="146"/>
                                        </p:tgtEl>
                                        <p:attrNameLst>
                                          <p:attrName>style.visibility</p:attrName>
                                        </p:attrNameLst>
                                      </p:cBhvr>
                                      <p:to>
                                        <p:strVal val="visible"/>
                                      </p:to>
                                    </p:set>
                                  </p:childTnLst>
                                </p:cTn>
                              </p:par>
                            </p:childTnLst>
                          </p:cTn>
                        </p:par>
                      </p:childTnLst>
                    </p:cTn>
                  </p:par>
                </p:childTnLst>
              </p:cTn>
              <p:nextCondLst>
                <p:cond evt="onClick" delay="0">
                  <p:tgtEl>
                    <p:spTgt spid="144"/>
                  </p:tgtEl>
                </p:cond>
              </p:nextCondLst>
            </p:seq>
            <p:seq concurrent="1" nextAc="seek">
              <p:cTn id="548" restart="whenNotActive" fill="hold" evtFilter="cancelBubble" nodeType="interactiveSeq">
                <p:stCondLst>
                  <p:cond evt="onClick" delay="0">
                    <p:tgtEl>
                      <p:spTgt spid="147"/>
                    </p:tgtEl>
                  </p:cond>
                </p:stCondLst>
                <p:endSync evt="end" delay="0">
                  <p:rtn val="all"/>
                </p:endSync>
                <p:childTnLst>
                  <p:par>
                    <p:cTn id="549" fill="hold">
                      <p:stCondLst>
                        <p:cond delay="0"/>
                      </p:stCondLst>
                      <p:childTnLst>
                        <p:par>
                          <p:cTn id="550" fill="hold">
                            <p:stCondLst>
                              <p:cond delay="0"/>
                            </p:stCondLst>
                            <p:childTnLst>
                              <p:par>
                                <p:cTn id="551" presetID="10" presetClass="entr" presetSubtype="0" fill="hold" grpId="0" nodeType="clickEffect">
                                  <p:stCondLst>
                                    <p:cond delay="0"/>
                                  </p:stCondLst>
                                  <p:childTnLst>
                                    <p:set>
                                      <p:cBhvr>
                                        <p:cTn id="552" dur="1" fill="hold">
                                          <p:stCondLst>
                                            <p:cond delay="0"/>
                                          </p:stCondLst>
                                        </p:cTn>
                                        <p:tgtEl>
                                          <p:spTgt spid="148"/>
                                        </p:tgtEl>
                                        <p:attrNameLst>
                                          <p:attrName>style.visibility</p:attrName>
                                        </p:attrNameLst>
                                      </p:cBhvr>
                                      <p:to>
                                        <p:strVal val="visible"/>
                                      </p:to>
                                    </p:set>
                                    <p:animEffect transition="in" filter="fade">
                                      <p:cBhvr>
                                        <p:cTn id="553" dur="500"/>
                                        <p:tgtEl>
                                          <p:spTgt spid="148"/>
                                        </p:tgtEl>
                                      </p:cBhvr>
                                    </p:animEffect>
                                  </p:childTnLst>
                                  <p:subTnLst>
                                    <p:audio>
                                      <p:cMediaNode>
                                        <p:cTn display="0" masterRel="sameClick">
                                          <p:stCondLst>
                                            <p:cond evt="begin" delay="0">
                                              <p:tn val="551"/>
                                            </p:cond>
                                          </p:stCondLst>
                                          <p:endCondLst>
                                            <p:cond evt="onStopAudio" delay="0">
                                              <p:tgtEl>
                                                <p:sldTgt/>
                                              </p:tgtEl>
                                            </p:cond>
                                          </p:endCondLst>
                                        </p:cTn>
                                        <p:tgtEl>
                                          <p:sndTgt r:embed="rId3" name="Ding.wav"/>
                                        </p:tgtEl>
                                      </p:cMediaNode>
                                    </p:audio>
                                  </p:subTnLst>
                                </p:cTn>
                              </p:par>
                            </p:childTnLst>
                          </p:cTn>
                        </p:par>
                        <p:par>
                          <p:cTn id="554" fill="hold">
                            <p:stCondLst>
                              <p:cond delay="500"/>
                            </p:stCondLst>
                            <p:childTnLst>
                              <p:par>
                                <p:cTn id="555" presetID="10" presetClass="exit" presetSubtype="0" fill="hold" grpId="1" nodeType="afterEffect">
                                  <p:stCondLst>
                                    <p:cond delay="0"/>
                                  </p:stCondLst>
                                  <p:childTnLst>
                                    <p:animEffect transition="out" filter="fade">
                                      <p:cBhvr>
                                        <p:cTn id="556" dur="500"/>
                                        <p:tgtEl>
                                          <p:spTgt spid="148"/>
                                        </p:tgtEl>
                                      </p:cBhvr>
                                    </p:animEffect>
                                    <p:set>
                                      <p:cBhvr>
                                        <p:cTn id="557" dur="1" fill="hold">
                                          <p:stCondLst>
                                            <p:cond delay="499"/>
                                          </p:stCondLst>
                                        </p:cTn>
                                        <p:tgtEl>
                                          <p:spTgt spid="148"/>
                                        </p:tgtEl>
                                        <p:attrNameLst>
                                          <p:attrName>style.visibility</p:attrName>
                                        </p:attrNameLst>
                                      </p:cBhvr>
                                      <p:to>
                                        <p:strVal val="hidden"/>
                                      </p:to>
                                    </p:set>
                                  </p:childTnLst>
                                </p:cTn>
                              </p:par>
                            </p:childTnLst>
                          </p:cTn>
                        </p:par>
                        <p:par>
                          <p:cTn id="558" fill="hold">
                            <p:stCondLst>
                              <p:cond delay="1000"/>
                            </p:stCondLst>
                            <p:childTnLst>
                              <p:par>
                                <p:cTn id="559" presetID="1" presetClass="entr" presetSubtype="0" fill="hold" grpId="0" nodeType="afterEffect">
                                  <p:stCondLst>
                                    <p:cond delay="0"/>
                                  </p:stCondLst>
                                  <p:childTnLst>
                                    <p:set>
                                      <p:cBhvr>
                                        <p:cTn id="560" dur="1" fill="hold">
                                          <p:stCondLst>
                                            <p:cond delay="0"/>
                                          </p:stCondLst>
                                        </p:cTn>
                                        <p:tgtEl>
                                          <p:spTgt spid="149"/>
                                        </p:tgtEl>
                                        <p:attrNameLst>
                                          <p:attrName>style.visibility</p:attrName>
                                        </p:attrNameLst>
                                      </p:cBhvr>
                                      <p:to>
                                        <p:strVal val="visible"/>
                                      </p:to>
                                    </p:set>
                                  </p:childTnLst>
                                </p:cTn>
                              </p:par>
                            </p:childTnLst>
                          </p:cTn>
                        </p:par>
                      </p:childTnLst>
                    </p:cTn>
                  </p:par>
                </p:childTnLst>
              </p:cTn>
              <p:nextCondLst>
                <p:cond evt="onClick" delay="0">
                  <p:tgtEl>
                    <p:spTgt spid="147"/>
                  </p:tgtEl>
                </p:cond>
              </p:nextCondLst>
            </p:seq>
            <p:seq concurrent="1" nextAc="seek">
              <p:cTn id="561" restart="whenNotActive" fill="hold" evtFilter="cancelBubble" nodeType="interactiveSeq">
                <p:stCondLst>
                  <p:cond evt="onClick" delay="0">
                    <p:tgtEl>
                      <p:spTgt spid="150"/>
                    </p:tgtEl>
                  </p:cond>
                </p:stCondLst>
                <p:endSync evt="end" delay="0">
                  <p:rtn val="all"/>
                </p:endSync>
                <p:childTnLst>
                  <p:par>
                    <p:cTn id="562" fill="hold">
                      <p:stCondLst>
                        <p:cond delay="0"/>
                      </p:stCondLst>
                      <p:childTnLst>
                        <p:par>
                          <p:cTn id="563" fill="hold">
                            <p:stCondLst>
                              <p:cond delay="0"/>
                            </p:stCondLst>
                            <p:childTnLst>
                              <p:par>
                                <p:cTn id="564" presetID="10" presetClass="entr" presetSubtype="0" fill="hold" grpId="0" nodeType="clickEffect">
                                  <p:stCondLst>
                                    <p:cond delay="0"/>
                                  </p:stCondLst>
                                  <p:childTnLst>
                                    <p:set>
                                      <p:cBhvr>
                                        <p:cTn id="565" dur="1" fill="hold">
                                          <p:stCondLst>
                                            <p:cond delay="0"/>
                                          </p:stCondLst>
                                        </p:cTn>
                                        <p:tgtEl>
                                          <p:spTgt spid="151"/>
                                        </p:tgtEl>
                                        <p:attrNameLst>
                                          <p:attrName>style.visibility</p:attrName>
                                        </p:attrNameLst>
                                      </p:cBhvr>
                                      <p:to>
                                        <p:strVal val="visible"/>
                                      </p:to>
                                    </p:set>
                                    <p:animEffect transition="in" filter="fade">
                                      <p:cBhvr>
                                        <p:cTn id="566" dur="500"/>
                                        <p:tgtEl>
                                          <p:spTgt spid="151"/>
                                        </p:tgtEl>
                                      </p:cBhvr>
                                    </p:animEffect>
                                  </p:childTnLst>
                                  <p:subTnLst>
                                    <p:audio>
                                      <p:cMediaNode>
                                        <p:cTn display="0" masterRel="sameClick">
                                          <p:stCondLst>
                                            <p:cond evt="begin" delay="0">
                                              <p:tn val="564"/>
                                            </p:cond>
                                          </p:stCondLst>
                                          <p:endCondLst>
                                            <p:cond evt="onStopAudio" delay="0">
                                              <p:tgtEl>
                                                <p:sldTgt/>
                                              </p:tgtEl>
                                            </p:cond>
                                          </p:endCondLst>
                                        </p:cTn>
                                        <p:tgtEl>
                                          <p:sndTgt r:embed="rId3" name="Ding.wav"/>
                                        </p:tgtEl>
                                      </p:cMediaNode>
                                    </p:audio>
                                  </p:subTnLst>
                                </p:cTn>
                              </p:par>
                            </p:childTnLst>
                          </p:cTn>
                        </p:par>
                        <p:par>
                          <p:cTn id="567" fill="hold">
                            <p:stCondLst>
                              <p:cond delay="500"/>
                            </p:stCondLst>
                            <p:childTnLst>
                              <p:par>
                                <p:cTn id="568" presetID="10" presetClass="exit" presetSubtype="0" fill="hold" grpId="1" nodeType="afterEffect">
                                  <p:stCondLst>
                                    <p:cond delay="0"/>
                                  </p:stCondLst>
                                  <p:childTnLst>
                                    <p:animEffect transition="out" filter="fade">
                                      <p:cBhvr>
                                        <p:cTn id="569" dur="500"/>
                                        <p:tgtEl>
                                          <p:spTgt spid="151"/>
                                        </p:tgtEl>
                                      </p:cBhvr>
                                    </p:animEffect>
                                    <p:set>
                                      <p:cBhvr>
                                        <p:cTn id="570" dur="1" fill="hold">
                                          <p:stCondLst>
                                            <p:cond delay="499"/>
                                          </p:stCondLst>
                                        </p:cTn>
                                        <p:tgtEl>
                                          <p:spTgt spid="151"/>
                                        </p:tgtEl>
                                        <p:attrNameLst>
                                          <p:attrName>style.visibility</p:attrName>
                                        </p:attrNameLst>
                                      </p:cBhvr>
                                      <p:to>
                                        <p:strVal val="hidden"/>
                                      </p:to>
                                    </p:set>
                                  </p:childTnLst>
                                </p:cTn>
                              </p:par>
                            </p:childTnLst>
                          </p:cTn>
                        </p:par>
                        <p:par>
                          <p:cTn id="571" fill="hold">
                            <p:stCondLst>
                              <p:cond delay="1000"/>
                            </p:stCondLst>
                            <p:childTnLst>
                              <p:par>
                                <p:cTn id="572" presetID="1" presetClass="entr" presetSubtype="0" fill="hold" grpId="0" nodeType="afterEffect">
                                  <p:stCondLst>
                                    <p:cond delay="0"/>
                                  </p:stCondLst>
                                  <p:childTnLst>
                                    <p:set>
                                      <p:cBhvr>
                                        <p:cTn id="573" dur="1" fill="hold">
                                          <p:stCondLst>
                                            <p:cond delay="0"/>
                                          </p:stCondLst>
                                        </p:cTn>
                                        <p:tgtEl>
                                          <p:spTgt spid="169"/>
                                        </p:tgtEl>
                                        <p:attrNameLst>
                                          <p:attrName>style.visibility</p:attrName>
                                        </p:attrNameLst>
                                      </p:cBhvr>
                                      <p:to>
                                        <p:strVal val="visible"/>
                                      </p:to>
                                    </p:set>
                                  </p:childTnLst>
                                </p:cTn>
                              </p:par>
                            </p:childTnLst>
                          </p:cTn>
                        </p:par>
                      </p:childTnLst>
                    </p:cTn>
                  </p:par>
                </p:childTnLst>
              </p:cTn>
              <p:nextCondLst>
                <p:cond evt="onClick" delay="0">
                  <p:tgtEl>
                    <p:spTgt spid="150"/>
                  </p:tgtEl>
                </p:cond>
              </p:nextCondLst>
            </p:seq>
            <p:seq concurrent="1" nextAc="seek">
              <p:cTn id="574" restart="whenNotActive" fill="hold" evtFilter="cancelBubble" nodeType="interactiveSeq">
                <p:stCondLst>
                  <p:cond evt="onClick" delay="0">
                    <p:tgtEl>
                      <p:spTgt spid="170"/>
                    </p:tgtEl>
                  </p:cond>
                </p:stCondLst>
                <p:endSync evt="end" delay="0">
                  <p:rtn val="all"/>
                </p:endSync>
                <p:childTnLst>
                  <p:par>
                    <p:cTn id="575" fill="hold">
                      <p:stCondLst>
                        <p:cond delay="0"/>
                      </p:stCondLst>
                      <p:childTnLst>
                        <p:par>
                          <p:cTn id="576" fill="hold">
                            <p:stCondLst>
                              <p:cond delay="0"/>
                            </p:stCondLst>
                            <p:childTnLst>
                              <p:par>
                                <p:cTn id="577" presetID="10" presetClass="entr" presetSubtype="0" fill="hold" grpId="0" nodeType="clickEffect">
                                  <p:stCondLst>
                                    <p:cond delay="0"/>
                                  </p:stCondLst>
                                  <p:childTnLst>
                                    <p:set>
                                      <p:cBhvr>
                                        <p:cTn id="578" dur="1" fill="hold">
                                          <p:stCondLst>
                                            <p:cond delay="0"/>
                                          </p:stCondLst>
                                        </p:cTn>
                                        <p:tgtEl>
                                          <p:spTgt spid="171"/>
                                        </p:tgtEl>
                                        <p:attrNameLst>
                                          <p:attrName>style.visibility</p:attrName>
                                        </p:attrNameLst>
                                      </p:cBhvr>
                                      <p:to>
                                        <p:strVal val="visible"/>
                                      </p:to>
                                    </p:set>
                                    <p:animEffect transition="in" filter="fade">
                                      <p:cBhvr>
                                        <p:cTn id="579" dur="500"/>
                                        <p:tgtEl>
                                          <p:spTgt spid="171"/>
                                        </p:tgtEl>
                                      </p:cBhvr>
                                    </p:animEffect>
                                  </p:childTnLst>
                                  <p:subTnLst>
                                    <p:audio>
                                      <p:cMediaNode>
                                        <p:cTn display="0" masterRel="sameClick">
                                          <p:stCondLst>
                                            <p:cond evt="begin" delay="0">
                                              <p:tn val="577"/>
                                            </p:cond>
                                          </p:stCondLst>
                                          <p:endCondLst>
                                            <p:cond evt="onStopAudio" delay="0">
                                              <p:tgtEl>
                                                <p:sldTgt/>
                                              </p:tgtEl>
                                            </p:cond>
                                          </p:endCondLst>
                                        </p:cTn>
                                        <p:tgtEl>
                                          <p:sndTgt r:embed="rId3" name="Ding.wav"/>
                                        </p:tgtEl>
                                      </p:cMediaNode>
                                    </p:audio>
                                  </p:subTnLst>
                                </p:cTn>
                              </p:par>
                            </p:childTnLst>
                          </p:cTn>
                        </p:par>
                        <p:par>
                          <p:cTn id="580" fill="hold">
                            <p:stCondLst>
                              <p:cond delay="500"/>
                            </p:stCondLst>
                            <p:childTnLst>
                              <p:par>
                                <p:cTn id="581" presetID="10" presetClass="exit" presetSubtype="0" fill="hold" grpId="1" nodeType="afterEffect">
                                  <p:stCondLst>
                                    <p:cond delay="0"/>
                                  </p:stCondLst>
                                  <p:childTnLst>
                                    <p:animEffect transition="out" filter="fade">
                                      <p:cBhvr>
                                        <p:cTn id="582" dur="500"/>
                                        <p:tgtEl>
                                          <p:spTgt spid="171"/>
                                        </p:tgtEl>
                                      </p:cBhvr>
                                    </p:animEffect>
                                    <p:set>
                                      <p:cBhvr>
                                        <p:cTn id="583" dur="1" fill="hold">
                                          <p:stCondLst>
                                            <p:cond delay="499"/>
                                          </p:stCondLst>
                                        </p:cTn>
                                        <p:tgtEl>
                                          <p:spTgt spid="171"/>
                                        </p:tgtEl>
                                        <p:attrNameLst>
                                          <p:attrName>style.visibility</p:attrName>
                                        </p:attrNameLst>
                                      </p:cBhvr>
                                      <p:to>
                                        <p:strVal val="hidden"/>
                                      </p:to>
                                    </p:set>
                                  </p:childTnLst>
                                </p:cTn>
                              </p:par>
                            </p:childTnLst>
                          </p:cTn>
                        </p:par>
                        <p:par>
                          <p:cTn id="584" fill="hold">
                            <p:stCondLst>
                              <p:cond delay="1000"/>
                            </p:stCondLst>
                            <p:childTnLst>
                              <p:par>
                                <p:cTn id="585" presetID="1" presetClass="entr" presetSubtype="0" fill="hold" grpId="0" nodeType="afterEffect">
                                  <p:stCondLst>
                                    <p:cond delay="0"/>
                                  </p:stCondLst>
                                  <p:childTnLst>
                                    <p:set>
                                      <p:cBhvr>
                                        <p:cTn id="586" dur="1" fill="hold">
                                          <p:stCondLst>
                                            <p:cond delay="0"/>
                                          </p:stCondLst>
                                        </p:cTn>
                                        <p:tgtEl>
                                          <p:spTgt spid="172"/>
                                        </p:tgtEl>
                                        <p:attrNameLst>
                                          <p:attrName>style.visibility</p:attrName>
                                        </p:attrNameLst>
                                      </p:cBhvr>
                                      <p:to>
                                        <p:strVal val="visible"/>
                                      </p:to>
                                    </p:set>
                                  </p:childTnLst>
                                </p:cTn>
                              </p:par>
                            </p:childTnLst>
                          </p:cTn>
                        </p:par>
                      </p:childTnLst>
                    </p:cTn>
                  </p:par>
                </p:childTnLst>
              </p:cTn>
              <p:nextCondLst>
                <p:cond evt="onClick" delay="0">
                  <p:tgtEl>
                    <p:spTgt spid="170"/>
                  </p:tgtEl>
                </p:cond>
              </p:nextCondLst>
            </p:seq>
            <p:seq concurrent="1" nextAc="seek">
              <p:cTn id="587" restart="whenNotActive" fill="hold" evtFilter="cancelBubble" nodeType="interactiveSeq">
                <p:stCondLst>
                  <p:cond evt="onClick" delay="0">
                    <p:tgtEl>
                      <p:spTgt spid="173"/>
                    </p:tgtEl>
                  </p:cond>
                </p:stCondLst>
                <p:endSync evt="end" delay="0">
                  <p:rtn val="all"/>
                </p:endSync>
                <p:childTnLst>
                  <p:par>
                    <p:cTn id="588" fill="hold">
                      <p:stCondLst>
                        <p:cond delay="0"/>
                      </p:stCondLst>
                      <p:childTnLst>
                        <p:par>
                          <p:cTn id="589" fill="hold">
                            <p:stCondLst>
                              <p:cond delay="0"/>
                            </p:stCondLst>
                            <p:childTnLst>
                              <p:par>
                                <p:cTn id="590" presetID="10" presetClass="entr" presetSubtype="0" fill="hold" grpId="0" nodeType="clickEffect">
                                  <p:stCondLst>
                                    <p:cond delay="0"/>
                                  </p:stCondLst>
                                  <p:childTnLst>
                                    <p:set>
                                      <p:cBhvr>
                                        <p:cTn id="591" dur="1" fill="hold">
                                          <p:stCondLst>
                                            <p:cond delay="0"/>
                                          </p:stCondLst>
                                        </p:cTn>
                                        <p:tgtEl>
                                          <p:spTgt spid="174"/>
                                        </p:tgtEl>
                                        <p:attrNameLst>
                                          <p:attrName>style.visibility</p:attrName>
                                        </p:attrNameLst>
                                      </p:cBhvr>
                                      <p:to>
                                        <p:strVal val="visible"/>
                                      </p:to>
                                    </p:set>
                                    <p:animEffect transition="in" filter="fade">
                                      <p:cBhvr>
                                        <p:cTn id="592" dur="500"/>
                                        <p:tgtEl>
                                          <p:spTgt spid="174"/>
                                        </p:tgtEl>
                                      </p:cBhvr>
                                    </p:animEffect>
                                  </p:childTnLst>
                                  <p:subTnLst>
                                    <p:audio>
                                      <p:cMediaNode>
                                        <p:cTn display="0" masterRel="sameClick">
                                          <p:stCondLst>
                                            <p:cond evt="begin" delay="0">
                                              <p:tn val="590"/>
                                            </p:cond>
                                          </p:stCondLst>
                                          <p:endCondLst>
                                            <p:cond evt="onStopAudio" delay="0">
                                              <p:tgtEl>
                                                <p:sldTgt/>
                                              </p:tgtEl>
                                            </p:cond>
                                          </p:endCondLst>
                                        </p:cTn>
                                        <p:tgtEl>
                                          <p:sndTgt r:embed="rId3" name="Ding.wav"/>
                                        </p:tgtEl>
                                      </p:cMediaNode>
                                    </p:audio>
                                  </p:subTnLst>
                                </p:cTn>
                              </p:par>
                            </p:childTnLst>
                          </p:cTn>
                        </p:par>
                        <p:par>
                          <p:cTn id="593" fill="hold">
                            <p:stCondLst>
                              <p:cond delay="500"/>
                            </p:stCondLst>
                            <p:childTnLst>
                              <p:par>
                                <p:cTn id="594" presetID="10" presetClass="exit" presetSubtype="0" fill="hold" grpId="1" nodeType="afterEffect">
                                  <p:stCondLst>
                                    <p:cond delay="0"/>
                                  </p:stCondLst>
                                  <p:childTnLst>
                                    <p:animEffect transition="out" filter="fade">
                                      <p:cBhvr>
                                        <p:cTn id="595" dur="500"/>
                                        <p:tgtEl>
                                          <p:spTgt spid="174"/>
                                        </p:tgtEl>
                                      </p:cBhvr>
                                    </p:animEffect>
                                    <p:set>
                                      <p:cBhvr>
                                        <p:cTn id="596" dur="1" fill="hold">
                                          <p:stCondLst>
                                            <p:cond delay="499"/>
                                          </p:stCondLst>
                                        </p:cTn>
                                        <p:tgtEl>
                                          <p:spTgt spid="174"/>
                                        </p:tgtEl>
                                        <p:attrNameLst>
                                          <p:attrName>style.visibility</p:attrName>
                                        </p:attrNameLst>
                                      </p:cBhvr>
                                      <p:to>
                                        <p:strVal val="hidden"/>
                                      </p:to>
                                    </p:set>
                                  </p:childTnLst>
                                </p:cTn>
                              </p:par>
                            </p:childTnLst>
                          </p:cTn>
                        </p:par>
                        <p:par>
                          <p:cTn id="597" fill="hold">
                            <p:stCondLst>
                              <p:cond delay="1000"/>
                            </p:stCondLst>
                            <p:childTnLst>
                              <p:par>
                                <p:cTn id="598" presetID="1" presetClass="entr" presetSubtype="0" fill="hold" grpId="0" nodeType="afterEffect">
                                  <p:stCondLst>
                                    <p:cond delay="0"/>
                                  </p:stCondLst>
                                  <p:childTnLst>
                                    <p:set>
                                      <p:cBhvr>
                                        <p:cTn id="599" dur="1" fill="hold">
                                          <p:stCondLst>
                                            <p:cond delay="0"/>
                                          </p:stCondLst>
                                        </p:cTn>
                                        <p:tgtEl>
                                          <p:spTgt spid="175"/>
                                        </p:tgtEl>
                                        <p:attrNameLst>
                                          <p:attrName>style.visibility</p:attrName>
                                        </p:attrNameLst>
                                      </p:cBhvr>
                                      <p:to>
                                        <p:strVal val="visible"/>
                                      </p:to>
                                    </p:set>
                                  </p:childTnLst>
                                </p:cTn>
                              </p:par>
                            </p:childTnLst>
                          </p:cTn>
                        </p:par>
                      </p:childTnLst>
                    </p:cTn>
                  </p:par>
                </p:childTnLst>
              </p:cTn>
              <p:nextCondLst>
                <p:cond evt="onClick" delay="0">
                  <p:tgtEl>
                    <p:spTgt spid="173"/>
                  </p:tgtEl>
                </p:cond>
              </p:nextCondLst>
            </p:seq>
            <p:seq concurrent="1" nextAc="seek">
              <p:cTn id="600" restart="whenNotActive" fill="hold" evtFilter="cancelBubble" nodeType="interactiveSeq">
                <p:stCondLst>
                  <p:cond evt="onClick" delay="0">
                    <p:tgtEl>
                      <p:spTgt spid="176"/>
                    </p:tgtEl>
                  </p:cond>
                </p:stCondLst>
                <p:endSync evt="end" delay="0">
                  <p:rtn val="all"/>
                </p:endSync>
                <p:childTnLst>
                  <p:par>
                    <p:cTn id="601" fill="hold">
                      <p:stCondLst>
                        <p:cond delay="0"/>
                      </p:stCondLst>
                      <p:childTnLst>
                        <p:par>
                          <p:cTn id="602" fill="hold">
                            <p:stCondLst>
                              <p:cond delay="0"/>
                            </p:stCondLst>
                            <p:childTnLst>
                              <p:par>
                                <p:cTn id="603" presetID="10" presetClass="entr" presetSubtype="0" fill="hold" grpId="0" nodeType="clickEffect">
                                  <p:stCondLst>
                                    <p:cond delay="0"/>
                                  </p:stCondLst>
                                  <p:childTnLst>
                                    <p:set>
                                      <p:cBhvr>
                                        <p:cTn id="604" dur="1" fill="hold">
                                          <p:stCondLst>
                                            <p:cond delay="0"/>
                                          </p:stCondLst>
                                        </p:cTn>
                                        <p:tgtEl>
                                          <p:spTgt spid="177"/>
                                        </p:tgtEl>
                                        <p:attrNameLst>
                                          <p:attrName>style.visibility</p:attrName>
                                        </p:attrNameLst>
                                      </p:cBhvr>
                                      <p:to>
                                        <p:strVal val="visible"/>
                                      </p:to>
                                    </p:set>
                                    <p:animEffect transition="in" filter="fade">
                                      <p:cBhvr>
                                        <p:cTn id="605" dur="500"/>
                                        <p:tgtEl>
                                          <p:spTgt spid="177"/>
                                        </p:tgtEl>
                                      </p:cBhvr>
                                    </p:animEffect>
                                  </p:childTnLst>
                                  <p:subTnLst>
                                    <p:audio>
                                      <p:cMediaNode>
                                        <p:cTn display="0" masterRel="sameClick">
                                          <p:stCondLst>
                                            <p:cond evt="begin" delay="0">
                                              <p:tn val="603"/>
                                            </p:cond>
                                          </p:stCondLst>
                                          <p:endCondLst>
                                            <p:cond evt="onStopAudio" delay="0">
                                              <p:tgtEl>
                                                <p:sldTgt/>
                                              </p:tgtEl>
                                            </p:cond>
                                          </p:endCondLst>
                                        </p:cTn>
                                        <p:tgtEl>
                                          <p:sndTgt r:embed="rId3" name="Ding.wav"/>
                                        </p:tgtEl>
                                      </p:cMediaNode>
                                    </p:audio>
                                  </p:subTnLst>
                                </p:cTn>
                              </p:par>
                            </p:childTnLst>
                          </p:cTn>
                        </p:par>
                        <p:par>
                          <p:cTn id="606" fill="hold">
                            <p:stCondLst>
                              <p:cond delay="500"/>
                            </p:stCondLst>
                            <p:childTnLst>
                              <p:par>
                                <p:cTn id="607" presetID="10" presetClass="exit" presetSubtype="0" fill="hold" grpId="1" nodeType="afterEffect">
                                  <p:stCondLst>
                                    <p:cond delay="0"/>
                                  </p:stCondLst>
                                  <p:childTnLst>
                                    <p:animEffect transition="out" filter="fade">
                                      <p:cBhvr>
                                        <p:cTn id="608" dur="500"/>
                                        <p:tgtEl>
                                          <p:spTgt spid="177"/>
                                        </p:tgtEl>
                                      </p:cBhvr>
                                    </p:animEffect>
                                    <p:set>
                                      <p:cBhvr>
                                        <p:cTn id="609" dur="1" fill="hold">
                                          <p:stCondLst>
                                            <p:cond delay="499"/>
                                          </p:stCondLst>
                                        </p:cTn>
                                        <p:tgtEl>
                                          <p:spTgt spid="177"/>
                                        </p:tgtEl>
                                        <p:attrNameLst>
                                          <p:attrName>style.visibility</p:attrName>
                                        </p:attrNameLst>
                                      </p:cBhvr>
                                      <p:to>
                                        <p:strVal val="hidden"/>
                                      </p:to>
                                    </p:set>
                                  </p:childTnLst>
                                </p:cTn>
                              </p:par>
                            </p:childTnLst>
                          </p:cTn>
                        </p:par>
                        <p:par>
                          <p:cTn id="610" fill="hold">
                            <p:stCondLst>
                              <p:cond delay="1000"/>
                            </p:stCondLst>
                            <p:childTnLst>
                              <p:par>
                                <p:cTn id="611" presetID="1" presetClass="entr" presetSubtype="0" fill="hold" grpId="0" nodeType="afterEffect">
                                  <p:stCondLst>
                                    <p:cond delay="0"/>
                                  </p:stCondLst>
                                  <p:childTnLst>
                                    <p:set>
                                      <p:cBhvr>
                                        <p:cTn id="612" dur="1" fill="hold">
                                          <p:stCondLst>
                                            <p:cond delay="0"/>
                                          </p:stCondLst>
                                        </p:cTn>
                                        <p:tgtEl>
                                          <p:spTgt spid="178"/>
                                        </p:tgtEl>
                                        <p:attrNameLst>
                                          <p:attrName>style.visibility</p:attrName>
                                        </p:attrNameLst>
                                      </p:cBhvr>
                                      <p:to>
                                        <p:strVal val="visible"/>
                                      </p:to>
                                    </p:set>
                                  </p:childTnLst>
                                </p:cTn>
                              </p:par>
                            </p:childTnLst>
                          </p:cTn>
                        </p:par>
                      </p:childTnLst>
                    </p:cTn>
                  </p:par>
                </p:childTnLst>
              </p:cTn>
              <p:nextCondLst>
                <p:cond evt="onClick" delay="0">
                  <p:tgtEl>
                    <p:spTgt spid="176"/>
                  </p:tgtEl>
                </p:cond>
              </p:nextCondLst>
            </p:seq>
            <p:seq concurrent="1" nextAc="seek">
              <p:cTn id="613" restart="whenNotActive" fill="hold" evtFilter="cancelBubble" nodeType="interactiveSeq">
                <p:stCondLst>
                  <p:cond evt="onClick" delay="0">
                    <p:tgtEl>
                      <p:spTgt spid="190"/>
                    </p:tgtEl>
                  </p:cond>
                </p:stCondLst>
                <p:endSync evt="end" delay="0">
                  <p:rtn val="all"/>
                </p:endSync>
                <p:childTnLst>
                  <p:par>
                    <p:cTn id="614" fill="hold">
                      <p:stCondLst>
                        <p:cond delay="0"/>
                      </p:stCondLst>
                      <p:childTnLst>
                        <p:par>
                          <p:cTn id="615" fill="hold">
                            <p:stCondLst>
                              <p:cond delay="0"/>
                            </p:stCondLst>
                            <p:childTnLst>
                              <p:par>
                                <p:cTn id="616" presetID="10" presetClass="entr" presetSubtype="0" fill="hold" grpId="0" nodeType="clickEffect">
                                  <p:stCondLst>
                                    <p:cond delay="0"/>
                                  </p:stCondLst>
                                  <p:childTnLst>
                                    <p:set>
                                      <p:cBhvr>
                                        <p:cTn id="617" dur="1" fill="hold">
                                          <p:stCondLst>
                                            <p:cond delay="0"/>
                                          </p:stCondLst>
                                        </p:cTn>
                                        <p:tgtEl>
                                          <p:spTgt spid="191"/>
                                        </p:tgtEl>
                                        <p:attrNameLst>
                                          <p:attrName>style.visibility</p:attrName>
                                        </p:attrNameLst>
                                      </p:cBhvr>
                                      <p:to>
                                        <p:strVal val="visible"/>
                                      </p:to>
                                    </p:set>
                                    <p:animEffect transition="in" filter="fade">
                                      <p:cBhvr>
                                        <p:cTn id="618" dur="500"/>
                                        <p:tgtEl>
                                          <p:spTgt spid="191"/>
                                        </p:tgtEl>
                                      </p:cBhvr>
                                    </p:animEffect>
                                  </p:childTnLst>
                                  <p:subTnLst>
                                    <p:audio>
                                      <p:cMediaNode>
                                        <p:cTn display="0" masterRel="sameClick">
                                          <p:stCondLst>
                                            <p:cond evt="begin" delay="0">
                                              <p:tn val="616"/>
                                            </p:cond>
                                          </p:stCondLst>
                                          <p:endCondLst>
                                            <p:cond evt="onStopAudio" delay="0">
                                              <p:tgtEl>
                                                <p:sldTgt/>
                                              </p:tgtEl>
                                            </p:cond>
                                          </p:endCondLst>
                                        </p:cTn>
                                        <p:tgtEl>
                                          <p:sndTgt r:embed="rId3" name="Ding.wav"/>
                                        </p:tgtEl>
                                      </p:cMediaNode>
                                    </p:audio>
                                  </p:subTnLst>
                                </p:cTn>
                              </p:par>
                            </p:childTnLst>
                          </p:cTn>
                        </p:par>
                        <p:par>
                          <p:cTn id="619" fill="hold">
                            <p:stCondLst>
                              <p:cond delay="500"/>
                            </p:stCondLst>
                            <p:childTnLst>
                              <p:par>
                                <p:cTn id="620" presetID="10" presetClass="exit" presetSubtype="0" fill="hold" grpId="1" nodeType="afterEffect">
                                  <p:stCondLst>
                                    <p:cond delay="0"/>
                                  </p:stCondLst>
                                  <p:childTnLst>
                                    <p:animEffect transition="out" filter="fade">
                                      <p:cBhvr>
                                        <p:cTn id="621" dur="500"/>
                                        <p:tgtEl>
                                          <p:spTgt spid="191"/>
                                        </p:tgtEl>
                                      </p:cBhvr>
                                    </p:animEffect>
                                    <p:set>
                                      <p:cBhvr>
                                        <p:cTn id="622" dur="1" fill="hold">
                                          <p:stCondLst>
                                            <p:cond delay="499"/>
                                          </p:stCondLst>
                                        </p:cTn>
                                        <p:tgtEl>
                                          <p:spTgt spid="191"/>
                                        </p:tgtEl>
                                        <p:attrNameLst>
                                          <p:attrName>style.visibility</p:attrName>
                                        </p:attrNameLst>
                                      </p:cBhvr>
                                      <p:to>
                                        <p:strVal val="hidden"/>
                                      </p:to>
                                    </p:set>
                                  </p:childTnLst>
                                </p:cTn>
                              </p:par>
                            </p:childTnLst>
                          </p:cTn>
                        </p:par>
                        <p:par>
                          <p:cTn id="623" fill="hold">
                            <p:stCondLst>
                              <p:cond delay="1000"/>
                            </p:stCondLst>
                            <p:childTnLst>
                              <p:par>
                                <p:cTn id="624" presetID="1" presetClass="entr" presetSubtype="0" fill="hold" grpId="0" nodeType="afterEffect">
                                  <p:stCondLst>
                                    <p:cond delay="0"/>
                                  </p:stCondLst>
                                  <p:childTnLst>
                                    <p:set>
                                      <p:cBhvr>
                                        <p:cTn id="625" dur="1" fill="hold">
                                          <p:stCondLst>
                                            <p:cond delay="0"/>
                                          </p:stCondLst>
                                        </p:cTn>
                                        <p:tgtEl>
                                          <p:spTgt spid="192"/>
                                        </p:tgtEl>
                                        <p:attrNameLst>
                                          <p:attrName>style.visibility</p:attrName>
                                        </p:attrNameLst>
                                      </p:cBhvr>
                                      <p:to>
                                        <p:strVal val="visible"/>
                                      </p:to>
                                    </p:set>
                                  </p:childTnLst>
                                </p:cTn>
                              </p:par>
                            </p:childTnLst>
                          </p:cTn>
                        </p:par>
                      </p:childTnLst>
                    </p:cTn>
                  </p:par>
                </p:childTnLst>
              </p:cTn>
              <p:nextCondLst>
                <p:cond evt="onClick" delay="0">
                  <p:tgtEl>
                    <p:spTgt spid="190"/>
                  </p:tgtEl>
                </p:cond>
              </p:nextCondLst>
            </p:seq>
            <p:seq concurrent="1" nextAc="seek">
              <p:cTn id="626" restart="whenNotActive" fill="hold" evtFilter="cancelBubble" nodeType="interactiveSeq">
                <p:stCondLst>
                  <p:cond evt="onClick" delay="0">
                    <p:tgtEl>
                      <p:spTgt spid="193"/>
                    </p:tgtEl>
                  </p:cond>
                </p:stCondLst>
                <p:endSync evt="end" delay="0">
                  <p:rtn val="all"/>
                </p:endSync>
                <p:childTnLst>
                  <p:par>
                    <p:cTn id="627" fill="hold">
                      <p:stCondLst>
                        <p:cond delay="0"/>
                      </p:stCondLst>
                      <p:childTnLst>
                        <p:par>
                          <p:cTn id="628" fill="hold">
                            <p:stCondLst>
                              <p:cond delay="0"/>
                            </p:stCondLst>
                            <p:childTnLst>
                              <p:par>
                                <p:cTn id="629" presetID="10" presetClass="entr" presetSubtype="0" fill="hold" grpId="0" nodeType="clickEffect">
                                  <p:stCondLst>
                                    <p:cond delay="0"/>
                                  </p:stCondLst>
                                  <p:childTnLst>
                                    <p:set>
                                      <p:cBhvr>
                                        <p:cTn id="630" dur="1" fill="hold">
                                          <p:stCondLst>
                                            <p:cond delay="0"/>
                                          </p:stCondLst>
                                        </p:cTn>
                                        <p:tgtEl>
                                          <p:spTgt spid="194"/>
                                        </p:tgtEl>
                                        <p:attrNameLst>
                                          <p:attrName>style.visibility</p:attrName>
                                        </p:attrNameLst>
                                      </p:cBhvr>
                                      <p:to>
                                        <p:strVal val="visible"/>
                                      </p:to>
                                    </p:set>
                                    <p:animEffect transition="in" filter="fade">
                                      <p:cBhvr>
                                        <p:cTn id="631" dur="500"/>
                                        <p:tgtEl>
                                          <p:spTgt spid="194"/>
                                        </p:tgtEl>
                                      </p:cBhvr>
                                    </p:animEffect>
                                  </p:childTnLst>
                                  <p:subTnLst>
                                    <p:audio>
                                      <p:cMediaNode>
                                        <p:cTn display="0" masterRel="sameClick">
                                          <p:stCondLst>
                                            <p:cond evt="begin" delay="0">
                                              <p:tn val="629"/>
                                            </p:cond>
                                          </p:stCondLst>
                                          <p:endCondLst>
                                            <p:cond evt="onStopAudio" delay="0">
                                              <p:tgtEl>
                                                <p:sldTgt/>
                                              </p:tgtEl>
                                            </p:cond>
                                          </p:endCondLst>
                                        </p:cTn>
                                        <p:tgtEl>
                                          <p:sndTgt r:embed="rId3" name="Ding.wav"/>
                                        </p:tgtEl>
                                      </p:cMediaNode>
                                    </p:audio>
                                  </p:subTnLst>
                                </p:cTn>
                              </p:par>
                            </p:childTnLst>
                          </p:cTn>
                        </p:par>
                        <p:par>
                          <p:cTn id="632" fill="hold">
                            <p:stCondLst>
                              <p:cond delay="500"/>
                            </p:stCondLst>
                            <p:childTnLst>
                              <p:par>
                                <p:cTn id="633" presetID="10" presetClass="exit" presetSubtype="0" fill="hold" grpId="1" nodeType="afterEffect">
                                  <p:stCondLst>
                                    <p:cond delay="0"/>
                                  </p:stCondLst>
                                  <p:childTnLst>
                                    <p:animEffect transition="out" filter="fade">
                                      <p:cBhvr>
                                        <p:cTn id="634" dur="500"/>
                                        <p:tgtEl>
                                          <p:spTgt spid="194"/>
                                        </p:tgtEl>
                                      </p:cBhvr>
                                    </p:animEffect>
                                    <p:set>
                                      <p:cBhvr>
                                        <p:cTn id="635" dur="1" fill="hold">
                                          <p:stCondLst>
                                            <p:cond delay="499"/>
                                          </p:stCondLst>
                                        </p:cTn>
                                        <p:tgtEl>
                                          <p:spTgt spid="194"/>
                                        </p:tgtEl>
                                        <p:attrNameLst>
                                          <p:attrName>style.visibility</p:attrName>
                                        </p:attrNameLst>
                                      </p:cBhvr>
                                      <p:to>
                                        <p:strVal val="hidden"/>
                                      </p:to>
                                    </p:set>
                                  </p:childTnLst>
                                </p:cTn>
                              </p:par>
                            </p:childTnLst>
                          </p:cTn>
                        </p:par>
                        <p:par>
                          <p:cTn id="636" fill="hold">
                            <p:stCondLst>
                              <p:cond delay="1000"/>
                            </p:stCondLst>
                            <p:childTnLst>
                              <p:par>
                                <p:cTn id="637" presetID="1" presetClass="entr" presetSubtype="0" fill="hold" grpId="0" nodeType="afterEffect">
                                  <p:stCondLst>
                                    <p:cond delay="0"/>
                                  </p:stCondLst>
                                  <p:childTnLst>
                                    <p:set>
                                      <p:cBhvr>
                                        <p:cTn id="638" dur="1" fill="hold">
                                          <p:stCondLst>
                                            <p:cond delay="0"/>
                                          </p:stCondLst>
                                        </p:cTn>
                                        <p:tgtEl>
                                          <p:spTgt spid="195"/>
                                        </p:tgtEl>
                                        <p:attrNameLst>
                                          <p:attrName>style.visibility</p:attrName>
                                        </p:attrNameLst>
                                      </p:cBhvr>
                                      <p:to>
                                        <p:strVal val="visible"/>
                                      </p:to>
                                    </p:set>
                                  </p:childTnLst>
                                </p:cTn>
                              </p:par>
                            </p:childTnLst>
                          </p:cTn>
                        </p:par>
                      </p:childTnLst>
                    </p:cTn>
                  </p:par>
                </p:childTnLst>
              </p:cTn>
              <p:nextCondLst>
                <p:cond evt="onClick" delay="0">
                  <p:tgtEl>
                    <p:spTgt spid="193"/>
                  </p:tgtEl>
                </p:cond>
              </p:nextCondLst>
            </p:seq>
            <p:seq concurrent="1" nextAc="seek">
              <p:cTn id="639" restart="whenNotActive" fill="hold" evtFilter="cancelBubble" nodeType="interactiveSeq">
                <p:stCondLst>
                  <p:cond evt="onClick" delay="0">
                    <p:tgtEl>
                      <p:spTgt spid="196"/>
                    </p:tgtEl>
                  </p:cond>
                </p:stCondLst>
                <p:endSync evt="end" delay="0">
                  <p:rtn val="all"/>
                </p:endSync>
                <p:childTnLst>
                  <p:par>
                    <p:cTn id="640" fill="hold">
                      <p:stCondLst>
                        <p:cond delay="0"/>
                      </p:stCondLst>
                      <p:childTnLst>
                        <p:par>
                          <p:cTn id="641" fill="hold">
                            <p:stCondLst>
                              <p:cond delay="0"/>
                            </p:stCondLst>
                            <p:childTnLst>
                              <p:par>
                                <p:cTn id="642" presetID="10" presetClass="entr" presetSubtype="0" fill="hold" grpId="0" nodeType="clickEffect">
                                  <p:stCondLst>
                                    <p:cond delay="0"/>
                                  </p:stCondLst>
                                  <p:childTnLst>
                                    <p:set>
                                      <p:cBhvr>
                                        <p:cTn id="643" dur="1" fill="hold">
                                          <p:stCondLst>
                                            <p:cond delay="0"/>
                                          </p:stCondLst>
                                        </p:cTn>
                                        <p:tgtEl>
                                          <p:spTgt spid="197"/>
                                        </p:tgtEl>
                                        <p:attrNameLst>
                                          <p:attrName>style.visibility</p:attrName>
                                        </p:attrNameLst>
                                      </p:cBhvr>
                                      <p:to>
                                        <p:strVal val="visible"/>
                                      </p:to>
                                    </p:set>
                                    <p:animEffect transition="in" filter="fade">
                                      <p:cBhvr>
                                        <p:cTn id="644" dur="500"/>
                                        <p:tgtEl>
                                          <p:spTgt spid="197"/>
                                        </p:tgtEl>
                                      </p:cBhvr>
                                    </p:animEffect>
                                  </p:childTnLst>
                                  <p:subTnLst>
                                    <p:audio>
                                      <p:cMediaNode>
                                        <p:cTn display="0" masterRel="sameClick">
                                          <p:stCondLst>
                                            <p:cond evt="begin" delay="0">
                                              <p:tn val="642"/>
                                            </p:cond>
                                          </p:stCondLst>
                                          <p:endCondLst>
                                            <p:cond evt="onStopAudio" delay="0">
                                              <p:tgtEl>
                                                <p:sldTgt/>
                                              </p:tgtEl>
                                            </p:cond>
                                          </p:endCondLst>
                                        </p:cTn>
                                        <p:tgtEl>
                                          <p:sndTgt r:embed="rId3" name="Ding.wav"/>
                                        </p:tgtEl>
                                      </p:cMediaNode>
                                    </p:audio>
                                  </p:subTnLst>
                                </p:cTn>
                              </p:par>
                            </p:childTnLst>
                          </p:cTn>
                        </p:par>
                        <p:par>
                          <p:cTn id="645" fill="hold">
                            <p:stCondLst>
                              <p:cond delay="500"/>
                            </p:stCondLst>
                            <p:childTnLst>
                              <p:par>
                                <p:cTn id="646" presetID="10" presetClass="exit" presetSubtype="0" fill="hold" grpId="1" nodeType="afterEffect">
                                  <p:stCondLst>
                                    <p:cond delay="0"/>
                                  </p:stCondLst>
                                  <p:childTnLst>
                                    <p:animEffect transition="out" filter="fade">
                                      <p:cBhvr>
                                        <p:cTn id="647" dur="500"/>
                                        <p:tgtEl>
                                          <p:spTgt spid="197"/>
                                        </p:tgtEl>
                                      </p:cBhvr>
                                    </p:animEffect>
                                    <p:set>
                                      <p:cBhvr>
                                        <p:cTn id="648" dur="1" fill="hold">
                                          <p:stCondLst>
                                            <p:cond delay="499"/>
                                          </p:stCondLst>
                                        </p:cTn>
                                        <p:tgtEl>
                                          <p:spTgt spid="197"/>
                                        </p:tgtEl>
                                        <p:attrNameLst>
                                          <p:attrName>style.visibility</p:attrName>
                                        </p:attrNameLst>
                                      </p:cBhvr>
                                      <p:to>
                                        <p:strVal val="hidden"/>
                                      </p:to>
                                    </p:set>
                                  </p:childTnLst>
                                </p:cTn>
                              </p:par>
                            </p:childTnLst>
                          </p:cTn>
                        </p:par>
                        <p:par>
                          <p:cTn id="649" fill="hold">
                            <p:stCondLst>
                              <p:cond delay="1000"/>
                            </p:stCondLst>
                            <p:childTnLst>
                              <p:par>
                                <p:cTn id="650" presetID="1" presetClass="entr" presetSubtype="0" fill="hold" grpId="0" nodeType="afterEffect">
                                  <p:stCondLst>
                                    <p:cond delay="0"/>
                                  </p:stCondLst>
                                  <p:childTnLst>
                                    <p:set>
                                      <p:cBhvr>
                                        <p:cTn id="651" dur="1" fill="hold">
                                          <p:stCondLst>
                                            <p:cond delay="0"/>
                                          </p:stCondLst>
                                        </p:cTn>
                                        <p:tgtEl>
                                          <p:spTgt spid="198"/>
                                        </p:tgtEl>
                                        <p:attrNameLst>
                                          <p:attrName>style.visibility</p:attrName>
                                        </p:attrNameLst>
                                      </p:cBhvr>
                                      <p:to>
                                        <p:strVal val="visible"/>
                                      </p:to>
                                    </p:set>
                                  </p:childTnLst>
                                </p:cTn>
                              </p:par>
                            </p:childTnLst>
                          </p:cTn>
                        </p:par>
                      </p:childTnLst>
                    </p:cTn>
                  </p:par>
                </p:childTnLst>
              </p:cTn>
              <p:nextCondLst>
                <p:cond evt="onClick" delay="0">
                  <p:tgtEl>
                    <p:spTgt spid="196"/>
                  </p:tgtEl>
                </p:cond>
              </p:nextCondLst>
            </p:seq>
            <p:seq concurrent="1" nextAc="seek">
              <p:cTn id="652" restart="whenNotActive" fill="hold" evtFilter="cancelBubble" nodeType="interactiveSeq">
                <p:stCondLst>
                  <p:cond evt="onClick" delay="0">
                    <p:tgtEl>
                      <p:spTgt spid="199"/>
                    </p:tgtEl>
                  </p:cond>
                </p:stCondLst>
                <p:endSync evt="end" delay="0">
                  <p:rtn val="all"/>
                </p:endSync>
                <p:childTnLst>
                  <p:par>
                    <p:cTn id="653" fill="hold">
                      <p:stCondLst>
                        <p:cond delay="0"/>
                      </p:stCondLst>
                      <p:childTnLst>
                        <p:par>
                          <p:cTn id="654" fill="hold">
                            <p:stCondLst>
                              <p:cond delay="0"/>
                            </p:stCondLst>
                            <p:childTnLst>
                              <p:par>
                                <p:cTn id="655" presetID="10" presetClass="entr" presetSubtype="0" fill="hold" grpId="0" nodeType="clickEffect">
                                  <p:stCondLst>
                                    <p:cond delay="0"/>
                                  </p:stCondLst>
                                  <p:childTnLst>
                                    <p:set>
                                      <p:cBhvr>
                                        <p:cTn id="656" dur="1" fill="hold">
                                          <p:stCondLst>
                                            <p:cond delay="0"/>
                                          </p:stCondLst>
                                        </p:cTn>
                                        <p:tgtEl>
                                          <p:spTgt spid="200"/>
                                        </p:tgtEl>
                                        <p:attrNameLst>
                                          <p:attrName>style.visibility</p:attrName>
                                        </p:attrNameLst>
                                      </p:cBhvr>
                                      <p:to>
                                        <p:strVal val="visible"/>
                                      </p:to>
                                    </p:set>
                                    <p:animEffect transition="in" filter="fade">
                                      <p:cBhvr>
                                        <p:cTn id="657" dur="500"/>
                                        <p:tgtEl>
                                          <p:spTgt spid="200"/>
                                        </p:tgtEl>
                                      </p:cBhvr>
                                    </p:animEffect>
                                  </p:childTnLst>
                                  <p:subTnLst>
                                    <p:audio>
                                      <p:cMediaNode>
                                        <p:cTn display="0" masterRel="sameClick">
                                          <p:stCondLst>
                                            <p:cond evt="begin" delay="0">
                                              <p:tn val="655"/>
                                            </p:cond>
                                          </p:stCondLst>
                                          <p:endCondLst>
                                            <p:cond evt="onStopAudio" delay="0">
                                              <p:tgtEl>
                                                <p:sldTgt/>
                                              </p:tgtEl>
                                            </p:cond>
                                          </p:endCondLst>
                                        </p:cTn>
                                        <p:tgtEl>
                                          <p:sndTgt r:embed="rId3" name="Ding.wav"/>
                                        </p:tgtEl>
                                      </p:cMediaNode>
                                    </p:audio>
                                  </p:subTnLst>
                                </p:cTn>
                              </p:par>
                            </p:childTnLst>
                          </p:cTn>
                        </p:par>
                        <p:par>
                          <p:cTn id="658" fill="hold">
                            <p:stCondLst>
                              <p:cond delay="500"/>
                            </p:stCondLst>
                            <p:childTnLst>
                              <p:par>
                                <p:cTn id="659" presetID="10" presetClass="exit" presetSubtype="0" fill="hold" grpId="1" nodeType="afterEffect">
                                  <p:stCondLst>
                                    <p:cond delay="0"/>
                                  </p:stCondLst>
                                  <p:childTnLst>
                                    <p:animEffect transition="out" filter="fade">
                                      <p:cBhvr>
                                        <p:cTn id="660" dur="500"/>
                                        <p:tgtEl>
                                          <p:spTgt spid="200"/>
                                        </p:tgtEl>
                                      </p:cBhvr>
                                    </p:animEffect>
                                    <p:set>
                                      <p:cBhvr>
                                        <p:cTn id="661" dur="1" fill="hold">
                                          <p:stCondLst>
                                            <p:cond delay="499"/>
                                          </p:stCondLst>
                                        </p:cTn>
                                        <p:tgtEl>
                                          <p:spTgt spid="200"/>
                                        </p:tgtEl>
                                        <p:attrNameLst>
                                          <p:attrName>style.visibility</p:attrName>
                                        </p:attrNameLst>
                                      </p:cBhvr>
                                      <p:to>
                                        <p:strVal val="hidden"/>
                                      </p:to>
                                    </p:set>
                                  </p:childTnLst>
                                </p:cTn>
                              </p:par>
                            </p:childTnLst>
                          </p:cTn>
                        </p:par>
                        <p:par>
                          <p:cTn id="662" fill="hold">
                            <p:stCondLst>
                              <p:cond delay="1000"/>
                            </p:stCondLst>
                            <p:childTnLst>
                              <p:par>
                                <p:cTn id="663" presetID="1" presetClass="entr" presetSubtype="0" fill="hold" grpId="0" nodeType="afterEffect">
                                  <p:stCondLst>
                                    <p:cond delay="0"/>
                                  </p:stCondLst>
                                  <p:childTnLst>
                                    <p:set>
                                      <p:cBhvr>
                                        <p:cTn id="664" dur="1" fill="hold">
                                          <p:stCondLst>
                                            <p:cond delay="0"/>
                                          </p:stCondLst>
                                        </p:cTn>
                                        <p:tgtEl>
                                          <p:spTgt spid="201"/>
                                        </p:tgtEl>
                                        <p:attrNameLst>
                                          <p:attrName>style.visibility</p:attrName>
                                        </p:attrNameLst>
                                      </p:cBhvr>
                                      <p:to>
                                        <p:strVal val="visible"/>
                                      </p:to>
                                    </p:set>
                                  </p:childTnLst>
                                </p:cTn>
                              </p:par>
                            </p:childTnLst>
                          </p:cTn>
                        </p:par>
                      </p:childTnLst>
                    </p:cTn>
                  </p:par>
                </p:childTnLst>
              </p:cTn>
              <p:nextCondLst>
                <p:cond evt="onClick" delay="0">
                  <p:tgtEl>
                    <p:spTgt spid="199"/>
                  </p:tgtEl>
                </p:cond>
              </p:nextCondLst>
            </p:seq>
            <p:seq concurrent="1" nextAc="seek">
              <p:cTn id="665" restart="whenNotActive" fill="hold" evtFilter="cancelBubble" nodeType="interactiveSeq">
                <p:stCondLst>
                  <p:cond evt="onClick" delay="0">
                    <p:tgtEl>
                      <p:spTgt spid="202"/>
                    </p:tgtEl>
                  </p:cond>
                </p:stCondLst>
                <p:endSync evt="end" delay="0">
                  <p:rtn val="all"/>
                </p:endSync>
                <p:childTnLst>
                  <p:par>
                    <p:cTn id="666" fill="hold">
                      <p:stCondLst>
                        <p:cond delay="0"/>
                      </p:stCondLst>
                      <p:childTnLst>
                        <p:par>
                          <p:cTn id="667" fill="hold">
                            <p:stCondLst>
                              <p:cond delay="0"/>
                            </p:stCondLst>
                            <p:childTnLst>
                              <p:par>
                                <p:cTn id="668" presetID="10" presetClass="entr" presetSubtype="0" fill="hold" grpId="0" nodeType="clickEffect">
                                  <p:stCondLst>
                                    <p:cond delay="0"/>
                                  </p:stCondLst>
                                  <p:childTnLst>
                                    <p:set>
                                      <p:cBhvr>
                                        <p:cTn id="669" dur="1" fill="hold">
                                          <p:stCondLst>
                                            <p:cond delay="0"/>
                                          </p:stCondLst>
                                        </p:cTn>
                                        <p:tgtEl>
                                          <p:spTgt spid="203"/>
                                        </p:tgtEl>
                                        <p:attrNameLst>
                                          <p:attrName>style.visibility</p:attrName>
                                        </p:attrNameLst>
                                      </p:cBhvr>
                                      <p:to>
                                        <p:strVal val="visible"/>
                                      </p:to>
                                    </p:set>
                                    <p:animEffect transition="in" filter="fade">
                                      <p:cBhvr>
                                        <p:cTn id="670" dur="500"/>
                                        <p:tgtEl>
                                          <p:spTgt spid="203"/>
                                        </p:tgtEl>
                                      </p:cBhvr>
                                    </p:animEffect>
                                  </p:childTnLst>
                                  <p:subTnLst>
                                    <p:audio>
                                      <p:cMediaNode>
                                        <p:cTn display="0" masterRel="sameClick">
                                          <p:stCondLst>
                                            <p:cond evt="begin" delay="0">
                                              <p:tn val="668"/>
                                            </p:cond>
                                          </p:stCondLst>
                                          <p:endCondLst>
                                            <p:cond evt="onStopAudio" delay="0">
                                              <p:tgtEl>
                                                <p:sldTgt/>
                                              </p:tgtEl>
                                            </p:cond>
                                          </p:endCondLst>
                                        </p:cTn>
                                        <p:tgtEl>
                                          <p:sndTgt r:embed="rId3" name="Ding.wav"/>
                                        </p:tgtEl>
                                      </p:cMediaNode>
                                    </p:audio>
                                  </p:subTnLst>
                                </p:cTn>
                              </p:par>
                            </p:childTnLst>
                          </p:cTn>
                        </p:par>
                        <p:par>
                          <p:cTn id="671" fill="hold">
                            <p:stCondLst>
                              <p:cond delay="500"/>
                            </p:stCondLst>
                            <p:childTnLst>
                              <p:par>
                                <p:cTn id="672" presetID="10" presetClass="exit" presetSubtype="0" fill="hold" grpId="1" nodeType="afterEffect">
                                  <p:stCondLst>
                                    <p:cond delay="0"/>
                                  </p:stCondLst>
                                  <p:childTnLst>
                                    <p:animEffect transition="out" filter="fade">
                                      <p:cBhvr>
                                        <p:cTn id="673" dur="500"/>
                                        <p:tgtEl>
                                          <p:spTgt spid="203"/>
                                        </p:tgtEl>
                                      </p:cBhvr>
                                    </p:animEffect>
                                    <p:set>
                                      <p:cBhvr>
                                        <p:cTn id="674" dur="1" fill="hold">
                                          <p:stCondLst>
                                            <p:cond delay="499"/>
                                          </p:stCondLst>
                                        </p:cTn>
                                        <p:tgtEl>
                                          <p:spTgt spid="203"/>
                                        </p:tgtEl>
                                        <p:attrNameLst>
                                          <p:attrName>style.visibility</p:attrName>
                                        </p:attrNameLst>
                                      </p:cBhvr>
                                      <p:to>
                                        <p:strVal val="hidden"/>
                                      </p:to>
                                    </p:set>
                                  </p:childTnLst>
                                </p:cTn>
                              </p:par>
                            </p:childTnLst>
                          </p:cTn>
                        </p:par>
                        <p:par>
                          <p:cTn id="675" fill="hold">
                            <p:stCondLst>
                              <p:cond delay="1000"/>
                            </p:stCondLst>
                            <p:childTnLst>
                              <p:par>
                                <p:cTn id="676" presetID="1" presetClass="entr" presetSubtype="0" fill="hold" grpId="0" nodeType="afterEffect">
                                  <p:stCondLst>
                                    <p:cond delay="0"/>
                                  </p:stCondLst>
                                  <p:childTnLst>
                                    <p:set>
                                      <p:cBhvr>
                                        <p:cTn id="677" dur="1" fill="hold">
                                          <p:stCondLst>
                                            <p:cond delay="0"/>
                                          </p:stCondLst>
                                        </p:cTn>
                                        <p:tgtEl>
                                          <p:spTgt spid="204"/>
                                        </p:tgtEl>
                                        <p:attrNameLst>
                                          <p:attrName>style.visibility</p:attrName>
                                        </p:attrNameLst>
                                      </p:cBhvr>
                                      <p:to>
                                        <p:strVal val="visible"/>
                                      </p:to>
                                    </p:set>
                                  </p:childTnLst>
                                </p:cTn>
                              </p:par>
                            </p:childTnLst>
                          </p:cTn>
                        </p:par>
                      </p:childTnLst>
                    </p:cTn>
                  </p:par>
                </p:childTnLst>
              </p:cTn>
              <p:nextCondLst>
                <p:cond evt="onClick" delay="0">
                  <p:tgtEl>
                    <p:spTgt spid="202"/>
                  </p:tgtEl>
                </p:cond>
              </p:nextCondLst>
            </p:seq>
          </p:childTnLst>
        </p:cTn>
      </p:par>
    </p:tnLst>
    <p:bldLst>
      <p:bldP spid="152" grpId="0" animBg="1"/>
      <p:bldP spid="152" grpId="1" animBg="1"/>
      <p:bldP spid="211" grpId="0" animBg="1"/>
      <p:bldP spid="154" grpId="0" animBg="1"/>
      <p:bldP spid="154" grpId="1" animBg="1"/>
      <p:bldP spid="155" grpId="0" animBg="1"/>
      <p:bldP spid="157" grpId="0" animBg="1"/>
      <p:bldP spid="157" grpId="1" animBg="1"/>
      <p:bldP spid="158" grpId="0" animBg="1"/>
      <p:bldP spid="160" grpId="0" animBg="1"/>
      <p:bldP spid="160" grpId="1" animBg="1"/>
      <p:bldP spid="161" grpId="0" animBg="1"/>
      <p:bldP spid="163" grpId="0" animBg="1"/>
      <p:bldP spid="163" grpId="1" animBg="1"/>
      <p:bldP spid="164" grpId="0" animBg="1"/>
      <p:bldP spid="166" grpId="0" animBg="1"/>
      <p:bldP spid="166" grpId="1" animBg="1"/>
      <p:bldP spid="167" grpId="0" animBg="1"/>
      <p:bldP spid="40" grpId="0" animBg="1"/>
      <p:bldP spid="40" grpId="1" animBg="1"/>
      <p:bldP spid="41" grpId="0" animBg="1"/>
      <p:bldP spid="43" grpId="0" animBg="1"/>
      <p:bldP spid="43" grpId="1" animBg="1"/>
      <p:bldP spid="44" grpId="0" animBg="1"/>
      <p:bldP spid="46" grpId="0" animBg="1"/>
      <p:bldP spid="46" grpId="1" animBg="1"/>
      <p:bldP spid="47" grpId="0" animBg="1"/>
      <p:bldP spid="49" grpId="0" animBg="1"/>
      <p:bldP spid="49" grpId="1" animBg="1"/>
      <p:bldP spid="50" grpId="0" animBg="1"/>
      <p:bldP spid="52" grpId="0" animBg="1"/>
      <p:bldP spid="52" grpId="1" animBg="1"/>
      <p:bldP spid="53" grpId="0" animBg="1"/>
      <p:bldP spid="55" grpId="0" animBg="1"/>
      <p:bldP spid="55" grpId="1" animBg="1"/>
      <p:bldP spid="56" grpId="0" animBg="1"/>
      <p:bldP spid="58" grpId="0" animBg="1"/>
      <p:bldP spid="58" grpId="1" animBg="1"/>
      <p:bldP spid="59" grpId="0" animBg="1"/>
      <p:bldP spid="61" grpId="0" animBg="1"/>
      <p:bldP spid="61" grpId="1" animBg="1"/>
      <p:bldP spid="62" grpId="0" animBg="1"/>
      <p:bldP spid="64" grpId="0" animBg="1"/>
      <p:bldP spid="64" grpId="1" animBg="1"/>
      <p:bldP spid="65" grpId="0" animBg="1"/>
      <p:bldP spid="67" grpId="0" animBg="1"/>
      <p:bldP spid="67" grpId="1" animBg="1"/>
      <p:bldP spid="68" grpId="0" animBg="1"/>
      <p:bldP spid="70" grpId="0" animBg="1"/>
      <p:bldP spid="70" grpId="1" animBg="1"/>
      <p:bldP spid="71" grpId="0" animBg="1"/>
      <p:bldP spid="73" grpId="0" animBg="1"/>
      <p:bldP spid="73" grpId="1" animBg="1"/>
      <p:bldP spid="74" grpId="0" animBg="1"/>
      <p:bldP spid="76" grpId="0" animBg="1"/>
      <p:bldP spid="76" grpId="1" animBg="1"/>
      <p:bldP spid="77" grpId="0" animBg="1"/>
      <p:bldP spid="79" grpId="0" animBg="1"/>
      <p:bldP spid="79" grpId="1" animBg="1"/>
      <p:bldP spid="80" grpId="0" animBg="1"/>
      <p:bldP spid="82" grpId="0" animBg="1"/>
      <p:bldP spid="82" grpId="1" animBg="1"/>
      <p:bldP spid="83" grpId="0" animBg="1"/>
      <p:bldP spid="85" grpId="0" animBg="1"/>
      <p:bldP spid="85" grpId="1" animBg="1"/>
      <p:bldP spid="86" grpId="0" animBg="1"/>
      <p:bldP spid="88" grpId="0" animBg="1"/>
      <p:bldP spid="88" grpId="1" animBg="1"/>
      <p:bldP spid="89" grpId="0" animBg="1"/>
      <p:bldP spid="91" grpId="0" animBg="1"/>
      <p:bldP spid="91" grpId="1" animBg="1"/>
      <p:bldP spid="92" grpId="0" animBg="1"/>
      <p:bldP spid="94" grpId="0" animBg="1"/>
      <p:bldP spid="94" grpId="1" animBg="1"/>
      <p:bldP spid="95" grpId="0" animBg="1"/>
      <p:bldP spid="97" grpId="0" animBg="1"/>
      <p:bldP spid="97" grpId="1" animBg="1"/>
      <p:bldP spid="98" grpId="0" animBg="1"/>
      <p:bldP spid="100" grpId="0" animBg="1"/>
      <p:bldP spid="100" grpId="1" animBg="1"/>
      <p:bldP spid="101" grpId="0" animBg="1"/>
      <p:bldP spid="103" grpId="0" animBg="1"/>
      <p:bldP spid="103" grpId="1" animBg="1"/>
      <p:bldP spid="104" grpId="0" animBg="1"/>
      <p:bldP spid="106" grpId="0" animBg="1"/>
      <p:bldP spid="106" grpId="1" animBg="1"/>
      <p:bldP spid="107" grpId="0" animBg="1"/>
      <p:bldP spid="109" grpId="0" animBg="1"/>
      <p:bldP spid="109" grpId="1" animBg="1"/>
      <p:bldP spid="110" grpId="0" animBg="1"/>
      <p:bldP spid="112" grpId="0" animBg="1"/>
      <p:bldP spid="112" grpId="1" animBg="1"/>
      <p:bldP spid="113" grpId="0" animBg="1"/>
      <p:bldP spid="115" grpId="0" animBg="1"/>
      <p:bldP spid="115" grpId="1" animBg="1"/>
      <p:bldP spid="116" grpId="0" animBg="1"/>
      <p:bldP spid="118" grpId="0" animBg="1"/>
      <p:bldP spid="118" grpId="1" animBg="1"/>
      <p:bldP spid="119" grpId="0" animBg="1"/>
      <p:bldP spid="121" grpId="0" animBg="1"/>
      <p:bldP spid="121" grpId="1" animBg="1"/>
      <p:bldP spid="122" grpId="0" animBg="1"/>
      <p:bldP spid="124" grpId="0" animBg="1"/>
      <p:bldP spid="124" grpId="1" animBg="1"/>
      <p:bldP spid="125" grpId="0" animBg="1"/>
      <p:bldP spid="127" grpId="0" animBg="1"/>
      <p:bldP spid="127" grpId="1" animBg="1"/>
      <p:bldP spid="128" grpId="0" animBg="1"/>
      <p:bldP spid="130" grpId="0" animBg="1"/>
      <p:bldP spid="130" grpId="1" animBg="1"/>
      <p:bldP spid="131" grpId="0" animBg="1"/>
      <p:bldP spid="133" grpId="0" animBg="1"/>
      <p:bldP spid="133" grpId="1" animBg="1"/>
      <p:bldP spid="134" grpId="0" animBg="1"/>
      <p:bldP spid="136" grpId="0" animBg="1"/>
      <p:bldP spid="136" grpId="1" animBg="1"/>
      <p:bldP spid="137" grpId="0" animBg="1"/>
      <p:bldP spid="139" grpId="0" animBg="1"/>
      <p:bldP spid="139" grpId="1" animBg="1"/>
      <p:bldP spid="140" grpId="0" animBg="1"/>
      <p:bldP spid="142" grpId="0" animBg="1"/>
      <p:bldP spid="142" grpId="1" animBg="1"/>
      <p:bldP spid="143" grpId="0" animBg="1"/>
      <p:bldP spid="145" grpId="0" animBg="1"/>
      <p:bldP spid="145" grpId="1" animBg="1"/>
      <p:bldP spid="146" grpId="0" animBg="1"/>
      <p:bldP spid="148" grpId="0" animBg="1"/>
      <p:bldP spid="148" grpId="1" animBg="1"/>
      <p:bldP spid="149" grpId="0" animBg="1"/>
      <p:bldP spid="151" grpId="0" animBg="1"/>
      <p:bldP spid="151" grpId="1" animBg="1"/>
      <p:bldP spid="169" grpId="0" animBg="1"/>
      <p:bldP spid="171" grpId="0" animBg="1"/>
      <p:bldP spid="171" grpId="1" animBg="1"/>
      <p:bldP spid="172" grpId="0" animBg="1"/>
      <p:bldP spid="174" grpId="0" animBg="1"/>
      <p:bldP spid="174" grpId="1" animBg="1"/>
      <p:bldP spid="175" grpId="0" animBg="1"/>
      <p:bldP spid="177" grpId="0" animBg="1"/>
      <p:bldP spid="177" grpId="1" animBg="1"/>
      <p:bldP spid="178" grpId="0" animBg="1"/>
      <p:bldP spid="191" grpId="0" animBg="1"/>
      <p:bldP spid="191" grpId="1" animBg="1"/>
      <p:bldP spid="192" grpId="0" animBg="1"/>
      <p:bldP spid="194" grpId="0" animBg="1"/>
      <p:bldP spid="194" grpId="1" animBg="1"/>
      <p:bldP spid="195" grpId="0" animBg="1"/>
      <p:bldP spid="197" grpId="0" animBg="1"/>
      <p:bldP spid="197" grpId="1" animBg="1"/>
      <p:bldP spid="198" grpId="0" animBg="1"/>
      <p:bldP spid="200" grpId="0" animBg="1"/>
      <p:bldP spid="200" grpId="1" animBg="1"/>
      <p:bldP spid="201" grpId="0" animBg="1"/>
      <p:bldP spid="203" grpId="0" animBg="1"/>
      <p:bldP spid="203" grpId="1" animBg="1"/>
      <p:bldP spid="20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46060" y="1015965"/>
            <a:ext cx="986167"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 К </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7" name="TextBox 26"/>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21210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6"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7"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8"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7" name="TextBox 26"/>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
        <p:nvSpPr>
          <p:cNvPr id="26" name="TextBox 25"/>
          <p:cNvSpPr txBox="1"/>
          <p:nvPr/>
        </p:nvSpPr>
        <p:spPr>
          <a:xfrm>
            <a:off x="70719" y="1015965"/>
            <a:ext cx="1136850"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 </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34" name="Group 14"/>
          <p:cNvGrpSpPr>
            <a:grpSpLocks/>
          </p:cNvGrpSpPr>
          <p:nvPr/>
        </p:nvGrpSpPr>
        <p:grpSpPr bwMode="auto">
          <a:xfrm>
            <a:off x="272543" y="231854"/>
            <a:ext cx="672241" cy="674574"/>
            <a:chOff x="566" y="4031"/>
            <a:chExt cx="288" cy="289"/>
          </a:xfrm>
        </p:grpSpPr>
        <p:sp>
          <p:nvSpPr>
            <p:cNvPr id="35"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6"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8" name="Oval 17">
              <a:hlinkClick r:id="rId9"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59213535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t="-7000"/>
          </a:stretch>
        </a:blipFill>
        <a:effectLst/>
      </p:bgPr>
    </p:bg>
    <p:spTree>
      <p:nvGrpSpPr>
        <p:cNvPr id="1" name=""/>
        <p:cNvGrpSpPr/>
        <p:nvPr/>
      </p:nvGrpSpPr>
      <p:grpSpPr>
        <a:xfrm>
          <a:off x="0" y="0"/>
          <a:ext cx="0" cy="0"/>
          <a:chOff x="0" y="0"/>
          <a:chExt cx="0" cy="0"/>
        </a:xfrm>
      </p:grpSpPr>
      <p:sp>
        <p:nvSpPr>
          <p:cNvPr id="234" name="Text Box 4"/>
          <p:cNvSpPr txBox="1">
            <a:spLocks noChangeArrowheads="1"/>
          </p:cNvSpPr>
          <p:nvPr/>
        </p:nvSpPr>
        <p:spPr bwMode="auto">
          <a:xfrm>
            <a:off x="294513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5" name="Text Box 4"/>
          <p:cNvSpPr txBox="1">
            <a:spLocks noChangeArrowheads="1"/>
          </p:cNvSpPr>
          <p:nvPr/>
        </p:nvSpPr>
        <p:spPr bwMode="auto">
          <a:xfrm>
            <a:off x="384683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6" name="Text Box 4"/>
          <p:cNvSpPr txBox="1">
            <a:spLocks noChangeArrowheads="1"/>
          </p:cNvSpPr>
          <p:nvPr/>
        </p:nvSpPr>
        <p:spPr bwMode="auto">
          <a:xfrm>
            <a:off x="474853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7" name="Text Box 4"/>
          <p:cNvSpPr txBox="1">
            <a:spLocks noChangeArrowheads="1"/>
          </p:cNvSpPr>
          <p:nvPr/>
        </p:nvSpPr>
        <p:spPr bwMode="auto">
          <a:xfrm>
            <a:off x="563753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8" name="Text Box 4"/>
          <p:cNvSpPr txBox="1">
            <a:spLocks noChangeArrowheads="1"/>
          </p:cNvSpPr>
          <p:nvPr/>
        </p:nvSpPr>
        <p:spPr bwMode="auto">
          <a:xfrm>
            <a:off x="654218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9" name="Text Box 4"/>
          <p:cNvSpPr txBox="1">
            <a:spLocks noChangeArrowheads="1"/>
          </p:cNvSpPr>
          <p:nvPr/>
        </p:nvSpPr>
        <p:spPr bwMode="auto">
          <a:xfrm>
            <a:off x="743118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1" name="Text Box 4"/>
          <p:cNvSpPr txBox="1">
            <a:spLocks noChangeArrowheads="1"/>
          </p:cNvSpPr>
          <p:nvPr/>
        </p:nvSpPr>
        <p:spPr bwMode="auto">
          <a:xfrm>
            <a:off x="83455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2" name="Text Box 4"/>
          <p:cNvSpPr txBox="1">
            <a:spLocks noChangeArrowheads="1"/>
          </p:cNvSpPr>
          <p:nvPr/>
        </p:nvSpPr>
        <p:spPr bwMode="auto">
          <a:xfrm>
            <a:off x="92599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3" name="Text Box 4"/>
          <p:cNvSpPr txBox="1">
            <a:spLocks noChangeArrowheads="1"/>
          </p:cNvSpPr>
          <p:nvPr/>
        </p:nvSpPr>
        <p:spPr bwMode="auto">
          <a:xfrm>
            <a:off x="101362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4" name="Text Box 4"/>
          <p:cNvSpPr txBox="1">
            <a:spLocks noChangeArrowheads="1"/>
          </p:cNvSpPr>
          <p:nvPr/>
        </p:nvSpPr>
        <p:spPr bwMode="auto">
          <a:xfrm>
            <a:off x="38557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5" name="Text Box 4"/>
          <p:cNvSpPr txBox="1">
            <a:spLocks noChangeArrowheads="1"/>
          </p:cNvSpPr>
          <p:nvPr/>
        </p:nvSpPr>
        <p:spPr bwMode="auto">
          <a:xfrm>
            <a:off x="4757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6" name="Text Box 4"/>
          <p:cNvSpPr txBox="1">
            <a:spLocks noChangeArrowheads="1"/>
          </p:cNvSpPr>
          <p:nvPr/>
        </p:nvSpPr>
        <p:spPr bwMode="auto">
          <a:xfrm>
            <a:off x="5646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7" name="Text Box 4"/>
          <p:cNvSpPr txBox="1">
            <a:spLocks noChangeArrowheads="1"/>
          </p:cNvSpPr>
          <p:nvPr/>
        </p:nvSpPr>
        <p:spPr bwMode="auto">
          <a:xfrm>
            <a:off x="6551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8" name="Text Box 4"/>
          <p:cNvSpPr txBox="1">
            <a:spLocks noChangeArrowheads="1"/>
          </p:cNvSpPr>
          <p:nvPr/>
        </p:nvSpPr>
        <p:spPr bwMode="auto">
          <a:xfrm>
            <a:off x="7440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9" name="Text Box 4"/>
          <p:cNvSpPr txBox="1">
            <a:spLocks noChangeArrowheads="1"/>
          </p:cNvSpPr>
          <p:nvPr/>
        </p:nvSpPr>
        <p:spPr bwMode="auto">
          <a:xfrm>
            <a:off x="8345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0" name="Text Box 4"/>
          <p:cNvSpPr txBox="1">
            <a:spLocks noChangeArrowheads="1"/>
          </p:cNvSpPr>
          <p:nvPr/>
        </p:nvSpPr>
        <p:spPr bwMode="auto">
          <a:xfrm>
            <a:off x="9234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 name="TextBox 1"/>
          <p:cNvSpPr txBox="1"/>
          <p:nvPr/>
        </p:nvSpPr>
        <p:spPr>
          <a:xfrm>
            <a:off x="4592324" y="83749"/>
            <a:ext cx="5816016" cy="769441"/>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ru-RU" sz="4400" dirty="0" smtClean="0">
                <a:solidFill>
                  <a:schemeClr val="bg1"/>
                </a:solidFill>
                <a:latin typeface="Arial Black" panose="020B0A04020102020204" pitchFamily="34" charset="0"/>
              </a:rPr>
              <a:t>УГАДАЙ ПЕРВЫМ</a:t>
            </a:r>
            <a:endParaRPr lang="en-US" sz="4400" dirty="0">
              <a:solidFill>
                <a:schemeClr val="bg1"/>
              </a:solidFill>
              <a:latin typeface="Arial Black" panose="020B0A04020102020204" pitchFamily="34" charset="0"/>
            </a:endParaRPr>
          </a:p>
        </p:txBody>
      </p:sp>
      <p:sp>
        <p:nvSpPr>
          <p:cNvPr id="3" name="TextBox 2"/>
          <p:cNvSpPr txBox="1"/>
          <p:nvPr/>
        </p:nvSpPr>
        <p:spPr>
          <a:xfrm>
            <a:off x="50293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ru-RU" sz="2400" i="1" dirty="0" smtClean="0">
                <a:solidFill>
                  <a:schemeClr val="bg1">
                    <a:lumMod val="75000"/>
                  </a:schemeClr>
                </a:solidFill>
                <a:latin typeface="Arial" panose="020B0604020202020204" pitchFamily="34" charset="0"/>
                <a:cs typeface="Arial" panose="020B0604020202020204" pitchFamily="34" charset="0"/>
              </a:rPr>
              <a:t>КАТЕГОРИЯ</a:t>
            </a:r>
            <a:r>
              <a:rPr lang="en-US" sz="2400" i="1" dirty="0" smtClean="0">
                <a:solidFill>
                  <a:schemeClr val="bg1">
                    <a:lumMod val="75000"/>
                  </a:schemeClr>
                </a:solidFill>
                <a:latin typeface="Arial" panose="020B0604020202020204" pitchFamily="34" charset="0"/>
                <a:cs typeface="Arial" panose="020B0604020202020204" pitchFamily="34" charset="0"/>
              </a:rPr>
              <a:t>:           </a:t>
            </a:r>
            <a:r>
              <a:rPr lang="ru-RU" sz="2400" b="1" dirty="0" smtClean="0">
                <a:solidFill>
                  <a:schemeClr val="bg1"/>
                </a:solidFill>
                <a:latin typeface="Arial" panose="020B0604020202020204" pitchFamily="34" charset="0"/>
                <a:cs typeface="Arial" panose="020B0604020202020204" pitchFamily="34" charset="0"/>
              </a:rPr>
              <a:t>МЕСТО</a:t>
            </a:r>
            <a:endParaRPr lang="en-US" sz="2400" b="1" dirty="0">
              <a:solidFill>
                <a:schemeClr val="bg1"/>
              </a:solidFill>
              <a:latin typeface="Arial" panose="020B0604020202020204" pitchFamily="34" charset="0"/>
              <a:cs typeface="Arial" panose="020B0604020202020204" pitchFamily="34" charset="0"/>
            </a:endParaRPr>
          </a:p>
        </p:txBody>
      </p:sp>
      <p:sp>
        <p:nvSpPr>
          <p:cNvPr id="65" name="Text Box 4"/>
          <p:cNvSpPr txBox="1">
            <a:spLocks noChangeArrowheads="1"/>
          </p:cNvSpPr>
          <p:nvPr/>
        </p:nvSpPr>
        <p:spPr bwMode="auto">
          <a:xfrm>
            <a:off x="294513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spc="-300" dirty="0" smtClean="0">
                <a:latin typeface="Impact" panose="020B0806030902050204" pitchFamily="34" charset="0"/>
              </a:rPr>
              <a:t>Д</a:t>
            </a:r>
            <a:endParaRPr lang="en-US" sz="8000" spc="-300" dirty="0">
              <a:effectLst/>
              <a:latin typeface="Impact" panose="020B0806030902050204" pitchFamily="34" charset="0"/>
            </a:endParaRPr>
          </a:p>
        </p:txBody>
      </p:sp>
      <p:sp>
        <p:nvSpPr>
          <p:cNvPr id="68" name="Text Box 4"/>
          <p:cNvSpPr txBox="1">
            <a:spLocks noChangeArrowheads="1"/>
          </p:cNvSpPr>
          <p:nvPr/>
        </p:nvSpPr>
        <p:spPr bwMode="auto">
          <a:xfrm>
            <a:off x="384683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В</a:t>
            </a:r>
            <a:endParaRPr lang="en-US" sz="8000" dirty="0">
              <a:effectLst/>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218" name="AutoShape 72">
              <a:hlinkClick r:id="" action="ppaction://noaction" highlightClick="1">
                <a:snd r:embed="rId4"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220" name="AutoShape 74">
              <a:hlinkClick r:id="" action="ppaction://noaction" highlightClick="1">
                <a:snd r:embed="rId8"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181" name="Text Box 4"/>
          <p:cNvSpPr txBox="1">
            <a:spLocks noChangeArrowheads="1"/>
          </p:cNvSpPr>
          <p:nvPr/>
        </p:nvSpPr>
        <p:spPr bwMode="auto">
          <a:xfrm>
            <a:off x="474853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О</a:t>
            </a:r>
            <a:endParaRPr lang="en-US" sz="8000" dirty="0">
              <a:effectLst/>
              <a:latin typeface="Impact" panose="020B0806030902050204" pitchFamily="34" charset="0"/>
            </a:endParaRPr>
          </a:p>
        </p:txBody>
      </p:sp>
      <p:sp>
        <p:nvSpPr>
          <p:cNvPr id="182" name="Text Box 4"/>
          <p:cNvSpPr txBox="1">
            <a:spLocks noChangeArrowheads="1"/>
          </p:cNvSpPr>
          <p:nvPr/>
        </p:nvSpPr>
        <p:spPr bwMode="auto">
          <a:xfrm>
            <a:off x="563753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Р</a:t>
            </a:r>
            <a:endParaRPr lang="en-US" sz="8000" dirty="0">
              <a:effectLst/>
              <a:latin typeface="Impact" panose="020B0806030902050204" pitchFamily="34" charset="0"/>
            </a:endParaRPr>
          </a:p>
        </p:txBody>
      </p:sp>
      <p:sp>
        <p:nvSpPr>
          <p:cNvPr id="185" name="Text Box 4"/>
          <p:cNvSpPr txBox="1">
            <a:spLocks noChangeArrowheads="1"/>
          </p:cNvSpPr>
          <p:nvPr/>
        </p:nvSpPr>
        <p:spPr bwMode="auto">
          <a:xfrm>
            <a:off x="654218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Ц</a:t>
            </a:r>
            <a:endParaRPr lang="en-US" sz="8000" dirty="0">
              <a:effectLst/>
              <a:latin typeface="Impact" panose="020B0806030902050204" pitchFamily="34" charset="0"/>
            </a:endParaRPr>
          </a:p>
        </p:txBody>
      </p:sp>
      <p:sp>
        <p:nvSpPr>
          <p:cNvPr id="186" name="Text Box 4"/>
          <p:cNvSpPr txBox="1">
            <a:spLocks noChangeArrowheads="1"/>
          </p:cNvSpPr>
          <p:nvPr/>
        </p:nvSpPr>
        <p:spPr bwMode="auto">
          <a:xfrm>
            <a:off x="7431186" y="2774303"/>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О</a:t>
            </a:r>
            <a:endParaRPr lang="en-US" sz="8000" dirty="0">
              <a:effectLst/>
              <a:latin typeface="Impact" panose="020B0806030902050204" pitchFamily="34" charset="0"/>
            </a:endParaRPr>
          </a:p>
        </p:txBody>
      </p:sp>
      <p:sp>
        <p:nvSpPr>
          <p:cNvPr id="188" name="Text Box 4"/>
          <p:cNvSpPr txBox="1">
            <a:spLocks noChangeArrowheads="1"/>
          </p:cNvSpPr>
          <p:nvPr/>
        </p:nvSpPr>
        <p:spPr bwMode="auto">
          <a:xfrm>
            <a:off x="83455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В</a:t>
            </a:r>
            <a:endParaRPr lang="en-US" sz="8000" dirty="0">
              <a:effectLst/>
              <a:latin typeface="Impact" panose="020B0806030902050204" pitchFamily="34" charset="0"/>
            </a:endParaRPr>
          </a:p>
        </p:txBody>
      </p:sp>
      <p:sp>
        <p:nvSpPr>
          <p:cNvPr id="189" name="Text Box 4"/>
          <p:cNvSpPr txBox="1">
            <a:spLocks noChangeArrowheads="1"/>
          </p:cNvSpPr>
          <p:nvPr/>
        </p:nvSpPr>
        <p:spPr bwMode="auto">
          <a:xfrm>
            <a:off x="9259986" y="2806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А</a:t>
            </a:r>
            <a:endParaRPr lang="en-US" sz="8000" dirty="0">
              <a:effectLst/>
              <a:latin typeface="Impact" panose="020B0806030902050204" pitchFamily="34" charset="0"/>
            </a:endParaRPr>
          </a:p>
        </p:txBody>
      </p:sp>
      <p:sp>
        <p:nvSpPr>
          <p:cNvPr id="223" name="Text Box 4"/>
          <p:cNvSpPr txBox="1">
            <a:spLocks noChangeArrowheads="1"/>
          </p:cNvSpPr>
          <p:nvPr/>
        </p:nvSpPr>
        <p:spPr bwMode="auto">
          <a:xfrm>
            <a:off x="10136286" y="2806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Я</a:t>
            </a:r>
            <a:endParaRPr lang="en-US" sz="8000" dirty="0">
              <a:effectLst/>
              <a:latin typeface="Impact" panose="020B0806030902050204" pitchFamily="34" charset="0"/>
            </a:endParaRPr>
          </a:p>
        </p:txBody>
      </p:sp>
      <p:sp>
        <p:nvSpPr>
          <p:cNvPr id="225" name="Text Box 4"/>
          <p:cNvSpPr txBox="1">
            <a:spLocks noChangeArrowheads="1"/>
          </p:cNvSpPr>
          <p:nvPr/>
        </p:nvSpPr>
        <p:spPr bwMode="auto">
          <a:xfrm>
            <a:off x="38557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a:latin typeface="Impact" panose="020B0806030902050204" pitchFamily="34" charset="0"/>
              </a:rPr>
              <a:t>П</a:t>
            </a:r>
            <a:endParaRPr lang="en-US" sz="8000" dirty="0">
              <a:effectLst/>
              <a:latin typeface="Impact" panose="020B0806030902050204" pitchFamily="34" charset="0"/>
            </a:endParaRPr>
          </a:p>
        </p:txBody>
      </p:sp>
      <p:sp>
        <p:nvSpPr>
          <p:cNvPr id="226" name="Text Box 4"/>
          <p:cNvSpPr txBox="1">
            <a:spLocks noChangeArrowheads="1"/>
          </p:cNvSpPr>
          <p:nvPr/>
        </p:nvSpPr>
        <p:spPr bwMode="auto">
          <a:xfrm>
            <a:off x="4757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Л</a:t>
            </a:r>
            <a:endParaRPr lang="en-US" sz="8000" dirty="0">
              <a:effectLst/>
              <a:latin typeface="Impact" panose="020B0806030902050204" pitchFamily="34" charset="0"/>
            </a:endParaRPr>
          </a:p>
        </p:txBody>
      </p:sp>
      <p:sp>
        <p:nvSpPr>
          <p:cNvPr id="227" name="Text Box 4"/>
          <p:cNvSpPr txBox="1">
            <a:spLocks noChangeArrowheads="1"/>
          </p:cNvSpPr>
          <p:nvPr/>
        </p:nvSpPr>
        <p:spPr bwMode="auto">
          <a:xfrm>
            <a:off x="5646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О</a:t>
            </a:r>
            <a:endParaRPr lang="en-US" sz="8000" dirty="0">
              <a:effectLst/>
              <a:latin typeface="Impact" panose="020B0806030902050204" pitchFamily="34" charset="0"/>
            </a:endParaRPr>
          </a:p>
        </p:txBody>
      </p:sp>
      <p:sp>
        <p:nvSpPr>
          <p:cNvPr id="228" name="Text Box 4"/>
          <p:cNvSpPr txBox="1">
            <a:spLocks noChangeArrowheads="1"/>
          </p:cNvSpPr>
          <p:nvPr/>
        </p:nvSpPr>
        <p:spPr bwMode="auto">
          <a:xfrm>
            <a:off x="6551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Щ</a:t>
            </a:r>
            <a:endParaRPr lang="en-US" sz="8000" dirty="0">
              <a:effectLst/>
              <a:latin typeface="Impact" panose="020B0806030902050204" pitchFamily="34" charset="0"/>
            </a:endParaRPr>
          </a:p>
        </p:txBody>
      </p:sp>
      <p:sp>
        <p:nvSpPr>
          <p:cNvPr id="229" name="Text Box 4"/>
          <p:cNvSpPr txBox="1">
            <a:spLocks noChangeArrowheads="1"/>
          </p:cNvSpPr>
          <p:nvPr/>
        </p:nvSpPr>
        <p:spPr bwMode="auto">
          <a:xfrm>
            <a:off x="7440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А</a:t>
            </a:r>
            <a:endParaRPr lang="en-US" sz="8000" dirty="0">
              <a:effectLst/>
              <a:latin typeface="Impact" panose="020B0806030902050204" pitchFamily="34" charset="0"/>
            </a:endParaRPr>
          </a:p>
        </p:txBody>
      </p:sp>
      <p:sp>
        <p:nvSpPr>
          <p:cNvPr id="230" name="Text Box 4"/>
          <p:cNvSpPr txBox="1">
            <a:spLocks noChangeArrowheads="1"/>
          </p:cNvSpPr>
          <p:nvPr/>
        </p:nvSpPr>
        <p:spPr bwMode="auto">
          <a:xfrm>
            <a:off x="8345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Д</a:t>
            </a:r>
            <a:endParaRPr lang="en-US" sz="8000" dirty="0">
              <a:effectLst/>
              <a:latin typeface="Impact" panose="020B0806030902050204" pitchFamily="34" charset="0"/>
            </a:endParaRPr>
          </a:p>
        </p:txBody>
      </p:sp>
      <p:sp>
        <p:nvSpPr>
          <p:cNvPr id="231" name="Text Box 4"/>
          <p:cNvSpPr txBox="1">
            <a:spLocks noChangeArrowheads="1"/>
          </p:cNvSpPr>
          <p:nvPr/>
        </p:nvSpPr>
        <p:spPr bwMode="auto">
          <a:xfrm>
            <a:off x="9234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Ь</a:t>
            </a:r>
            <a:endParaRPr lang="en-US" sz="8000" dirty="0">
              <a:effectLst/>
              <a:latin typeface="Impact" panose="020B0806030902050204" pitchFamily="34" charset="0"/>
            </a:endParaRPr>
          </a:p>
        </p:txBody>
      </p:sp>
      <p:sp>
        <p:nvSpPr>
          <p:cNvPr id="252" name="TextBox 251"/>
          <p:cNvSpPr txBox="1"/>
          <p:nvPr/>
        </p:nvSpPr>
        <p:spPr>
          <a:xfrm>
            <a:off x="6091490" y="874498"/>
            <a:ext cx="2438814"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200" u="sng" dirty="0" smtClean="0">
                <a:solidFill>
                  <a:prstClr val="white"/>
                </a:solidFill>
                <a:latin typeface="Arial Black" panose="020B0A04020102020204" pitchFamily="34" charset="0"/>
              </a:rPr>
              <a:t>НАЧАТЬ</a:t>
            </a:r>
            <a:endParaRPr lang="en-US" sz="3200" u="sng" dirty="0">
              <a:solidFill>
                <a:prstClr val="white"/>
              </a:solidFill>
              <a:latin typeface="Arial Black" panose="020B0A04020102020204" pitchFamily="34" charset="0"/>
            </a:endParaRPr>
          </a:p>
        </p:txBody>
      </p:sp>
      <p:sp>
        <p:nvSpPr>
          <p:cNvPr id="125" name="Text Box 4"/>
          <p:cNvSpPr txBox="1">
            <a:spLocks noChangeArrowheads="1"/>
          </p:cNvSpPr>
          <p:nvPr/>
        </p:nvSpPr>
        <p:spPr bwMode="auto">
          <a:xfrm>
            <a:off x="14266061" y="7093043"/>
            <a:ext cx="342900" cy="260056"/>
          </a:xfrm>
          <a:prstGeom prst="rect">
            <a:avLst/>
          </a:prstGeom>
          <a:solidFill>
            <a:schemeClr val="bg1">
              <a:alpha val="0"/>
            </a:schemeClr>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5400" dirty="0">
              <a:effectLst/>
              <a:latin typeface="Impact" panose="020B0806030902050204" pitchFamily="34" charset="0"/>
            </a:endParaRPr>
          </a:p>
        </p:txBody>
      </p:sp>
      <p:grpSp>
        <p:nvGrpSpPr>
          <p:cNvPr id="60" name="Group 14"/>
          <p:cNvGrpSpPr>
            <a:grpSpLocks/>
          </p:cNvGrpSpPr>
          <p:nvPr/>
        </p:nvGrpSpPr>
        <p:grpSpPr bwMode="auto">
          <a:xfrm rot="10800000">
            <a:off x="13675008" y="260883"/>
            <a:ext cx="672241" cy="674574"/>
            <a:chOff x="566" y="4031"/>
            <a:chExt cx="288" cy="289"/>
          </a:xfrm>
        </p:grpSpPr>
        <p:sp>
          <p:nvSpPr>
            <p:cNvPr id="6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3" name="Oval 17">
              <a:hlinkClick r:id="rId9"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64" name="TextBox 63"/>
          <p:cNvSpPr txBox="1"/>
          <p:nvPr/>
        </p:nvSpPr>
        <p:spPr>
          <a:xfrm>
            <a:off x="13557815" y="985485"/>
            <a:ext cx="873957"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cs typeface="Arial" panose="020B0604020202020204" pitchFamily="34" charset="0"/>
              </a:rPr>
              <a:t>СЛЕД.</a:t>
            </a:r>
            <a:endParaRPr lang="en-US" sz="1400" dirty="0" smtClean="0">
              <a:solidFill>
                <a:prstClr val="white"/>
              </a:solidFill>
              <a:latin typeface="Arial Black" panose="020B0A04020102020204" pitchFamily="34" charset="0"/>
              <a:cs typeface="Arial" panose="020B0604020202020204" pitchFamily="34" charset="0"/>
            </a:endParaRPr>
          </a:p>
          <a:p>
            <a:pPr algn="ctr"/>
            <a:r>
              <a:rPr lang="ru-RU" sz="1400" dirty="0" smtClean="0">
                <a:solidFill>
                  <a:prstClr val="white"/>
                </a:solidFill>
                <a:latin typeface="Arial Black" panose="020B0A04020102020204" pitchFamily="34" charset="0"/>
                <a:cs typeface="Arial" panose="020B0604020202020204" pitchFamily="34" charset="0"/>
              </a:rPr>
              <a:t>РАУНД</a:t>
            </a:r>
            <a:endParaRPr lang="en-US" sz="1400" dirty="0">
              <a:solidFill>
                <a:prstClr val="white"/>
              </a:solidFill>
              <a:latin typeface="Arial Black" panose="020B0A04020102020204" pitchFamily="34" charset="0"/>
              <a:cs typeface="Arial" panose="020B0604020202020204" pitchFamily="34" charset="0"/>
            </a:endParaRPr>
          </a:p>
        </p:txBody>
      </p:sp>
      <p:pic>
        <p:nvPicPr>
          <p:cNvPr id="66" name="Picture 6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359248" y="5538324"/>
            <a:ext cx="793975" cy="793975"/>
          </a:xfrm>
          <a:prstGeom prst="rect">
            <a:avLst/>
          </a:prstGeom>
        </p:spPr>
      </p:pic>
      <p:sp>
        <p:nvSpPr>
          <p:cNvPr id="67" name="Text Box 71"/>
          <p:cNvSpPr txBox="1">
            <a:spLocks noChangeArrowheads="1"/>
          </p:cNvSpPr>
          <p:nvPr/>
        </p:nvSpPr>
        <p:spPr bwMode="auto">
          <a:xfrm>
            <a:off x="13243495" y="6371157"/>
            <a:ext cx="109687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ВЕРНО</a:t>
            </a:r>
            <a:endParaRPr lang="en-US" altLang="en-US" sz="1400" dirty="0">
              <a:solidFill>
                <a:prstClr val="white"/>
              </a:solidFill>
            </a:endParaRPr>
          </a:p>
        </p:txBody>
      </p:sp>
    </p:spTree>
    <p:extLst>
      <p:ext uri="{BB962C8B-B14F-4D97-AF65-F5344CB8AC3E}">
        <p14:creationId xmlns:p14="http://schemas.microsoft.com/office/powerpoint/2010/main" val="3768380622"/>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Toss Up Music.wav"/>
          </p:stSnd>
        </p:sndAc>
      </p:transition>
    </mc:Choice>
    <mc:Fallback xmlns="">
      <p:transition spd="med">
        <p:fade/>
        <p:sndAc>
          <p:stSnd>
            <p:snd r:embed="rId11" name="Toss Up Music.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500"/>
                                  </p:stCondLst>
                                  <p:childTnLst>
                                    <p:set>
                                      <p:cBhvr>
                                        <p:cTn id="6" dur="1" fill="hold">
                                          <p:stCondLst>
                                            <p:cond delay="0"/>
                                          </p:stCondLst>
                                        </p:cTn>
                                        <p:tgtEl>
                                          <p:spTgt spid="125"/>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223"/>
                                        </p:tgtEl>
                                        <p:attrNameLst>
                                          <p:attrName>style.visibility</p:attrName>
                                        </p:attrNameLst>
                                      </p:cBhvr>
                                      <p:to>
                                        <p:strVal val="visible"/>
                                      </p:to>
                                    </p:set>
                                  </p:childTnLst>
                                </p:cTn>
                              </p:par>
                            </p:childTnLst>
                          </p:cTn>
                        </p:par>
                        <p:par>
                          <p:cTn id="9" fill="hold">
                            <p:stCondLst>
                              <p:cond delay="1500"/>
                            </p:stCondLst>
                            <p:childTnLst>
                              <p:par>
                                <p:cTn id="10" presetID="1" presetClass="entr" presetSubtype="0" fill="hold" grpId="0" nodeType="afterEffect">
                                  <p:stCondLst>
                                    <p:cond delay="1500"/>
                                  </p:stCondLst>
                                  <p:childTnLst>
                                    <p:set>
                                      <p:cBhvr>
                                        <p:cTn id="11" dur="1" fill="hold">
                                          <p:stCondLst>
                                            <p:cond delay="0"/>
                                          </p:stCondLst>
                                        </p:cTn>
                                        <p:tgtEl>
                                          <p:spTgt spid="229"/>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grpId="0" nodeType="afterEffect">
                                  <p:stCondLst>
                                    <p:cond delay="1500"/>
                                  </p:stCondLst>
                                  <p:childTnLst>
                                    <p:set>
                                      <p:cBhvr>
                                        <p:cTn id="14" dur="1" fill="hold">
                                          <p:stCondLst>
                                            <p:cond delay="0"/>
                                          </p:stCondLst>
                                        </p:cTn>
                                        <p:tgtEl>
                                          <p:spTgt spid="68"/>
                                        </p:tgtEl>
                                        <p:attrNameLst>
                                          <p:attrName>style.visibility</p:attrName>
                                        </p:attrNameLst>
                                      </p:cBhvr>
                                      <p:to>
                                        <p:strVal val="visible"/>
                                      </p:to>
                                    </p:set>
                                  </p:childTnLst>
                                </p:cTn>
                              </p:par>
                            </p:childTnLst>
                          </p:cTn>
                        </p:par>
                        <p:par>
                          <p:cTn id="15" fill="hold">
                            <p:stCondLst>
                              <p:cond delay="4500"/>
                            </p:stCondLst>
                            <p:childTnLst>
                              <p:par>
                                <p:cTn id="16" presetID="1" presetClass="entr" presetSubtype="0" fill="hold" grpId="0" nodeType="afterEffect">
                                  <p:stCondLst>
                                    <p:cond delay="1500"/>
                                  </p:stCondLst>
                                  <p:childTnLst>
                                    <p:set>
                                      <p:cBhvr>
                                        <p:cTn id="17" dur="1" fill="hold">
                                          <p:stCondLst>
                                            <p:cond delay="0"/>
                                          </p:stCondLst>
                                        </p:cTn>
                                        <p:tgtEl>
                                          <p:spTgt spid="182"/>
                                        </p:tgtEl>
                                        <p:attrNameLst>
                                          <p:attrName>style.visibility</p:attrName>
                                        </p:attrNameLst>
                                      </p:cBhvr>
                                      <p:to>
                                        <p:strVal val="visible"/>
                                      </p:to>
                                    </p:set>
                                  </p:childTnLst>
                                </p:cTn>
                              </p:par>
                            </p:childTnLst>
                          </p:cTn>
                        </p:par>
                        <p:par>
                          <p:cTn id="18" fill="hold">
                            <p:stCondLst>
                              <p:cond delay="6000"/>
                            </p:stCondLst>
                            <p:childTnLst>
                              <p:par>
                                <p:cTn id="19" presetID="1" presetClass="entr" presetSubtype="0" fill="hold" grpId="0" nodeType="afterEffect">
                                  <p:stCondLst>
                                    <p:cond delay="1500"/>
                                  </p:stCondLst>
                                  <p:childTnLst>
                                    <p:set>
                                      <p:cBhvr>
                                        <p:cTn id="20" dur="1" fill="hold">
                                          <p:stCondLst>
                                            <p:cond delay="0"/>
                                          </p:stCondLst>
                                        </p:cTn>
                                        <p:tgtEl>
                                          <p:spTgt spid="188"/>
                                        </p:tgtEl>
                                        <p:attrNameLst>
                                          <p:attrName>style.visibility</p:attrName>
                                        </p:attrNameLst>
                                      </p:cBhvr>
                                      <p:to>
                                        <p:strVal val="visible"/>
                                      </p:to>
                                    </p:set>
                                  </p:childTnLst>
                                </p:cTn>
                              </p:par>
                            </p:childTnLst>
                          </p:cTn>
                        </p:par>
                        <p:par>
                          <p:cTn id="21" fill="hold">
                            <p:stCondLst>
                              <p:cond delay="7500"/>
                            </p:stCondLst>
                            <p:childTnLst>
                              <p:par>
                                <p:cTn id="22" presetID="1" presetClass="entr" presetSubtype="0" fill="hold" grpId="0" nodeType="afterEffect">
                                  <p:stCondLst>
                                    <p:cond delay="1500"/>
                                  </p:stCondLst>
                                  <p:childTnLst>
                                    <p:set>
                                      <p:cBhvr>
                                        <p:cTn id="23" dur="1" fill="hold">
                                          <p:stCondLst>
                                            <p:cond delay="0"/>
                                          </p:stCondLst>
                                        </p:cTn>
                                        <p:tgtEl>
                                          <p:spTgt spid="228"/>
                                        </p:tgtEl>
                                        <p:attrNameLst>
                                          <p:attrName>style.visibility</p:attrName>
                                        </p:attrNameLst>
                                      </p:cBhvr>
                                      <p:to>
                                        <p:strVal val="visible"/>
                                      </p:to>
                                    </p:set>
                                  </p:childTnLst>
                                </p:cTn>
                              </p:par>
                            </p:childTnLst>
                          </p:cTn>
                        </p:par>
                        <p:par>
                          <p:cTn id="24" fill="hold">
                            <p:stCondLst>
                              <p:cond delay="9000"/>
                            </p:stCondLst>
                            <p:childTnLst>
                              <p:par>
                                <p:cTn id="25" presetID="1" presetClass="entr" presetSubtype="0" fill="hold" grpId="0" nodeType="afterEffect">
                                  <p:stCondLst>
                                    <p:cond delay="1500"/>
                                  </p:stCondLst>
                                  <p:childTnLst>
                                    <p:set>
                                      <p:cBhvr>
                                        <p:cTn id="26" dur="1" fill="hold">
                                          <p:stCondLst>
                                            <p:cond delay="0"/>
                                          </p:stCondLst>
                                        </p:cTn>
                                        <p:tgtEl>
                                          <p:spTgt spid="186"/>
                                        </p:tgtEl>
                                        <p:attrNameLst>
                                          <p:attrName>style.visibility</p:attrName>
                                        </p:attrNameLst>
                                      </p:cBhvr>
                                      <p:to>
                                        <p:strVal val="visible"/>
                                      </p:to>
                                    </p:set>
                                  </p:childTnLst>
                                </p:cTn>
                              </p:par>
                            </p:childTnLst>
                          </p:cTn>
                        </p:par>
                        <p:par>
                          <p:cTn id="27" fill="hold">
                            <p:stCondLst>
                              <p:cond delay="10500"/>
                            </p:stCondLst>
                            <p:childTnLst>
                              <p:par>
                                <p:cTn id="28" presetID="1" presetClass="entr" presetSubtype="0" fill="hold" grpId="0" nodeType="afterEffect">
                                  <p:stCondLst>
                                    <p:cond delay="1500"/>
                                  </p:stCondLst>
                                  <p:childTnLst>
                                    <p:set>
                                      <p:cBhvr>
                                        <p:cTn id="29" dur="1" fill="hold">
                                          <p:stCondLst>
                                            <p:cond delay="0"/>
                                          </p:stCondLst>
                                        </p:cTn>
                                        <p:tgtEl>
                                          <p:spTgt spid="230"/>
                                        </p:tgtEl>
                                        <p:attrNameLst>
                                          <p:attrName>style.visibility</p:attrName>
                                        </p:attrNameLst>
                                      </p:cBhvr>
                                      <p:to>
                                        <p:strVal val="visible"/>
                                      </p:to>
                                    </p:set>
                                  </p:childTnLst>
                                </p:cTn>
                              </p:par>
                            </p:childTnLst>
                          </p:cTn>
                        </p:par>
                        <p:par>
                          <p:cTn id="30" fill="hold">
                            <p:stCondLst>
                              <p:cond delay="12000"/>
                            </p:stCondLst>
                            <p:childTnLst>
                              <p:par>
                                <p:cTn id="31" presetID="1" presetClass="entr" presetSubtype="0" fill="hold" grpId="0" nodeType="afterEffect">
                                  <p:stCondLst>
                                    <p:cond delay="1500"/>
                                  </p:stCondLst>
                                  <p:childTnLst>
                                    <p:set>
                                      <p:cBhvr>
                                        <p:cTn id="32" dur="1" fill="hold">
                                          <p:stCondLst>
                                            <p:cond delay="0"/>
                                          </p:stCondLst>
                                        </p:cTn>
                                        <p:tgtEl>
                                          <p:spTgt spid="181"/>
                                        </p:tgtEl>
                                        <p:attrNameLst>
                                          <p:attrName>style.visibility</p:attrName>
                                        </p:attrNameLst>
                                      </p:cBhvr>
                                      <p:to>
                                        <p:strVal val="visible"/>
                                      </p:to>
                                    </p:set>
                                  </p:childTnLst>
                                </p:cTn>
                              </p:par>
                            </p:childTnLst>
                          </p:cTn>
                        </p:par>
                        <p:par>
                          <p:cTn id="33" fill="hold">
                            <p:stCondLst>
                              <p:cond delay="13500"/>
                            </p:stCondLst>
                            <p:childTnLst>
                              <p:par>
                                <p:cTn id="34" presetID="1" presetClass="entr" presetSubtype="0" fill="hold" grpId="0" nodeType="afterEffect">
                                  <p:stCondLst>
                                    <p:cond delay="1500"/>
                                  </p:stCondLst>
                                  <p:childTnLst>
                                    <p:set>
                                      <p:cBhvr>
                                        <p:cTn id="35" dur="1" fill="hold">
                                          <p:stCondLst>
                                            <p:cond delay="0"/>
                                          </p:stCondLst>
                                        </p:cTn>
                                        <p:tgtEl>
                                          <p:spTgt spid="189"/>
                                        </p:tgtEl>
                                        <p:attrNameLst>
                                          <p:attrName>style.visibility</p:attrName>
                                        </p:attrNameLst>
                                      </p:cBhvr>
                                      <p:to>
                                        <p:strVal val="visible"/>
                                      </p:to>
                                    </p:set>
                                  </p:childTnLst>
                                </p:cTn>
                              </p:par>
                            </p:childTnLst>
                          </p:cTn>
                        </p:par>
                        <p:par>
                          <p:cTn id="36" fill="hold">
                            <p:stCondLst>
                              <p:cond delay="15000"/>
                            </p:stCondLst>
                            <p:childTnLst>
                              <p:par>
                                <p:cTn id="37" presetID="1" presetClass="entr" presetSubtype="0" fill="hold" grpId="0" nodeType="afterEffect">
                                  <p:stCondLst>
                                    <p:cond delay="1500"/>
                                  </p:stCondLst>
                                  <p:childTnLst>
                                    <p:set>
                                      <p:cBhvr>
                                        <p:cTn id="38" dur="1" fill="hold">
                                          <p:stCondLst>
                                            <p:cond delay="0"/>
                                          </p:stCondLst>
                                        </p:cTn>
                                        <p:tgtEl>
                                          <p:spTgt spid="231"/>
                                        </p:tgtEl>
                                        <p:attrNameLst>
                                          <p:attrName>style.visibility</p:attrName>
                                        </p:attrNameLst>
                                      </p:cBhvr>
                                      <p:to>
                                        <p:strVal val="visible"/>
                                      </p:to>
                                    </p:set>
                                  </p:childTnLst>
                                </p:cTn>
                              </p:par>
                            </p:childTnLst>
                          </p:cTn>
                        </p:par>
                        <p:par>
                          <p:cTn id="39" fill="hold">
                            <p:stCondLst>
                              <p:cond delay="16500"/>
                            </p:stCondLst>
                            <p:childTnLst>
                              <p:par>
                                <p:cTn id="40" presetID="1" presetClass="entr" presetSubtype="0" fill="hold" grpId="0" nodeType="afterEffect">
                                  <p:stCondLst>
                                    <p:cond delay="1500"/>
                                  </p:stCondLst>
                                  <p:childTnLst>
                                    <p:set>
                                      <p:cBhvr>
                                        <p:cTn id="41" dur="1" fill="hold">
                                          <p:stCondLst>
                                            <p:cond delay="0"/>
                                          </p:stCondLst>
                                        </p:cTn>
                                        <p:tgtEl>
                                          <p:spTgt spid="226"/>
                                        </p:tgtEl>
                                        <p:attrNameLst>
                                          <p:attrName>style.visibility</p:attrName>
                                        </p:attrNameLst>
                                      </p:cBhvr>
                                      <p:to>
                                        <p:strVal val="visible"/>
                                      </p:to>
                                    </p:set>
                                  </p:childTnLst>
                                </p:cTn>
                              </p:par>
                            </p:childTnLst>
                          </p:cTn>
                        </p:par>
                        <p:par>
                          <p:cTn id="42" fill="hold">
                            <p:stCondLst>
                              <p:cond delay="18000"/>
                            </p:stCondLst>
                            <p:childTnLst>
                              <p:par>
                                <p:cTn id="43" presetID="1" presetClass="entr" presetSubtype="0" fill="hold" grpId="0" nodeType="afterEffect">
                                  <p:stCondLst>
                                    <p:cond delay="1500"/>
                                  </p:stCondLst>
                                  <p:childTnLst>
                                    <p:set>
                                      <p:cBhvr>
                                        <p:cTn id="44" dur="1" fill="hold">
                                          <p:stCondLst>
                                            <p:cond delay="0"/>
                                          </p:stCondLst>
                                        </p:cTn>
                                        <p:tgtEl>
                                          <p:spTgt spid="65"/>
                                        </p:tgtEl>
                                        <p:attrNameLst>
                                          <p:attrName>style.visibility</p:attrName>
                                        </p:attrNameLst>
                                      </p:cBhvr>
                                      <p:to>
                                        <p:strVal val="visible"/>
                                      </p:to>
                                    </p:set>
                                  </p:childTnLst>
                                </p:cTn>
                              </p:par>
                            </p:childTnLst>
                          </p:cTn>
                        </p:par>
                        <p:par>
                          <p:cTn id="45" fill="hold">
                            <p:stCondLst>
                              <p:cond delay="19500"/>
                            </p:stCondLst>
                            <p:childTnLst>
                              <p:par>
                                <p:cTn id="46" presetID="1" presetClass="entr" presetSubtype="0" fill="hold" grpId="0" nodeType="afterEffect">
                                  <p:stCondLst>
                                    <p:cond delay="1500"/>
                                  </p:stCondLst>
                                  <p:childTnLst>
                                    <p:set>
                                      <p:cBhvr>
                                        <p:cTn id="47" dur="1" fill="hold">
                                          <p:stCondLst>
                                            <p:cond delay="0"/>
                                          </p:stCondLst>
                                        </p:cTn>
                                        <p:tgtEl>
                                          <p:spTgt spid="225"/>
                                        </p:tgtEl>
                                        <p:attrNameLst>
                                          <p:attrName>style.visibility</p:attrName>
                                        </p:attrNameLst>
                                      </p:cBhvr>
                                      <p:to>
                                        <p:strVal val="visible"/>
                                      </p:to>
                                    </p:set>
                                  </p:childTnLst>
                                </p:cTn>
                              </p:par>
                            </p:childTnLst>
                          </p:cTn>
                        </p:par>
                        <p:par>
                          <p:cTn id="48" fill="hold">
                            <p:stCondLst>
                              <p:cond delay="21000"/>
                            </p:stCondLst>
                            <p:childTnLst>
                              <p:par>
                                <p:cTn id="49" presetID="1" presetClass="entr" presetSubtype="0" fill="hold" grpId="0" nodeType="afterEffect">
                                  <p:stCondLst>
                                    <p:cond delay="1500"/>
                                  </p:stCondLst>
                                  <p:childTnLst>
                                    <p:set>
                                      <p:cBhvr>
                                        <p:cTn id="50" dur="1" fill="hold">
                                          <p:stCondLst>
                                            <p:cond delay="0"/>
                                          </p:stCondLst>
                                        </p:cTn>
                                        <p:tgtEl>
                                          <p:spTgt spid="227"/>
                                        </p:tgtEl>
                                        <p:attrNameLst>
                                          <p:attrName>style.visibility</p:attrName>
                                        </p:attrNameLst>
                                      </p:cBhvr>
                                      <p:to>
                                        <p:strVal val="visible"/>
                                      </p:to>
                                    </p:set>
                                  </p:childTnLst>
                                </p:cTn>
                              </p:par>
                            </p:childTnLst>
                          </p:cTn>
                        </p:par>
                        <p:par>
                          <p:cTn id="51" fill="hold">
                            <p:stCondLst>
                              <p:cond delay="22500"/>
                            </p:stCondLst>
                            <p:childTnLst>
                              <p:par>
                                <p:cTn id="52" presetID="1" presetClass="entr" presetSubtype="0" fill="hold" grpId="0" nodeType="afterEffect">
                                  <p:stCondLst>
                                    <p:cond delay="1500"/>
                                  </p:stCondLst>
                                  <p:childTnLst>
                                    <p:set>
                                      <p:cBhvr>
                                        <p:cTn id="53" dur="1" fill="hold">
                                          <p:stCondLst>
                                            <p:cond delay="0"/>
                                          </p:stCondLst>
                                        </p:cTn>
                                        <p:tgtEl>
                                          <p:spTgt spid="18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66"/>
                                        </p:tgtEl>
                                      </p:cBhvr>
                                    </p:animEffect>
                                    <p:animScale>
                                      <p:cBhvr>
                                        <p:cTn id="58" dur="250" autoRev="1" fill="hold"/>
                                        <p:tgtEl>
                                          <p:spTgt spid="66"/>
                                        </p:tgtEl>
                                      </p:cBhvr>
                                      <p:by x="105000" y="105000"/>
                                    </p:animScale>
                                  </p:childTnLst>
                                  <p:subTnLst>
                                    <p:audio>
                                      <p:cMediaNode>
                                        <p:cTn display="0" masterRel="sameClick">
                                          <p:stCondLst>
                                            <p:cond evt="begin" delay="0">
                                              <p:tn val="56"/>
                                            </p:cond>
                                          </p:stCondLst>
                                          <p:endCondLst>
                                            <p:cond evt="onStopAudio" delay="0">
                                              <p:tgtEl>
                                                <p:sldTgt/>
                                              </p:tgtEl>
                                            </p:cond>
                                          </p:endCondLst>
                                        </p:cTn>
                                        <p:tgtEl>
                                          <p:sndTgt r:embed="rId4" name="Puzzle solv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8" grpId="0" animBg="1"/>
      <p:bldP spid="181" grpId="0" animBg="1"/>
      <p:bldP spid="182" grpId="0" animBg="1"/>
      <p:bldP spid="185" grpId="0" animBg="1"/>
      <p:bldP spid="186" grpId="0" animBg="1"/>
      <p:bldP spid="188" grpId="0" animBg="1"/>
      <p:bldP spid="189" grpId="0" animBg="1"/>
      <p:bldP spid="223" grpId="0" animBg="1"/>
      <p:bldP spid="225" grpId="0" animBg="1"/>
      <p:bldP spid="226" grpId="0" animBg="1"/>
      <p:bldP spid="227" grpId="0" animBg="1"/>
      <p:bldP spid="228" grpId="0" animBg="1"/>
      <p:bldP spid="229" grpId="0" animBg="1"/>
      <p:bldP spid="230" grpId="0" animBg="1"/>
      <p:bldP spid="231" grpId="0" animBg="1"/>
      <p:bldP spid="1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8"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9"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10"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6" name="TextBox 25">
            <a:hlinkClick r:id="" action="ppaction://hlinkshowjump?jump=previousslide"/>
          </p:cNvPr>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
        <p:nvSpPr>
          <p:cNvPr id="3" name="Rectangle 2"/>
          <p:cNvSpPr/>
          <p:nvPr/>
        </p:nvSpPr>
        <p:spPr>
          <a:xfrm>
            <a:off x="14167817" y="15315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137337" y="16839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4152577" y="182111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0719" y="1015965"/>
            <a:ext cx="1136850"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 </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35" name="Group 14"/>
          <p:cNvGrpSpPr>
            <a:grpSpLocks/>
          </p:cNvGrpSpPr>
          <p:nvPr/>
        </p:nvGrpSpPr>
        <p:grpSpPr bwMode="auto">
          <a:xfrm>
            <a:off x="272543" y="231854"/>
            <a:ext cx="672241" cy="674574"/>
            <a:chOff x="566" y="4031"/>
            <a:chExt cx="288" cy="289"/>
          </a:xfrm>
        </p:grpSpPr>
        <p:sp>
          <p:nvSpPr>
            <p:cNvPr id="4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1" name="Oval 17">
              <a:hlinkClick r:id="rId11"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20629419"/>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eel Spin 1.wav"/>
          </p:stSnd>
        </p:sndAc>
      </p:transition>
    </mc:Choice>
    <mc:Fallback xmlns="">
      <p:transition spd="slow">
        <p:sndAc>
          <p:stSnd>
            <p:snd r:embed="rId12" name="Wheel Spin 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43200000">
                                      <p:cBhvr>
                                        <p:cTn id="6" dur="7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33"/>
                                        </p:tgtEl>
                                      </p:cBhvr>
                                    </p:animEffect>
                                    <p:animScale>
                                      <p:cBhvr>
                                        <p:cTn id="11" dur="250" autoRev="1" fill="hold"/>
                                        <p:tgtEl>
                                          <p:spTgt spid="33"/>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4" name="Wheel Slowing to Stop 1.wav"/>
                                        </p:tgtEl>
                                      </p:cMediaNode>
                                    </p:audio>
                                  </p:subTnLst>
                                </p:cTn>
                              </p:par>
                              <p:par>
                                <p:cTn id="12" presetID="8" presetClass="emph" presetSubtype="0" decel="100000" fill="hold" nodeType="withEffect">
                                  <p:stCondLst>
                                    <p:cond delay="0"/>
                                  </p:stCondLst>
                                  <p:childTnLst>
                                    <p:animRot by="43200000">
                                      <p:cBhvr>
                                        <p:cTn id="13" dur="3400" fill="hold"/>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36" grpId="0" animBg="1"/>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00016" y="1975104"/>
            <a:ext cx="5100820" cy="923330"/>
          </a:xfrm>
          <a:prstGeom prst="rect">
            <a:avLst/>
          </a:prstGeom>
          <a:noFill/>
        </p:spPr>
        <p:txBody>
          <a:bodyPr wrap="none" rtlCol="0">
            <a:spAutoFit/>
          </a:bodyPr>
          <a:lstStyle/>
          <a:p>
            <a:r>
              <a:rPr lang="ru-RU" sz="5400" dirty="0" smtClean="0">
                <a:solidFill>
                  <a:schemeClr val="bg1"/>
                </a:solidFill>
              </a:rPr>
              <a:t>Спасибо за игру!</a:t>
            </a:r>
            <a:endParaRPr lang="en-US" sz="5400" dirty="0">
              <a:solidFill>
                <a:schemeClr val="bg1"/>
              </a:solidFill>
            </a:endParaRPr>
          </a:p>
        </p:txBody>
      </p:sp>
    </p:spTree>
    <p:extLst>
      <p:ext uri="{BB962C8B-B14F-4D97-AF65-F5344CB8AC3E}">
        <p14:creationId xmlns:p14="http://schemas.microsoft.com/office/powerpoint/2010/main" val="2053309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ext Box 4"/>
          <p:cNvSpPr txBox="1">
            <a:spLocks noChangeArrowheads="1"/>
          </p:cNvSpPr>
          <p:nvPr/>
        </p:nvSpPr>
        <p:spPr bwMode="auto">
          <a:xfrm>
            <a:off x="2954361"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4" name="Text Box 4"/>
          <p:cNvSpPr txBox="1">
            <a:spLocks noChangeArrowheads="1"/>
          </p:cNvSpPr>
          <p:nvPr/>
        </p:nvSpPr>
        <p:spPr bwMode="auto">
          <a:xfrm>
            <a:off x="20650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5" name="Text Box 4"/>
          <p:cNvSpPr txBox="1">
            <a:spLocks noChangeArrowheads="1"/>
          </p:cNvSpPr>
          <p:nvPr/>
        </p:nvSpPr>
        <p:spPr bwMode="auto">
          <a:xfrm>
            <a:off x="29667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6"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7"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8" name="Text Box 4"/>
          <p:cNvSpPr txBox="1">
            <a:spLocks noChangeArrowheads="1"/>
          </p:cNvSpPr>
          <p:nvPr/>
        </p:nvSpPr>
        <p:spPr bwMode="auto">
          <a:xfrm>
            <a:off x="56620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9" name="Text Box 4"/>
          <p:cNvSpPr txBox="1">
            <a:spLocks noChangeArrowheads="1"/>
          </p:cNvSpPr>
          <p:nvPr/>
        </p:nvSpPr>
        <p:spPr bwMode="auto">
          <a:xfrm>
            <a:off x="65510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1" name="Text Box 4"/>
          <p:cNvSpPr txBox="1">
            <a:spLocks noChangeArrowheads="1"/>
          </p:cNvSpPr>
          <p:nvPr/>
        </p:nvSpPr>
        <p:spPr bwMode="auto">
          <a:xfrm>
            <a:off x="83455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2" name="Text Box 4"/>
          <p:cNvSpPr txBox="1">
            <a:spLocks noChangeArrowheads="1"/>
          </p:cNvSpPr>
          <p:nvPr/>
        </p:nvSpPr>
        <p:spPr bwMode="auto">
          <a:xfrm>
            <a:off x="92599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4" name="Text Box 4"/>
          <p:cNvSpPr txBox="1">
            <a:spLocks noChangeArrowheads="1"/>
          </p:cNvSpPr>
          <p:nvPr/>
        </p:nvSpPr>
        <p:spPr bwMode="auto">
          <a:xfrm>
            <a:off x="38557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5" name="Text Box 4"/>
          <p:cNvSpPr txBox="1">
            <a:spLocks noChangeArrowheads="1"/>
          </p:cNvSpPr>
          <p:nvPr/>
        </p:nvSpPr>
        <p:spPr bwMode="auto">
          <a:xfrm>
            <a:off x="4757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6" name="Text Box 4"/>
          <p:cNvSpPr txBox="1">
            <a:spLocks noChangeArrowheads="1"/>
          </p:cNvSpPr>
          <p:nvPr/>
        </p:nvSpPr>
        <p:spPr bwMode="auto">
          <a:xfrm>
            <a:off x="5646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7" name="Text Box 4"/>
          <p:cNvSpPr txBox="1">
            <a:spLocks noChangeArrowheads="1"/>
          </p:cNvSpPr>
          <p:nvPr/>
        </p:nvSpPr>
        <p:spPr bwMode="auto">
          <a:xfrm>
            <a:off x="6551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8" name="Text Box 4"/>
          <p:cNvSpPr txBox="1">
            <a:spLocks noChangeArrowheads="1"/>
          </p:cNvSpPr>
          <p:nvPr/>
        </p:nvSpPr>
        <p:spPr bwMode="auto">
          <a:xfrm>
            <a:off x="7440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9" name="Text Box 4"/>
          <p:cNvSpPr txBox="1">
            <a:spLocks noChangeArrowheads="1"/>
          </p:cNvSpPr>
          <p:nvPr/>
        </p:nvSpPr>
        <p:spPr bwMode="auto">
          <a:xfrm>
            <a:off x="8345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0" name="Text Box 4"/>
          <p:cNvSpPr txBox="1">
            <a:spLocks noChangeArrowheads="1"/>
          </p:cNvSpPr>
          <p:nvPr/>
        </p:nvSpPr>
        <p:spPr bwMode="auto">
          <a:xfrm>
            <a:off x="9234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1" name="Text Box 4"/>
          <p:cNvSpPr txBox="1">
            <a:spLocks noChangeArrowheads="1"/>
          </p:cNvSpPr>
          <p:nvPr/>
        </p:nvSpPr>
        <p:spPr bwMode="auto">
          <a:xfrm>
            <a:off x="101489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 name="TextBox 1"/>
          <p:cNvSpPr txBox="1"/>
          <p:nvPr/>
        </p:nvSpPr>
        <p:spPr>
          <a:xfrm>
            <a:off x="5261854" y="28300"/>
            <a:ext cx="3741730" cy="769441"/>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ru-RU" sz="4400" dirty="0" smtClean="0">
                <a:solidFill>
                  <a:schemeClr val="bg1"/>
                </a:solidFill>
                <a:latin typeface="Arial Black" panose="020B0A04020102020204" pitchFamily="34" charset="0"/>
              </a:rPr>
              <a:t>РАЗМИНКА</a:t>
            </a:r>
            <a:endParaRPr lang="en-US" sz="4400" dirty="0">
              <a:solidFill>
                <a:schemeClr val="bg1"/>
              </a:solidFill>
              <a:latin typeface="Arial Black" panose="020B0A04020102020204" pitchFamily="34" charset="0"/>
            </a:endParaRPr>
          </a:p>
        </p:txBody>
      </p:sp>
      <p:sp>
        <p:nvSpPr>
          <p:cNvPr id="3" name="TextBox 2"/>
          <p:cNvSpPr txBox="1"/>
          <p:nvPr/>
        </p:nvSpPr>
        <p:spPr>
          <a:xfrm>
            <a:off x="50293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ru-RU" sz="2400" i="1" dirty="0" smtClean="0">
                <a:solidFill>
                  <a:schemeClr val="bg1">
                    <a:lumMod val="75000"/>
                  </a:schemeClr>
                </a:solidFill>
                <a:latin typeface="Arial" panose="020B0604020202020204" pitchFamily="34" charset="0"/>
                <a:cs typeface="Arial" panose="020B0604020202020204" pitchFamily="34" charset="0"/>
              </a:rPr>
              <a:t>КАТЕГОРИЯ</a:t>
            </a:r>
            <a:r>
              <a:rPr lang="en-US" sz="2400" i="1" dirty="0" smtClean="0">
                <a:solidFill>
                  <a:schemeClr val="bg1">
                    <a:lumMod val="75000"/>
                  </a:schemeClr>
                </a:solidFill>
                <a:latin typeface="Arial" panose="020B0604020202020204" pitchFamily="34" charset="0"/>
                <a:cs typeface="Arial" panose="020B0604020202020204" pitchFamily="34" charset="0"/>
              </a:rPr>
              <a:t>:           </a:t>
            </a:r>
            <a:r>
              <a:rPr lang="ru-RU" sz="2000" b="1" dirty="0" smtClean="0">
                <a:solidFill>
                  <a:schemeClr val="bg1"/>
                </a:solidFill>
                <a:latin typeface="Arial" panose="020B0604020202020204" pitchFamily="34" charset="0"/>
                <a:cs typeface="Arial" panose="020B0604020202020204" pitchFamily="34" charset="0"/>
              </a:rPr>
              <a:t>ЛИТЕРАТУРА</a:t>
            </a:r>
            <a:endParaRPr lang="en-US" sz="2400" b="1" dirty="0">
              <a:solidFill>
                <a:schemeClr val="bg1"/>
              </a:solidFill>
              <a:latin typeface="Arial" panose="020B0604020202020204" pitchFamily="34" charset="0"/>
              <a:cs typeface="Arial" panose="020B0604020202020204" pitchFamily="34" charset="0"/>
            </a:endParaRPr>
          </a:p>
        </p:txBody>
      </p:sp>
      <p:sp>
        <p:nvSpPr>
          <p:cNvPr id="65" name="Text Box 4"/>
          <p:cNvSpPr txBox="1">
            <a:spLocks noChangeArrowheads="1"/>
          </p:cNvSpPr>
          <p:nvPr/>
        </p:nvSpPr>
        <p:spPr bwMode="auto">
          <a:xfrm>
            <a:off x="20650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spc="-300" dirty="0" smtClean="0">
                <a:latin typeface="Impact" panose="020B0806030902050204" pitchFamily="34" charset="0"/>
              </a:rPr>
              <a:t>С</a:t>
            </a:r>
            <a:endParaRPr lang="en-US" sz="8000" spc="-300" dirty="0">
              <a:effectLst/>
              <a:latin typeface="Impact" panose="020B0806030902050204" pitchFamily="34" charset="0"/>
            </a:endParaRPr>
          </a:p>
        </p:txBody>
      </p:sp>
      <p:sp>
        <p:nvSpPr>
          <p:cNvPr id="68" name="Text Box 4"/>
          <p:cNvSpPr txBox="1">
            <a:spLocks noChangeArrowheads="1"/>
          </p:cNvSpPr>
          <p:nvPr/>
        </p:nvSpPr>
        <p:spPr bwMode="auto">
          <a:xfrm>
            <a:off x="29667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Е</a:t>
            </a:r>
            <a:endParaRPr lang="en-US" sz="8000" dirty="0">
              <a:effectLst/>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6"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smtClean="0">
                  <a:solidFill>
                    <a:prstClr val="white"/>
                  </a:solidFill>
                </a:rPr>
                <a:t>ТИХО</a:t>
              </a:r>
              <a:endParaRPr lang="en-US" altLang="en-US" sz="1400" dirty="0">
                <a:solidFill>
                  <a:prstClr val="white"/>
                </a:solidFill>
              </a:endParaRP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218" name="AutoShape 72">
              <a:hlinkClick r:id="" action="ppaction://noaction" highlightClick="1">
                <a:snd r:embed="rId4"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220" name="AutoShape 74">
              <a:hlinkClick r:id="" action="ppaction://noaction" highlightClick="1">
                <a:snd r:embed="rId7"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181"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Р</a:t>
            </a:r>
            <a:endParaRPr lang="en-US" sz="8000" dirty="0">
              <a:effectLst/>
              <a:latin typeface="Impact" panose="020B0806030902050204" pitchFamily="34" charset="0"/>
            </a:endParaRPr>
          </a:p>
        </p:txBody>
      </p:sp>
      <p:sp>
        <p:nvSpPr>
          <p:cNvPr id="182"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Г</a:t>
            </a:r>
            <a:endParaRPr lang="en-US" sz="8000" dirty="0">
              <a:effectLst/>
              <a:latin typeface="Impact" panose="020B0806030902050204" pitchFamily="34" charset="0"/>
            </a:endParaRPr>
          </a:p>
        </p:txBody>
      </p:sp>
      <p:sp>
        <p:nvSpPr>
          <p:cNvPr id="185" name="Text Box 4"/>
          <p:cNvSpPr txBox="1">
            <a:spLocks noChangeArrowheads="1"/>
          </p:cNvSpPr>
          <p:nvPr/>
        </p:nvSpPr>
        <p:spPr bwMode="auto">
          <a:xfrm>
            <a:off x="56620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Е</a:t>
            </a:r>
            <a:endParaRPr lang="en-US" sz="8000" dirty="0">
              <a:effectLst/>
              <a:latin typeface="Impact" panose="020B0806030902050204" pitchFamily="34" charset="0"/>
            </a:endParaRPr>
          </a:p>
        </p:txBody>
      </p:sp>
      <p:sp>
        <p:nvSpPr>
          <p:cNvPr id="186" name="Text Box 4"/>
          <p:cNvSpPr txBox="1">
            <a:spLocks noChangeArrowheads="1"/>
          </p:cNvSpPr>
          <p:nvPr/>
        </p:nvSpPr>
        <p:spPr bwMode="auto">
          <a:xfrm>
            <a:off x="65510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Е</a:t>
            </a:r>
            <a:endParaRPr lang="en-US" sz="8000" dirty="0">
              <a:effectLst/>
              <a:latin typeface="Impact" panose="020B0806030902050204" pitchFamily="34" charset="0"/>
            </a:endParaRPr>
          </a:p>
        </p:txBody>
      </p:sp>
      <p:sp>
        <p:nvSpPr>
          <p:cNvPr id="188" name="Text Box 4"/>
          <p:cNvSpPr txBox="1">
            <a:spLocks noChangeArrowheads="1"/>
          </p:cNvSpPr>
          <p:nvPr/>
        </p:nvSpPr>
        <p:spPr bwMode="auto">
          <a:xfrm>
            <a:off x="83455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И</a:t>
            </a:r>
            <a:endParaRPr lang="en-US" sz="8000" dirty="0">
              <a:effectLst/>
              <a:latin typeface="Impact" panose="020B0806030902050204" pitchFamily="34" charset="0"/>
            </a:endParaRPr>
          </a:p>
        </p:txBody>
      </p:sp>
      <p:sp>
        <p:nvSpPr>
          <p:cNvPr id="189" name="Text Box 4"/>
          <p:cNvSpPr txBox="1">
            <a:spLocks noChangeArrowheads="1"/>
          </p:cNvSpPr>
          <p:nvPr/>
        </p:nvSpPr>
        <p:spPr bwMode="auto">
          <a:xfrm>
            <a:off x="9259986" y="2806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Ч</a:t>
            </a:r>
            <a:endParaRPr lang="en-US" sz="8000" dirty="0">
              <a:effectLst/>
              <a:latin typeface="Impact" panose="020B0806030902050204" pitchFamily="34" charset="0"/>
            </a:endParaRPr>
          </a:p>
        </p:txBody>
      </p:sp>
      <p:sp>
        <p:nvSpPr>
          <p:cNvPr id="225" name="Text Box 4"/>
          <p:cNvSpPr txBox="1">
            <a:spLocks noChangeArrowheads="1"/>
          </p:cNvSpPr>
          <p:nvPr/>
        </p:nvSpPr>
        <p:spPr bwMode="auto">
          <a:xfrm>
            <a:off x="38557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Р</a:t>
            </a:r>
            <a:endParaRPr lang="en-US" sz="8000" dirty="0">
              <a:effectLst/>
              <a:latin typeface="Impact" panose="020B0806030902050204" pitchFamily="34" charset="0"/>
            </a:endParaRPr>
          </a:p>
        </p:txBody>
      </p:sp>
      <p:sp>
        <p:nvSpPr>
          <p:cNvPr id="226" name="Text Box 4"/>
          <p:cNvSpPr txBox="1">
            <a:spLocks noChangeArrowheads="1"/>
          </p:cNvSpPr>
          <p:nvPr/>
        </p:nvSpPr>
        <p:spPr bwMode="auto">
          <a:xfrm>
            <a:off x="4757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И</a:t>
            </a:r>
            <a:endParaRPr lang="en-US" sz="8000" dirty="0">
              <a:effectLst/>
              <a:latin typeface="Impact" panose="020B0806030902050204" pitchFamily="34" charset="0"/>
            </a:endParaRPr>
          </a:p>
        </p:txBody>
      </p:sp>
      <p:sp>
        <p:nvSpPr>
          <p:cNvPr id="227" name="Text Box 4"/>
          <p:cNvSpPr txBox="1">
            <a:spLocks noChangeArrowheads="1"/>
          </p:cNvSpPr>
          <p:nvPr/>
        </p:nvSpPr>
        <p:spPr bwMode="auto">
          <a:xfrm>
            <a:off x="5646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Б</a:t>
            </a:r>
            <a:endParaRPr lang="en-US" sz="8000" dirty="0">
              <a:effectLst/>
              <a:latin typeface="Impact" panose="020B0806030902050204" pitchFamily="34" charset="0"/>
            </a:endParaRPr>
          </a:p>
        </p:txBody>
      </p:sp>
      <p:sp>
        <p:nvSpPr>
          <p:cNvPr id="228" name="Text Box 4"/>
          <p:cNvSpPr txBox="1">
            <a:spLocks noChangeArrowheads="1"/>
          </p:cNvSpPr>
          <p:nvPr/>
        </p:nvSpPr>
        <p:spPr bwMode="auto">
          <a:xfrm>
            <a:off x="6551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О</a:t>
            </a:r>
            <a:endParaRPr lang="en-US" sz="8000" dirty="0">
              <a:effectLst/>
              <a:latin typeface="Impact" panose="020B0806030902050204" pitchFamily="34" charset="0"/>
            </a:endParaRPr>
          </a:p>
        </p:txBody>
      </p:sp>
      <p:sp>
        <p:nvSpPr>
          <p:cNvPr id="229" name="Text Box 4"/>
          <p:cNvSpPr txBox="1">
            <a:spLocks noChangeArrowheads="1"/>
          </p:cNvSpPr>
          <p:nvPr/>
        </p:nvSpPr>
        <p:spPr bwMode="auto">
          <a:xfrm>
            <a:off x="7440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Е</a:t>
            </a:r>
            <a:endParaRPr lang="en-US" sz="8000" dirty="0">
              <a:effectLst/>
              <a:latin typeface="Impact" panose="020B0806030902050204" pitchFamily="34" charset="0"/>
            </a:endParaRPr>
          </a:p>
        </p:txBody>
      </p:sp>
      <p:sp>
        <p:nvSpPr>
          <p:cNvPr id="230" name="Text Box 4"/>
          <p:cNvSpPr txBox="1">
            <a:spLocks noChangeArrowheads="1"/>
          </p:cNvSpPr>
          <p:nvPr/>
        </p:nvSpPr>
        <p:spPr bwMode="auto">
          <a:xfrm>
            <a:off x="8345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Д</a:t>
            </a:r>
            <a:endParaRPr lang="en-US" sz="8000" dirty="0">
              <a:effectLst/>
              <a:latin typeface="Impact" panose="020B0806030902050204" pitchFamily="34" charset="0"/>
            </a:endParaRPr>
          </a:p>
        </p:txBody>
      </p:sp>
      <p:sp>
        <p:nvSpPr>
          <p:cNvPr id="231" name="Text Box 4"/>
          <p:cNvSpPr txBox="1">
            <a:spLocks noChangeArrowheads="1"/>
          </p:cNvSpPr>
          <p:nvPr/>
        </p:nvSpPr>
        <p:spPr bwMode="auto">
          <a:xfrm>
            <a:off x="9234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О</a:t>
            </a:r>
            <a:endParaRPr lang="en-US" sz="8000" dirty="0">
              <a:effectLst/>
              <a:latin typeface="Impact" panose="020B0806030902050204" pitchFamily="34" charset="0"/>
            </a:endParaRPr>
          </a:p>
        </p:txBody>
      </p:sp>
      <p:sp>
        <p:nvSpPr>
          <p:cNvPr id="232" name="Text Box 4"/>
          <p:cNvSpPr txBox="1">
            <a:spLocks noChangeArrowheads="1"/>
          </p:cNvSpPr>
          <p:nvPr/>
        </p:nvSpPr>
        <p:spPr bwMode="auto">
          <a:xfrm>
            <a:off x="101489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В</a:t>
            </a:r>
            <a:endParaRPr lang="en-US" sz="8000" dirty="0">
              <a:effectLst/>
              <a:latin typeface="Impact" panose="020B0806030902050204" pitchFamily="34" charset="0"/>
            </a:endParaRPr>
          </a:p>
        </p:txBody>
      </p:sp>
      <p:sp>
        <p:nvSpPr>
          <p:cNvPr id="252" name="TextBox 251"/>
          <p:cNvSpPr txBox="1"/>
          <p:nvPr/>
        </p:nvSpPr>
        <p:spPr>
          <a:xfrm>
            <a:off x="6091490" y="874498"/>
            <a:ext cx="2438814"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200" u="sng" dirty="0" smtClean="0">
                <a:solidFill>
                  <a:prstClr val="white"/>
                </a:solidFill>
                <a:latin typeface="Arial Black" panose="020B0A04020102020204" pitchFamily="34" charset="0"/>
              </a:rPr>
              <a:t>НАЧАТЬ</a:t>
            </a:r>
            <a:endParaRPr lang="en-US" sz="3200" u="sng" dirty="0">
              <a:solidFill>
                <a:prstClr val="white"/>
              </a:solidFill>
              <a:latin typeface="Arial Black" panose="020B0A04020102020204" pitchFamily="34" charset="0"/>
            </a:endParaRPr>
          </a:p>
        </p:txBody>
      </p:sp>
      <p:sp>
        <p:nvSpPr>
          <p:cNvPr id="253" name="Text Box 4"/>
          <p:cNvSpPr txBox="1">
            <a:spLocks noChangeArrowheads="1"/>
          </p:cNvSpPr>
          <p:nvPr/>
        </p:nvSpPr>
        <p:spPr bwMode="auto">
          <a:xfrm>
            <a:off x="29540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4" name="Text Box 4"/>
          <p:cNvSpPr txBox="1">
            <a:spLocks noChangeArrowheads="1"/>
          </p:cNvSpPr>
          <p:nvPr/>
        </p:nvSpPr>
        <p:spPr bwMode="auto">
          <a:xfrm>
            <a:off x="38557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5" name="Text Box 4"/>
          <p:cNvSpPr txBox="1">
            <a:spLocks noChangeArrowheads="1"/>
          </p:cNvSpPr>
          <p:nvPr/>
        </p:nvSpPr>
        <p:spPr bwMode="auto">
          <a:xfrm>
            <a:off x="47574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6" name="Text Box 4"/>
          <p:cNvSpPr txBox="1">
            <a:spLocks noChangeArrowheads="1"/>
          </p:cNvSpPr>
          <p:nvPr/>
        </p:nvSpPr>
        <p:spPr bwMode="auto">
          <a:xfrm>
            <a:off x="56464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7" name="Text Box 4"/>
          <p:cNvSpPr txBox="1">
            <a:spLocks noChangeArrowheads="1"/>
          </p:cNvSpPr>
          <p:nvPr/>
        </p:nvSpPr>
        <p:spPr bwMode="auto">
          <a:xfrm>
            <a:off x="65510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8" name="Text Box 4"/>
          <p:cNvSpPr txBox="1">
            <a:spLocks noChangeArrowheads="1"/>
          </p:cNvSpPr>
          <p:nvPr/>
        </p:nvSpPr>
        <p:spPr bwMode="auto">
          <a:xfrm>
            <a:off x="74400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9" name="Text Box 4"/>
          <p:cNvSpPr txBox="1">
            <a:spLocks noChangeArrowheads="1"/>
          </p:cNvSpPr>
          <p:nvPr/>
        </p:nvSpPr>
        <p:spPr bwMode="auto">
          <a:xfrm>
            <a:off x="8345586"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60" name="Text Box 4"/>
          <p:cNvSpPr txBox="1">
            <a:spLocks noChangeArrowheads="1"/>
          </p:cNvSpPr>
          <p:nvPr/>
        </p:nvSpPr>
        <p:spPr bwMode="auto">
          <a:xfrm>
            <a:off x="9234586"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63" name="Text Box 4"/>
          <p:cNvSpPr txBox="1">
            <a:spLocks noChangeArrowheads="1"/>
          </p:cNvSpPr>
          <p:nvPr/>
        </p:nvSpPr>
        <p:spPr bwMode="auto">
          <a:xfrm>
            <a:off x="29540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spc="-300" dirty="0" smtClean="0">
                <a:latin typeface="Impact" panose="020B0806030902050204" pitchFamily="34" charset="0"/>
              </a:rPr>
              <a:t>Л</a:t>
            </a:r>
            <a:endParaRPr lang="en-US" sz="8000" spc="-300" dirty="0">
              <a:effectLst/>
              <a:latin typeface="Impact" panose="020B0806030902050204" pitchFamily="34" charset="0"/>
            </a:endParaRPr>
          </a:p>
        </p:txBody>
      </p:sp>
      <p:sp>
        <p:nvSpPr>
          <p:cNvPr id="264" name="Text Box 4"/>
          <p:cNvSpPr txBox="1">
            <a:spLocks noChangeArrowheads="1"/>
          </p:cNvSpPr>
          <p:nvPr/>
        </p:nvSpPr>
        <p:spPr bwMode="auto">
          <a:xfrm>
            <a:off x="38557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Е</a:t>
            </a:r>
            <a:endParaRPr lang="en-US" sz="8000" dirty="0">
              <a:effectLst/>
              <a:latin typeface="Impact" panose="020B0806030902050204" pitchFamily="34" charset="0"/>
            </a:endParaRPr>
          </a:p>
        </p:txBody>
      </p:sp>
      <p:sp>
        <p:nvSpPr>
          <p:cNvPr id="265" name="Text Box 4"/>
          <p:cNvSpPr txBox="1">
            <a:spLocks noChangeArrowheads="1"/>
          </p:cNvSpPr>
          <p:nvPr/>
        </p:nvSpPr>
        <p:spPr bwMode="auto">
          <a:xfrm>
            <a:off x="47574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К</a:t>
            </a:r>
            <a:endParaRPr lang="en-US" sz="8000" dirty="0">
              <a:effectLst/>
              <a:latin typeface="Impact" panose="020B0806030902050204" pitchFamily="34" charset="0"/>
            </a:endParaRPr>
          </a:p>
        </p:txBody>
      </p:sp>
      <p:sp>
        <p:nvSpPr>
          <p:cNvPr id="266" name="Text Box 4"/>
          <p:cNvSpPr txBox="1">
            <a:spLocks noChangeArrowheads="1"/>
          </p:cNvSpPr>
          <p:nvPr/>
        </p:nvSpPr>
        <p:spPr bwMode="auto">
          <a:xfrm>
            <a:off x="56464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С</a:t>
            </a:r>
            <a:endParaRPr lang="en-US" sz="8000" dirty="0">
              <a:effectLst/>
              <a:latin typeface="Impact" panose="020B0806030902050204" pitchFamily="34" charset="0"/>
            </a:endParaRPr>
          </a:p>
        </p:txBody>
      </p:sp>
      <p:sp>
        <p:nvSpPr>
          <p:cNvPr id="267" name="Text Box 4"/>
          <p:cNvSpPr txBox="1">
            <a:spLocks noChangeArrowheads="1"/>
          </p:cNvSpPr>
          <p:nvPr/>
        </p:nvSpPr>
        <p:spPr bwMode="auto">
          <a:xfrm>
            <a:off x="65510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А</a:t>
            </a:r>
            <a:endParaRPr lang="en-US" sz="8000" dirty="0">
              <a:effectLst/>
              <a:latin typeface="Impact" panose="020B0806030902050204" pitchFamily="34" charset="0"/>
            </a:endParaRPr>
          </a:p>
        </p:txBody>
      </p:sp>
      <p:sp>
        <p:nvSpPr>
          <p:cNvPr id="268" name="Text Box 4"/>
          <p:cNvSpPr txBox="1">
            <a:spLocks noChangeArrowheads="1"/>
          </p:cNvSpPr>
          <p:nvPr/>
        </p:nvSpPr>
        <p:spPr bwMode="auto">
          <a:xfrm>
            <a:off x="74400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Н</a:t>
            </a:r>
            <a:endParaRPr lang="en-US" sz="8000" dirty="0">
              <a:effectLst/>
              <a:latin typeface="Impact" panose="020B0806030902050204" pitchFamily="34" charset="0"/>
            </a:endParaRPr>
          </a:p>
        </p:txBody>
      </p:sp>
      <p:sp>
        <p:nvSpPr>
          <p:cNvPr id="269" name="Text Box 4"/>
          <p:cNvSpPr txBox="1">
            <a:spLocks noChangeArrowheads="1"/>
          </p:cNvSpPr>
          <p:nvPr/>
        </p:nvSpPr>
        <p:spPr bwMode="auto">
          <a:xfrm>
            <a:off x="8345586"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Д</a:t>
            </a:r>
            <a:endParaRPr lang="en-US" sz="8000" dirty="0">
              <a:effectLst/>
              <a:latin typeface="Impact" panose="020B0806030902050204" pitchFamily="34" charset="0"/>
            </a:endParaRPr>
          </a:p>
        </p:txBody>
      </p:sp>
      <p:sp>
        <p:nvSpPr>
          <p:cNvPr id="270" name="Text Box 4"/>
          <p:cNvSpPr txBox="1">
            <a:spLocks noChangeArrowheads="1"/>
          </p:cNvSpPr>
          <p:nvPr/>
        </p:nvSpPr>
        <p:spPr bwMode="auto">
          <a:xfrm>
            <a:off x="9234586"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Р</a:t>
            </a:r>
            <a:endParaRPr lang="en-US" sz="8000" dirty="0">
              <a:effectLst/>
              <a:latin typeface="Impact" panose="020B0806030902050204" pitchFamily="34" charset="0"/>
            </a:endParaRPr>
          </a:p>
        </p:txBody>
      </p:sp>
      <p:sp>
        <p:nvSpPr>
          <p:cNvPr id="302" name="Text Box 4"/>
          <p:cNvSpPr txBox="1">
            <a:spLocks noChangeArrowheads="1"/>
          </p:cNvSpPr>
          <p:nvPr/>
        </p:nvSpPr>
        <p:spPr bwMode="auto">
          <a:xfrm>
            <a:off x="20713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304" name="Text Box 4"/>
          <p:cNvSpPr txBox="1">
            <a:spLocks noChangeArrowheads="1"/>
          </p:cNvSpPr>
          <p:nvPr/>
        </p:nvSpPr>
        <p:spPr bwMode="auto">
          <a:xfrm>
            <a:off x="20713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А</a:t>
            </a:r>
            <a:endParaRPr lang="en-US" sz="8000" dirty="0">
              <a:effectLst/>
              <a:latin typeface="Impact" panose="020B0806030902050204" pitchFamily="34" charset="0"/>
            </a:endParaRPr>
          </a:p>
        </p:txBody>
      </p:sp>
      <p:sp>
        <p:nvSpPr>
          <p:cNvPr id="293" name="Text Box 4"/>
          <p:cNvSpPr txBox="1">
            <a:spLocks noChangeArrowheads="1"/>
          </p:cNvSpPr>
          <p:nvPr/>
        </p:nvSpPr>
        <p:spPr bwMode="auto">
          <a:xfrm>
            <a:off x="29540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spc="-300" dirty="0" smtClean="0">
                <a:latin typeface="Impact" panose="020B0806030902050204" pitchFamily="34" charset="0"/>
              </a:rPr>
              <a:t>Г</a:t>
            </a:r>
            <a:endParaRPr lang="en-US" sz="8000" spc="-300" dirty="0">
              <a:effectLst/>
              <a:latin typeface="Impact" panose="020B0806030902050204" pitchFamily="34" charset="0"/>
            </a:endParaRPr>
          </a:p>
        </p:txBody>
      </p:sp>
      <p:sp>
        <p:nvSpPr>
          <p:cNvPr id="125" name="Text Box 4"/>
          <p:cNvSpPr txBox="1">
            <a:spLocks noChangeArrowheads="1"/>
          </p:cNvSpPr>
          <p:nvPr/>
        </p:nvSpPr>
        <p:spPr bwMode="auto">
          <a:xfrm>
            <a:off x="14266061" y="7093043"/>
            <a:ext cx="342900" cy="260056"/>
          </a:xfrm>
          <a:prstGeom prst="rect">
            <a:avLst/>
          </a:prstGeom>
          <a:solidFill>
            <a:schemeClr val="bg1">
              <a:alpha val="0"/>
            </a:schemeClr>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5400" dirty="0">
              <a:effectLst/>
              <a:latin typeface="Impact" panose="020B0806030902050204" pitchFamily="34" charset="0"/>
            </a:endParaRPr>
          </a:p>
        </p:txBody>
      </p:sp>
      <p:sp>
        <p:nvSpPr>
          <p:cNvPr id="128" name="Text Box 4"/>
          <p:cNvSpPr txBox="1">
            <a:spLocks noChangeArrowheads="1"/>
          </p:cNvSpPr>
          <p:nvPr/>
        </p:nvSpPr>
        <p:spPr bwMode="auto">
          <a:xfrm>
            <a:off x="7455312" y="2794356"/>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129" name="Text Box 4"/>
          <p:cNvSpPr txBox="1">
            <a:spLocks noChangeArrowheads="1"/>
          </p:cNvSpPr>
          <p:nvPr/>
        </p:nvSpPr>
        <p:spPr bwMode="auto">
          <a:xfrm>
            <a:off x="7455312" y="2794356"/>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В</a:t>
            </a:r>
            <a:endParaRPr lang="en-US" sz="8000" dirty="0">
              <a:effectLst/>
              <a:latin typeface="Impact" panose="020B0806030902050204"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59248" y="5538324"/>
            <a:ext cx="793975" cy="793975"/>
          </a:xfrm>
          <a:prstGeom prst="rect">
            <a:avLst/>
          </a:prstGeom>
        </p:spPr>
      </p:pic>
      <p:sp>
        <p:nvSpPr>
          <p:cNvPr id="130" name="Text Box 71"/>
          <p:cNvSpPr txBox="1">
            <a:spLocks noChangeArrowheads="1"/>
          </p:cNvSpPr>
          <p:nvPr/>
        </p:nvSpPr>
        <p:spPr bwMode="auto">
          <a:xfrm>
            <a:off x="13243495" y="6371157"/>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ВЕРНО</a:t>
            </a:r>
            <a:endParaRPr lang="en-US" altLang="en-US" sz="1400" dirty="0">
              <a:solidFill>
                <a:prstClr val="white"/>
              </a:solidFill>
            </a:endParaRPr>
          </a:p>
        </p:txBody>
      </p:sp>
      <p:grpSp>
        <p:nvGrpSpPr>
          <p:cNvPr id="131" name="Group 14"/>
          <p:cNvGrpSpPr>
            <a:grpSpLocks/>
          </p:cNvGrpSpPr>
          <p:nvPr/>
        </p:nvGrpSpPr>
        <p:grpSpPr bwMode="auto">
          <a:xfrm rot="10800000">
            <a:off x="13675008" y="260883"/>
            <a:ext cx="672241" cy="674574"/>
            <a:chOff x="566" y="4031"/>
            <a:chExt cx="288" cy="289"/>
          </a:xfrm>
        </p:grpSpPr>
        <p:sp>
          <p:nvSpPr>
            <p:cNvPr id="132"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33"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34" name="Oval 17">
              <a:hlinkClick r:id="rId9"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35" name="TextBox 134"/>
          <p:cNvSpPr txBox="1"/>
          <p:nvPr/>
        </p:nvSpPr>
        <p:spPr>
          <a:xfrm>
            <a:off x="13240385" y="985485"/>
            <a:ext cx="1412566"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cs typeface="Arial" panose="020B0604020202020204" pitchFamily="34" charset="0"/>
              </a:rPr>
              <a:t>Вернуться к</a:t>
            </a:r>
            <a:endParaRPr lang="en-US" sz="1400" dirty="0" smtClean="0">
              <a:solidFill>
                <a:prstClr val="white"/>
              </a:solidFill>
              <a:latin typeface="Arial Black" panose="020B0A04020102020204" pitchFamily="34" charset="0"/>
              <a:cs typeface="Arial" panose="020B0604020202020204" pitchFamily="34" charset="0"/>
            </a:endParaRPr>
          </a:p>
          <a:p>
            <a:pPr algn="ctr"/>
            <a:r>
              <a:rPr lang="ru-RU" sz="1400" dirty="0" smtClean="0">
                <a:solidFill>
                  <a:prstClr val="white"/>
                </a:solidFill>
                <a:latin typeface="Arial Black" panose="020B0A04020102020204" pitchFamily="34" charset="0"/>
                <a:cs typeface="Arial" panose="020B0604020202020204" pitchFamily="34" charset="0"/>
              </a:rPr>
              <a:t>РАУНДУ</a:t>
            </a:r>
            <a:r>
              <a:rPr lang="en-US" sz="1400" dirty="0" smtClean="0">
                <a:solidFill>
                  <a:prstClr val="white"/>
                </a:solidFill>
                <a:latin typeface="Arial Black" panose="020B0A04020102020204" pitchFamily="34" charset="0"/>
                <a:cs typeface="Arial" panose="020B0604020202020204" pitchFamily="34" charset="0"/>
              </a:rPr>
              <a:t> 1</a:t>
            </a:r>
            <a:endParaRPr lang="en-US" sz="1400"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9423151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2"/>
                                        </p:tgtEl>
                                      </p:cBhvr>
                                    </p:animEffect>
                                    <p:set>
                                      <p:cBhvr>
                                        <p:cTn id="7" dur="1" fill="hold">
                                          <p:stCondLst>
                                            <p:cond delay="499"/>
                                          </p:stCondLst>
                                        </p:cTn>
                                        <p:tgtEl>
                                          <p:spTgt spid="252"/>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oss Up Music.wav"/>
                                        </p:tgtEl>
                                      </p:cMediaNode>
                                    </p:audio>
                                  </p:subTnLst>
                                </p:cTn>
                              </p:par>
                            </p:childTnLst>
                          </p:cTn>
                        </p:par>
                        <p:par>
                          <p:cTn id="10" fill="hold">
                            <p:stCondLst>
                              <p:cond delay="500"/>
                            </p:stCondLst>
                            <p:childTnLst>
                              <p:par>
                                <p:cTn id="11" presetID="1" presetClass="entr" presetSubtype="0" fill="hold" grpId="0" nodeType="afterEffect">
                                  <p:stCondLst>
                                    <p:cond delay="1500"/>
                                  </p:stCondLst>
                                  <p:childTnLst>
                                    <p:set>
                                      <p:cBhvr>
                                        <p:cTn id="12" dur="1" fill="hold">
                                          <p:stCondLst>
                                            <p:cond delay="0"/>
                                          </p:stCondLst>
                                        </p:cTn>
                                        <p:tgtEl>
                                          <p:spTgt spid="267"/>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500"/>
                                  </p:stCondLst>
                                  <p:childTnLst>
                                    <p:set>
                                      <p:cBhvr>
                                        <p:cTn id="15" dur="1" fill="hold">
                                          <p:stCondLst>
                                            <p:cond delay="0"/>
                                          </p:stCondLst>
                                        </p:cTn>
                                        <p:tgtEl>
                                          <p:spTgt spid="229"/>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grpId="0" nodeType="afterEffect">
                                  <p:stCondLst>
                                    <p:cond delay="1500"/>
                                  </p:stCondLst>
                                  <p:childTnLst>
                                    <p:set>
                                      <p:cBhvr>
                                        <p:cTn id="18" dur="1" fill="hold">
                                          <p:stCondLst>
                                            <p:cond delay="0"/>
                                          </p:stCondLst>
                                        </p:cTn>
                                        <p:tgtEl>
                                          <p:spTgt spid="68"/>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500"/>
                                  </p:stCondLst>
                                  <p:childTnLst>
                                    <p:set>
                                      <p:cBhvr>
                                        <p:cTn id="21" dur="1" fill="hold">
                                          <p:stCondLst>
                                            <p:cond delay="0"/>
                                          </p:stCondLst>
                                        </p:cTn>
                                        <p:tgtEl>
                                          <p:spTgt spid="293"/>
                                        </p:tgtEl>
                                        <p:attrNameLst>
                                          <p:attrName>style.visibility</p:attrName>
                                        </p:attrNameLst>
                                      </p:cBhvr>
                                      <p:to>
                                        <p:strVal val="visible"/>
                                      </p:to>
                                    </p:set>
                                  </p:childTnLst>
                                </p:cTn>
                              </p:par>
                            </p:childTnLst>
                          </p:cTn>
                        </p:par>
                        <p:par>
                          <p:cTn id="22" fill="hold">
                            <p:stCondLst>
                              <p:cond delay="6500"/>
                            </p:stCondLst>
                            <p:childTnLst>
                              <p:par>
                                <p:cTn id="23" presetID="1" presetClass="entr" presetSubtype="0" fill="hold" grpId="0" nodeType="afterEffect">
                                  <p:stCondLst>
                                    <p:cond delay="1500"/>
                                  </p:stCondLst>
                                  <p:childTnLst>
                                    <p:set>
                                      <p:cBhvr>
                                        <p:cTn id="24" dur="1" fill="hold">
                                          <p:stCondLst>
                                            <p:cond delay="0"/>
                                          </p:stCondLst>
                                        </p:cTn>
                                        <p:tgtEl>
                                          <p:spTgt spid="182"/>
                                        </p:tgtEl>
                                        <p:attrNameLst>
                                          <p:attrName>style.visibility</p:attrName>
                                        </p:attrNameLst>
                                      </p:cBhvr>
                                      <p:to>
                                        <p:strVal val="visible"/>
                                      </p:to>
                                    </p:set>
                                  </p:childTnLst>
                                </p:cTn>
                              </p:par>
                            </p:childTnLst>
                          </p:cTn>
                        </p:par>
                        <p:par>
                          <p:cTn id="25" fill="hold">
                            <p:stCondLst>
                              <p:cond delay="8000"/>
                            </p:stCondLst>
                            <p:childTnLst>
                              <p:par>
                                <p:cTn id="26" presetID="1" presetClass="entr" presetSubtype="0" fill="hold" grpId="0" nodeType="afterEffect">
                                  <p:stCondLst>
                                    <p:cond delay="1500"/>
                                  </p:stCondLst>
                                  <p:childTnLst>
                                    <p:set>
                                      <p:cBhvr>
                                        <p:cTn id="27" dur="1" fill="hold">
                                          <p:stCondLst>
                                            <p:cond delay="0"/>
                                          </p:stCondLst>
                                        </p:cTn>
                                        <p:tgtEl>
                                          <p:spTgt spid="304"/>
                                        </p:tgtEl>
                                        <p:attrNameLst>
                                          <p:attrName>style.visibility</p:attrName>
                                        </p:attrNameLst>
                                      </p:cBhvr>
                                      <p:to>
                                        <p:strVal val="visible"/>
                                      </p:to>
                                    </p:set>
                                  </p:childTnLst>
                                </p:cTn>
                              </p:par>
                            </p:childTnLst>
                          </p:cTn>
                        </p:par>
                        <p:par>
                          <p:cTn id="28" fill="hold">
                            <p:stCondLst>
                              <p:cond delay="9500"/>
                            </p:stCondLst>
                            <p:childTnLst>
                              <p:par>
                                <p:cTn id="29" presetID="1" presetClass="entr" presetSubtype="0" fill="hold" grpId="0" nodeType="afterEffect">
                                  <p:stCondLst>
                                    <p:cond delay="1500"/>
                                  </p:stCondLst>
                                  <p:childTnLst>
                                    <p:set>
                                      <p:cBhvr>
                                        <p:cTn id="30" dur="1" fill="hold">
                                          <p:stCondLst>
                                            <p:cond delay="0"/>
                                          </p:stCondLst>
                                        </p:cTn>
                                        <p:tgtEl>
                                          <p:spTgt spid="188"/>
                                        </p:tgtEl>
                                        <p:attrNameLst>
                                          <p:attrName>style.visibility</p:attrName>
                                        </p:attrNameLst>
                                      </p:cBhvr>
                                      <p:to>
                                        <p:strVal val="visible"/>
                                      </p:to>
                                    </p:set>
                                  </p:childTnLst>
                                </p:cTn>
                              </p:par>
                            </p:childTnLst>
                          </p:cTn>
                        </p:par>
                        <p:par>
                          <p:cTn id="31" fill="hold">
                            <p:stCondLst>
                              <p:cond delay="11000"/>
                            </p:stCondLst>
                            <p:childTnLst>
                              <p:par>
                                <p:cTn id="32" presetID="1" presetClass="entr" presetSubtype="0" fill="hold" grpId="0" nodeType="afterEffect">
                                  <p:stCondLst>
                                    <p:cond delay="1500"/>
                                  </p:stCondLst>
                                  <p:childTnLst>
                                    <p:set>
                                      <p:cBhvr>
                                        <p:cTn id="33" dur="1" fill="hold">
                                          <p:stCondLst>
                                            <p:cond delay="0"/>
                                          </p:stCondLst>
                                        </p:cTn>
                                        <p:tgtEl>
                                          <p:spTgt spid="228"/>
                                        </p:tgtEl>
                                        <p:attrNameLst>
                                          <p:attrName>style.visibility</p:attrName>
                                        </p:attrNameLst>
                                      </p:cBhvr>
                                      <p:to>
                                        <p:strVal val="visible"/>
                                      </p:to>
                                    </p:set>
                                  </p:childTnLst>
                                </p:cTn>
                              </p:par>
                            </p:childTnLst>
                          </p:cTn>
                        </p:par>
                        <p:par>
                          <p:cTn id="34" fill="hold">
                            <p:stCondLst>
                              <p:cond delay="12500"/>
                            </p:stCondLst>
                            <p:childTnLst>
                              <p:par>
                                <p:cTn id="35" presetID="1" presetClass="entr" presetSubtype="0" fill="hold" grpId="0" nodeType="afterEffect">
                                  <p:stCondLst>
                                    <p:cond delay="1500"/>
                                  </p:stCondLst>
                                  <p:childTnLst>
                                    <p:set>
                                      <p:cBhvr>
                                        <p:cTn id="36" dur="1" fill="hold">
                                          <p:stCondLst>
                                            <p:cond delay="0"/>
                                          </p:stCondLst>
                                        </p:cTn>
                                        <p:tgtEl>
                                          <p:spTgt spid="186"/>
                                        </p:tgtEl>
                                        <p:attrNameLst>
                                          <p:attrName>style.visibility</p:attrName>
                                        </p:attrNameLst>
                                      </p:cBhvr>
                                      <p:to>
                                        <p:strVal val="visible"/>
                                      </p:to>
                                    </p:set>
                                  </p:childTnLst>
                                </p:cTn>
                              </p:par>
                            </p:childTnLst>
                          </p:cTn>
                        </p:par>
                        <p:par>
                          <p:cTn id="37" fill="hold">
                            <p:stCondLst>
                              <p:cond delay="14000"/>
                            </p:stCondLst>
                            <p:childTnLst>
                              <p:par>
                                <p:cTn id="38" presetID="1" presetClass="entr" presetSubtype="0" fill="hold" grpId="0" nodeType="afterEffect">
                                  <p:stCondLst>
                                    <p:cond delay="1500"/>
                                  </p:stCondLst>
                                  <p:childTnLst>
                                    <p:set>
                                      <p:cBhvr>
                                        <p:cTn id="39" dur="1" fill="hold">
                                          <p:stCondLst>
                                            <p:cond delay="0"/>
                                          </p:stCondLst>
                                        </p:cTn>
                                        <p:tgtEl>
                                          <p:spTgt spid="264"/>
                                        </p:tgtEl>
                                        <p:attrNameLst>
                                          <p:attrName>style.visibility</p:attrName>
                                        </p:attrNameLst>
                                      </p:cBhvr>
                                      <p:to>
                                        <p:strVal val="visible"/>
                                      </p:to>
                                    </p:set>
                                  </p:childTnLst>
                                </p:cTn>
                              </p:par>
                            </p:childTnLst>
                          </p:cTn>
                        </p:par>
                        <p:par>
                          <p:cTn id="40" fill="hold">
                            <p:stCondLst>
                              <p:cond delay="15500"/>
                            </p:stCondLst>
                            <p:childTnLst>
                              <p:par>
                                <p:cTn id="41" presetID="1" presetClass="entr" presetSubtype="0" fill="hold" grpId="0" nodeType="afterEffect">
                                  <p:stCondLst>
                                    <p:cond delay="1500"/>
                                  </p:stCondLst>
                                  <p:childTnLst>
                                    <p:set>
                                      <p:cBhvr>
                                        <p:cTn id="42" dur="1" fill="hold">
                                          <p:stCondLst>
                                            <p:cond delay="0"/>
                                          </p:stCondLst>
                                        </p:cTn>
                                        <p:tgtEl>
                                          <p:spTgt spid="232"/>
                                        </p:tgtEl>
                                        <p:attrNameLst>
                                          <p:attrName>style.visibility</p:attrName>
                                        </p:attrNameLst>
                                      </p:cBhvr>
                                      <p:to>
                                        <p:strVal val="visible"/>
                                      </p:to>
                                    </p:set>
                                  </p:childTnLst>
                                </p:cTn>
                              </p:par>
                            </p:childTnLst>
                          </p:cTn>
                        </p:par>
                        <p:par>
                          <p:cTn id="43" fill="hold">
                            <p:stCondLst>
                              <p:cond delay="17000"/>
                            </p:stCondLst>
                            <p:childTnLst>
                              <p:par>
                                <p:cTn id="44" presetID="1" presetClass="entr" presetSubtype="0" fill="hold" grpId="0" nodeType="afterEffect">
                                  <p:stCondLst>
                                    <p:cond delay="1500"/>
                                  </p:stCondLst>
                                  <p:childTnLst>
                                    <p:set>
                                      <p:cBhvr>
                                        <p:cTn id="45" dur="1" fill="hold">
                                          <p:stCondLst>
                                            <p:cond delay="0"/>
                                          </p:stCondLst>
                                        </p:cTn>
                                        <p:tgtEl>
                                          <p:spTgt spid="266"/>
                                        </p:tgtEl>
                                        <p:attrNameLst>
                                          <p:attrName>style.visibility</p:attrName>
                                        </p:attrNameLst>
                                      </p:cBhvr>
                                      <p:to>
                                        <p:strVal val="visible"/>
                                      </p:to>
                                    </p:set>
                                  </p:childTnLst>
                                </p:cTn>
                              </p:par>
                            </p:childTnLst>
                          </p:cTn>
                        </p:par>
                        <p:par>
                          <p:cTn id="46" fill="hold">
                            <p:stCondLst>
                              <p:cond delay="18500"/>
                            </p:stCondLst>
                            <p:childTnLst>
                              <p:par>
                                <p:cTn id="47" presetID="1" presetClass="entr" presetSubtype="0" fill="hold" grpId="0" nodeType="afterEffect">
                                  <p:stCondLst>
                                    <p:cond delay="1500"/>
                                  </p:stCondLst>
                                  <p:childTnLst>
                                    <p:set>
                                      <p:cBhvr>
                                        <p:cTn id="48" dur="1" fill="hold">
                                          <p:stCondLst>
                                            <p:cond delay="0"/>
                                          </p:stCondLst>
                                        </p:cTn>
                                        <p:tgtEl>
                                          <p:spTgt spid="230"/>
                                        </p:tgtEl>
                                        <p:attrNameLst>
                                          <p:attrName>style.visibility</p:attrName>
                                        </p:attrNameLst>
                                      </p:cBhvr>
                                      <p:to>
                                        <p:strVal val="visible"/>
                                      </p:to>
                                    </p:set>
                                  </p:childTnLst>
                                </p:cTn>
                              </p:par>
                            </p:childTnLst>
                          </p:cTn>
                        </p:par>
                        <p:par>
                          <p:cTn id="49" fill="hold">
                            <p:stCondLst>
                              <p:cond delay="20000"/>
                            </p:stCondLst>
                            <p:childTnLst>
                              <p:par>
                                <p:cTn id="50" presetID="1" presetClass="entr" presetSubtype="0" fill="hold" grpId="0" nodeType="afterEffect">
                                  <p:stCondLst>
                                    <p:cond delay="1500"/>
                                  </p:stCondLst>
                                  <p:childTnLst>
                                    <p:set>
                                      <p:cBhvr>
                                        <p:cTn id="51" dur="1" fill="hold">
                                          <p:stCondLst>
                                            <p:cond delay="0"/>
                                          </p:stCondLst>
                                        </p:cTn>
                                        <p:tgtEl>
                                          <p:spTgt spid="181"/>
                                        </p:tgtEl>
                                        <p:attrNameLst>
                                          <p:attrName>style.visibility</p:attrName>
                                        </p:attrNameLst>
                                      </p:cBhvr>
                                      <p:to>
                                        <p:strVal val="visible"/>
                                      </p:to>
                                    </p:set>
                                  </p:childTnLst>
                                </p:cTn>
                              </p:par>
                            </p:childTnLst>
                          </p:cTn>
                        </p:par>
                        <p:par>
                          <p:cTn id="52" fill="hold">
                            <p:stCondLst>
                              <p:cond delay="21500"/>
                            </p:stCondLst>
                            <p:childTnLst>
                              <p:par>
                                <p:cTn id="53" presetID="1" presetClass="entr" presetSubtype="0" fill="hold" grpId="0" nodeType="afterEffect">
                                  <p:stCondLst>
                                    <p:cond delay="1500"/>
                                  </p:stCondLst>
                                  <p:childTnLst>
                                    <p:set>
                                      <p:cBhvr>
                                        <p:cTn id="54" dur="1" fill="hold">
                                          <p:stCondLst>
                                            <p:cond delay="0"/>
                                          </p:stCondLst>
                                        </p:cTn>
                                        <p:tgtEl>
                                          <p:spTgt spid="268"/>
                                        </p:tgtEl>
                                        <p:attrNameLst>
                                          <p:attrName>style.visibility</p:attrName>
                                        </p:attrNameLst>
                                      </p:cBhvr>
                                      <p:to>
                                        <p:strVal val="visible"/>
                                      </p:to>
                                    </p:set>
                                  </p:childTnLst>
                                </p:cTn>
                              </p:par>
                            </p:childTnLst>
                          </p:cTn>
                        </p:par>
                        <p:par>
                          <p:cTn id="55" fill="hold">
                            <p:stCondLst>
                              <p:cond delay="23000"/>
                            </p:stCondLst>
                            <p:childTnLst>
                              <p:par>
                                <p:cTn id="56" presetID="1" presetClass="entr" presetSubtype="0" fill="hold" grpId="0" nodeType="afterEffect">
                                  <p:stCondLst>
                                    <p:cond delay="1500"/>
                                  </p:stCondLst>
                                  <p:childTnLst>
                                    <p:set>
                                      <p:cBhvr>
                                        <p:cTn id="57" dur="1" fill="hold">
                                          <p:stCondLst>
                                            <p:cond delay="0"/>
                                          </p:stCondLst>
                                        </p:cTn>
                                        <p:tgtEl>
                                          <p:spTgt spid="189"/>
                                        </p:tgtEl>
                                        <p:attrNameLst>
                                          <p:attrName>style.visibility</p:attrName>
                                        </p:attrNameLst>
                                      </p:cBhvr>
                                      <p:to>
                                        <p:strVal val="visible"/>
                                      </p:to>
                                    </p:set>
                                  </p:childTnLst>
                                </p:cTn>
                              </p:par>
                            </p:childTnLst>
                          </p:cTn>
                        </p:par>
                        <p:par>
                          <p:cTn id="58" fill="hold">
                            <p:stCondLst>
                              <p:cond delay="24500"/>
                            </p:stCondLst>
                            <p:childTnLst>
                              <p:par>
                                <p:cTn id="59" presetID="1" presetClass="entr" presetSubtype="0" fill="hold" grpId="0" nodeType="afterEffect">
                                  <p:stCondLst>
                                    <p:cond delay="1500"/>
                                  </p:stCondLst>
                                  <p:childTnLst>
                                    <p:set>
                                      <p:cBhvr>
                                        <p:cTn id="60" dur="1" fill="hold">
                                          <p:stCondLst>
                                            <p:cond delay="0"/>
                                          </p:stCondLst>
                                        </p:cTn>
                                        <p:tgtEl>
                                          <p:spTgt spid="265"/>
                                        </p:tgtEl>
                                        <p:attrNameLst>
                                          <p:attrName>style.visibility</p:attrName>
                                        </p:attrNameLst>
                                      </p:cBhvr>
                                      <p:to>
                                        <p:strVal val="visible"/>
                                      </p:to>
                                    </p:set>
                                  </p:childTnLst>
                                </p:cTn>
                              </p:par>
                            </p:childTnLst>
                          </p:cTn>
                        </p:par>
                        <p:par>
                          <p:cTn id="61" fill="hold">
                            <p:stCondLst>
                              <p:cond delay="26000"/>
                            </p:stCondLst>
                            <p:childTnLst>
                              <p:par>
                                <p:cTn id="62" presetID="1" presetClass="entr" presetSubtype="0" fill="hold" grpId="0" nodeType="afterEffect">
                                  <p:stCondLst>
                                    <p:cond delay="1500"/>
                                  </p:stCondLst>
                                  <p:childTnLst>
                                    <p:set>
                                      <p:cBhvr>
                                        <p:cTn id="63" dur="1" fill="hold">
                                          <p:stCondLst>
                                            <p:cond delay="0"/>
                                          </p:stCondLst>
                                        </p:cTn>
                                        <p:tgtEl>
                                          <p:spTgt spid="231"/>
                                        </p:tgtEl>
                                        <p:attrNameLst>
                                          <p:attrName>style.visibility</p:attrName>
                                        </p:attrNameLst>
                                      </p:cBhvr>
                                      <p:to>
                                        <p:strVal val="visible"/>
                                      </p:to>
                                    </p:set>
                                  </p:childTnLst>
                                </p:cTn>
                              </p:par>
                            </p:childTnLst>
                          </p:cTn>
                        </p:par>
                        <p:par>
                          <p:cTn id="64" fill="hold">
                            <p:stCondLst>
                              <p:cond delay="27500"/>
                            </p:stCondLst>
                            <p:childTnLst>
                              <p:par>
                                <p:cTn id="65" presetID="1" presetClass="entr" presetSubtype="0" fill="hold" grpId="0" nodeType="afterEffect">
                                  <p:stCondLst>
                                    <p:cond delay="1500"/>
                                  </p:stCondLst>
                                  <p:childTnLst>
                                    <p:set>
                                      <p:cBhvr>
                                        <p:cTn id="66" dur="1" fill="hold">
                                          <p:stCondLst>
                                            <p:cond delay="0"/>
                                          </p:stCondLst>
                                        </p:cTn>
                                        <p:tgtEl>
                                          <p:spTgt spid="270"/>
                                        </p:tgtEl>
                                        <p:attrNameLst>
                                          <p:attrName>style.visibility</p:attrName>
                                        </p:attrNameLst>
                                      </p:cBhvr>
                                      <p:to>
                                        <p:strVal val="visible"/>
                                      </p:to>
                                    </p:set>
                                  </p:childTnLst>
                                </p:cTn>
                              </p:par>
                            </p:childTnLst>
                          </p:cTn>
                        </p:par>
                        <p:par>
                          <p:cTn id="67" fill="hold">
                            <p:stCondLst>
                              <p:cond delay="29000"/>
                            </p:stCondLst>
                            <p:childTnLst>
                              <p:par>
                                <p:cTn id="68" presetID="1" presetClass="entr" presetSubtype="0" fill="hold" grpId="0" nodeType="afterEffect">
                                  <p:stCondLst>
                                    <p:cond delay="1500"/>
                                  </p:stCondLst>
                                  <p:childTnLst>
                                    <p:set>
                                      <p:cBhvr>
                                        <p:cTn id="69" dur="1" fill="hold">
                                          <p:stCondLst>
                                            <p:cond delay="0"/>
                                          </p:stCondLst>
                                        </p:cTn>
                                        <p:tgtEl>
                                          <p:spTgt spid="226"/>
                                        </p:tgtEl>
                                        <p:attrNameLst>
                                          <p:attrName>style.visibility</p:attrName>
                                        </p:attrNameLst>
                                      </p:cBhvr>
                                      <p:to>
                                        <p:strVal val="visible"/>
                                      </p:to>
                                    </p:set>
                                  </p:childTnLst>
                                </p:cTn>
                              </p:par>
                            </p:childTnLst>
                          </p:cTn>
                        </p:par>
                        <p:par>
                          <p:cTn id="70" fill="hold">
                            <p:stCondLst>
                              <p:cond delay="30500"/>
                            </p:stCondLst>
                            <p:childTnLst>
                              <p:par>
                                <p:cTn id="71" presetID="1" presetClass="entr" presetSubtype="0" fill="hold" grpId="0" nodeType="afterEffect">
                                  <p:stCondLst>
                                    <p:cond delay="1500"/>
                                  </p:stCondLst>
                                  <p:childTnLst>
                                    <p:set>
                                      <p:cBhvr>
                                        <p:cTn id="72" dur="1" fill="hold">
                                          <p:stCondLst>
                                            <p:cond delay="0"/>
                                          </p:stCondLst>
                                        </p:cTn>
                                        <p:tgtEl>
                                          <p:spTgt spid="65"/>
                                        </p:tgtEl>
                                        <p:attrNameLst>
                                          <p:attrName>style.visibility</p:attrName>
                                        </p:attrNameLst>
                                      </p:cBhvr>
                                      <p:to>
                                        <p:strVal val="visible"/>
                                      </p:to>
                                    </p:set>
                                  </p:childTnLst>
                                </p:cTn>
                              </p:par>
                            </p:childTnLst>
                          </p:cTn>
                        </p:par>
                        <p:par>
                          <p:cTn id="73" fill="hold">
                            <p:stCondLst>
                              <p:cond delay="32000"/>
                            </p:stCondLst>
                            <p:childTnLst>
                              <p:par>
                                <p:cTn id="74" presetID="1" presetClass="entr" presetSubtype="0" fill="hold" grpId="0" nodeType="afterEffect">
                                  <p:stCondLst>
                                    <p:cond delay="1500"/>
                                  </p:stCondLst>
                                  <p:childTnLst>
                                    <p:set>
                                      <p:cBhvr>
                                        <p:cTn id="75" dur="1" fill="hold">
                                          <p:stCondLst>
                                            <p:cond delay="0"/>
                                          </p:stCondLst>
                                        </p:cTn>
                                        <p:tgtEl>
                                          <p:spTgt spid="269"/>
                                        </p:tgtEl>
                                        <p:attrNameLst>
                                          <p:attrName>style.visibility</p:attrName>
                                        </p:attrNameLst>
                                      </p:cBhvr>
                                      <p:to>
                                        <p:strVal val="visible"/>
                                      </p:to>
                                    </p:set>
                                  </p:childTnLst>
                                </p:cTn>
                              </p:par>
                            </p:childTnLst>
                          </p:cTn>
                        </p:par>
                        <p:par>
                          <p:cTn id="76" fill="hold">
                            <p:stCondLst>
                              <p:cond delay="33500"/>
                            </p:stCondLst>
                            <p:childTnLst>
                              <p:par>
                                <p:cTn id="77" presetID="1" presetClass="entr" presetSubtype="0" fill="hold" grpId="0" nodeType="afterEffect">
                                  <p:stCondLst>
                                    <p:cond delay="1500"/>
                                  </p:stCondLst>
                                  <p:childTnLst>
                                    <p:set>
                                      <p:cBhvr>
                                        <p:cTn id="78" dur="1" fill="hold">
                                          <p:stCondLst>
                                            <p:cond delay="0"/>
                                          </p:stCondLst>
                                        </p:cTn>
                                        <p:tgtEl>
                                          <p:spTgt spid="225"/>
                                        </p:tgtEl>
                                        <p:attrNameLst>
                                          <p:attrName>style.visibility</p:attrName>
                                        </p:attrNameLst>
                                      </p:cBhvr>
                                      <p:to>
                                        <p:strVal val="visible"/>
                                      </p:to>
                                    </p:set>
                                  </p:childTnLst>
                                </p:cTn>
                              </p:par>
                            </p:childTnLst>
                          </p:cTn>
                        </p:par>
                        <p:par>
                          <p:cTn id="79" fill="hold">
                            <p:stCondLst>
                              <p:cond delay="35000"/>
                            </p:stCondLst>
                            <p:childTnLst>
                              <p:par>
                                <p:cTn id="80" presetID="1" presetClass="entr" presetSubtype="0" fill="hold" grpId="0" nodeType="afterEffect">
                                  <p:stCondLst>
                                    <p:cond delay="1500"/>
                                  </p:stCondLst>
                                  <p:childTnLst>
                                    <p:set>
                                      <p:cBhvr>
                                        <p:cTn id="81" dur="1" fill="hold">
                                          <p:stCondLst>
                                            <p:cond delay="0"/>
                                          </p:stCondLst>
                                        </p:cTn>
                                        <p:tgtEl>
                                          <p:spTgt spid="227"/>
                                        </p:tgtEl>
                                        <p:attrNameLst>
                                          <p:attrName>style.visibility</p:attrName>
                                        </p:attrNameLst>
                                      </p:cBhvr>
                                      <p:to>
                                        <p:strVal val="visible"/>
                                      </p:to>
                                    </p:set>
                                  </p:childTnLst>
                                </p:cTn>
                              </p:par>
                            </p:childTnLst>
                          </p:cTn>
                        </p:par>
                        <p:par>
                          <p:cTn id="82" fill="hold">
                            <p:stCondLst>
                              <p:cond delay="36500"/>
                            </p:stCondLst>
                            <p:childTnLst>
                              <p:par>
                                <p:cTn id="83" presetID="1" presetClass="entr" presetSubtype="0" fill="hold" grpId="0" nodeType="afterEffect">
                                  <p:stCondLst>
                                    <p:cond delay="1500"/>
                                  </p:stCondLst>
                                  <p:childTnLst>
                                    <p:set>
                                      <p:cBhvr>
                                        <p:cTn id="84" dur="1" fill="hold">
                                          <p:stCondLst>
                                            <p:cond delay="0"/>
                                          </p:stCondLst>
                                        </p:cTn>
                                        <p:tgtEl>
                                          <p:spTgt spid="263"/>
                                        </p:tgtEl>
                                        <p:attrNameLst>
                                          <p:attrName>style.visibility</p:attrName>
                                        </p:attrNameLst>
                                      </p:cBhvr>
                                      <p:to>
                                        <p:strVal val="visible"/>
                                      </p:to>
                                    </p:set>
                                  </p:childTnLst>
                                </p:cTn>
                              </p:par>
                            </p:childTnLst>
                          </p:cTn>
                        </p:par>
                        <p:par>
                          <p:cTn id="85" fill="hold">
                            <p:stCondLst>
                              <p:cond delay="38000"/>
                            </p:stCondLst>
                            <p:childTnLst>
                              <p:par>
                                <p:cTn id="86" presetID="1" presetClass="entr" presetSubtype="0" fill="hold" grpId="0" nodeType="afterEffect">
                                  <p:stCondLst>
                                    <p:cond delay="1500"/>
                                  </p:stCondLst>
                                  <p:childTnLst>
                                    <p:set>
                                      <p:cBhvr>
                                        <p:cTn id="87" dur="1" fill="hold">
                                          <p:stCondLst>
                                            <p:cond delay="0"/>
                                          </p:stCondLst>
                                        </p:cTn>
                                        <p:tgtEl>
                                          <p:spTgt spid="185"/>
                                        </p:tgtEl>
                                        <p:attrNameLst>
                                          <p:attrName>style.visibility</p:attrName>
                                        </p:attrNameLst>
                                      </p:cBhvr>
                                      <p:to>
                                        <p:strVal val="visible"/>
                                      </p:to>
                                    </p:set>
                                  </p:childTnLst>
                                </p:cTn>
                              </p:par>
                            </p:childTnLst>
                          </p:cTn>
                        </p:par>
                        <p:par>
                          <p:cTn id="88" fill="hold">
                            <p:stCondLst>
                              <p:cond delay="39500"/>
                            </p:stCondLst>
                            <p:childTnLst>
                              <p:par>
                                <p:cTn id="89" presetID="1" presetClass="entr" presetSubtype="0" fill="hold" grpId="0" nodeType="afterEffect">
                                  <p:stCondLst>
                                    <p:cond delay="1500"/>
                                  </p:stCondLst>
                                  <p:childTnLst>
                                    <p:set>
                                      <p:cBhvr>
                                        <p:cTn id="90" dur="1" fill="hold">
                                          <p:stCondLst>
                                            <p:cond delay="0"/>
                                          </p:stCondLst>
                                        </p:cTn>
                                        <p:tgtEl>
                                          <p:spTgt spid="1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4"/>
                                        </p:tgtEl>
                                      </p:cBhvr>
                                    </p:animEffect>
                                    <p:animScale>
                                      <p:cBhvr>
                                        <p:cTn id="95" dur="250" autoRev="1" fill="hold"/>
                                        <p:tgtEl>
                                          <p:spTgt spid="4"/>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4" name="Puzzle solv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8" grpId="0" animBg="1"/>
      <p:bldP spid="181" grpId="0" animBg="1"/>
      <p:bldP spid="182" grpId="0" animBg="1"/>
      <p:bldP spid="185" grpId="0" animBg="1"/>
      <p:bldP spid="186" grpId="0" animBg="1"/>
      <p:bldP spid="188" grpId="0" animBg="1"/>
      <p:bldP spid="189" grpId="0" animBg="1"/>
      <p:bldP spid="225" grpId="0" animBg="1"/>
      <p:bldP spid="226" grpId="0" animBg="1"/>
      <p:bldP spid="227" grpId="0" animBg="1"/>
      <p:bldP spid="228" grpId="0" animBg="1"/>
      <p:bldP spid="229" grpId="0" animBg="1"/>
      <p:bldP spid="230" grpId="0" animBg="1"/>
      <p:bldP spid="231" grpId="0" animBg="1"/>
      <p:bldP spid="232" grpId="0" animBg="1"/>
      <p:bldP spid="252" grpId="0" animBg="1"/>
      <p:bldP spid="263" grpId="0" animBg="1"/>
      <p:bldP spid="264" grpId="0" animBg="1"/>
      <p:bldP spid="265" grpId="0" animBg="1"/>
      <p:bldP spid="266" grpId="0" animBg="1"/>
      <p:bldP spid="267" grpId="0" animBg="1"/>
      <p:bldP spid="268" grpId="0" animBg="1"/>
      <p:bldP spid="269" grpId="0" animBg="1"/>
      <p:bldP spid="270" grpId="0" animBg="1"/>
      <p:bldP spid="304" grpId="0" animBg="1"/>
      <p:bldP spid="293" grpId="0" animBg="1"/>
      <p:bldP spid="125" grpId="0" animBg="1"/>
      <p:bldP spid="12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t="-7000"/>
          </a:stretch>
        </a:blipFill>
        <a:effectLst/>
      </p:bgPr>
    </p:bg>
    <p:spTree>
      <p:nvGrpSpPr>
        <p:cNvPr id="1" name=""/>
        <p:cNvGrpSpPr/>
        <p:nvPr/>
      </p:nvGrpSpPr>
      <p:grpSpPr>
        <a:xfrm>
          <a:off x="0" y="0"/>
          <a:ext cx="0" cy="0"/>
          <a:chOff x="0" y="0"/>
          <a:chExt cx="0" cy="0"/>
        </a:xfrm>
      </p:grpSpPr>
      <p:pic>
        <p:nvPicPr>
          <p:cNvPr id="1026" name="Picture 2">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2556" y="6617621"/>
            <a:ext cx="1516813" cy="150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46" y="181927"/>
            <a:ext cx="1643399" cy="4924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ru-RU" dirty="0" smtClean="0">
                <a:solidFill>
                  <a:schemeClr val="bg1"/>
                </a:solidFill>
                <a:latin typeface="Arial Black" panose="020B0A04020102020204" pitchFamily="34" charset="0"/>
              </a:rPr>
              <a:t>Раунд</a:t>
            </a:r>
            <a:r>
              <a:rPr lang="en-US" dirty="0" smtClean="0">
                <a:solidFill>
                  <a:schemeClr val="bg1"/>
                </a:solidFill>
                <a:latin typeface="Arial Black" panose="020B0A04020102020204" pitchFamily="34" charset="0"/>
              </a:rPr>
              <a:t> 1</a:t>
            </a:r>
            <a:endParaRPr lang="en-US" dirty="0">
              <a:solidFill>
                <a:schemeClr val="bg1"/>
              </a:solidFill>
              <a:latin typeface="Arial Black" panose="020B0A04020102020204" pitchFamily="34" charset="0"/>
            </a:endParaRPr>
          </a:p>
        </p:txBody>
      </p:sp>
      <p:sp>
        <p:nvSpPr>
          <p:cNvPr id="3" name="TextBox 2"/>
          <p:cNvSpPr txBox="1"/>
          <p:nvPr/>
        </p:nvSpPr>
        <p:spPr>
          <a:xfrm>
            <a:off x="49531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ru-RU" sz="2400" i="1" dirty="0" smtClean="0">
                <a:solidFill>
                  <a:schemeClr val="bg1">
                    <a:lumMod val="75000"/>
                  </a:schemeClr>
                </a:solidFill>
                <a:latin typeface="Arial" panose="020B0604020202020204" pitchFamily="34" charset="0"/>
                <a:cs typeface="Arial" panose="020B0604020202020204" pitchFamily="34" charset="0"/>
              </a:rPr>
              <a:t>КАТЕГОРИЯ</a:t>
            </a:r>
            <a:r>
              <a:rPr lang="en-US" sz="2400" i="1" dirty="0" smtClean="0">
                <a:solidFill>
                  <a:schemeClr val="bg1">
                    <a:lumMod val="75000"/>
                  </a:schemeClr>
                </a:solidFill>
                <a:latin typeface="Arial" panose="020B0604020202020204" pitchFamily="34" charset="0"/>
                <a:cs typeface="Arial" panose="020B0604020202020204" pitchFamily="34" charset="0"/>
              </a:rPr>
              <a:t>:           </a:t>
            </a:r>
            <a:r>
              <a:rPr lang="ru-RU" sz="2400" b="1" dirty="0" smtClean="0">
                <a:solidFill>
                  <a:schemeClr val="bg1"/>
                </a:solidFill>
                <a:latin typeface="Arial" panose="020B0604020202020204" pitchFamily="34" charset="0"/>
                <a:cs typeface="Arial" panose="020B0604020202020204" pitchFamily="34" charset="0"/>
              </a:rPr>
              <a:t>ФРАЗЫ</a:t>
            </a:r>
            <a:endParaRPr lang="en-US" sz="2400" b="1" dirty="0">
              <a:solidFill>
                <a:schemeClr val="bg1"/>
              </a:solidFill>
              <a:latin typeface="Arial" panose="020B0604020202020204" pitchFamily="34" charset="0"/>
              <a:cs typeface="Arial" panose="020B0604020202020204" pitchFamily="34" charset="0"/>
            </a:endParaRPr>
          </a:p>
        </p:txBody>
      </p:sp>
      <p:sp>
        <p:nvSpPr>
          <p:cNvPr id="57" name="TextBox 56"/>
          <p:cNvSpPr txBox="1">
            <a:spLocks noChangeArrowheads="1"/>
          </p:cNvSpPr>
          <p:nvPr/>
        </p:nvSpPr>
        <p:spPr bwMode="auto">
          <a:xfrm>
            <a:off x="20777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58" name="TextBox 57"/>
          <p:cNvSpPr txBox="1">
            <a:spLocks noChangeArrowheads="1"/>
          </p:cNvSpPr>
          <p:nvPr/>
        </p:nvSpPr>
        <p:spPr bwMode="auto">
          <a:xfrm>
            <a:off x="20777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59" name="Text Box 4"/>
          <p:cNvSpPr txBox="1">
            <a:spLocks noChangeArrowheads="1"/>
          </p:cNvSpPr>
          <p:nvPr/>
        </p:nvSpPr>
        <p:spPr bwMode="auto">
          <a:xfrm>
            <a:off x="20777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Д</a:t>
            </a:r>
            <a:endParaRPr lang="en-US" sz="7200" dirty="0">
              <a:effectLst/>
              <a:latin typeface="Impact" panose="020B0806030902050204" pitchFamily="34" charset="0"/>
            </a:endParaRPr>
          </a:p>
        </p:txBody>
      </p:sp>
      <p:sp>
        <p:nvSpPr>
          <p:cNvPr id="60" name="TextBox 59"/>
          <p:cNvSpPr txBox="1">
            <a:spLocks noChangeArrowheads="1"/>
          </p:cNvSpPr>
          <p:nvPr/>
        </p:nvSpPr>
        <p:spPr bwMode="auto">
          <a:xfrm>
            <a:off x="2975191"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1" name="TextBox 60"/>
          <p:cNvSpPr txBox="1">
            <a:spLocks noChangeArrowheads="1"/>
          </p:cNvSpPr>
          <p:nvPr/>
        </p:nvSpPr>
        <p:spPr bwMode="auto">
          <a:xfrm>
            <a:off x="2975191"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2" name="Text Box 4"/>
          <p:cNvSpPr txBox="1">
            <a:spLocks noChangeArrowheads="1"/>
          </p:cNvSpPr>
          <p:nvPr/>
        </p:nvSpPr>
        <p:spPr bwMode="auto">
          <a:xfrm>
            <a:off x="2975191"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О</a:t>
            </a:r>
            <a:endParaRPr lang="en-US" sz="8000" dirty="0">
              <a:effectLst/>
              <a:latin typeface="Impact" panose="020B0806030902050204" pitchFamily="34" charset="0"/>
            </a:endParaRPr>
          </a:p>
        </p:txBody>
      </p:sp>
      <p:sp>
        <p:nvSpPr>
          <p:cNvPr id="63" name="TextBox 62"/>
          <p:cNvSpPr txBox="1">
            <a:spLocks noChangeArrowheads="1"/>
          </p:cNvSpPr>
          <p:nvPr/>
        </p:nvSpPr>
        <p:spPr bwMode="auto">
          <a:xfrm>
            <a:off x="3868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4" name="TextBox 63"/>
          <p:cNvSpPr txBox="1">
            <a:spLocks noChangeArrowheads="1"/>
          </p:cNvSpPr>
          <p:nvPr/>
        </p:nvSpPr>
        <p:spPr bwMode="auto">
          <a:xfrm>
            <a:off x="3868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5"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Р</a:t>
            </a:r>
            <a:endParaRPr lang="en-US" sz="8000" dirty="0">
              <a:effectLst/>
              <a:latin typeface="Impact" panose="020B0806030902050204" pitchFamily="34" charset="0"/>
            </a:endParaRPr>
          </a:p>
        </p:txBody>
      </p:sp>
      <p:sp>
        <p:nvSpPr>
          <p:cNvPr id="66" name="TextBox 65"/>
          <p:cNvSpPr txBox="1">
            <a:spLocks noChangeArrowheads="1"/>
          </p:cNvSpPr>
          <p:nvPr/>
        </p:nvSpPr>
        <p:spPr bwMode="auto">
          <a:xfrm>
            <a:off x="4757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7" name="TextBox 66"/>
          <p:cNvSpPr txBox="1">
            <a:spLocks noChangeArrowheads="1"/>
          </p:cNvSpPr>
          <p:nvPr/>
        </p:nvSpPr>
        <p:spPr bwMode="auto">
          <a:xfrm>
            <a:off x="4757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8"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О</a:t>
            </a:r>
            <a:endParaRPr lang="en-US" sz="8000" dirty="0">
              <a:effectLst/>
              <a:latin typeface="Impact" panose="020B0806030902050204" pitchFamily="34" charset="0"/>
            </a:endParaRPr>
          </a:p>
        </p:txBody>
      </p:sp>
      <p:sp>
        <p:nvSpPr>
          <p:cNvPr id="69" name="TextBox 68"/>
          <p:cNvSpPr txBox="1">
            <a:spLocks noChangeArrowheads="1"/>
          </p:cNvSpPr>
          <p:nvPr/>
        </p:nvSpPr>
        <p:spPr bwMode="auto">
          <a:xfrm>
            <a:off x="5654892"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0" name="TextBox 69"/>
          <p:cNvSpPr txBox="1">
            <a:spLocks noChangeArrowheads="1"/>
          </p:cNvSpPr>
          <p:nvPr/>
        </p:nvSpPr>
        <p:spPr bwMode="auto">
          <a:xfrm>
            <a:off x="5654892"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1" name="Text Box 4"/>
          <p:cNvSpPr txBox="1">
            <a:spLocks noChangeArrowheads="1"/>
          </p:cNvSpPr>
          <p:nvPr/>
        </p:nvSpPr>
        <p:spPr bwMode="auto">
          <a:xfrm>
            <a:off x="5654892"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Г</a:t>
            </a:r>
            <a:endParaRPr lang="en-US" sz="8000" dirty="0">
              <a:effectLst/>
              <a:latin typeface="Impact" panose="020B0806030902050204" pitchFamily="34" charset="0"/>
            </a:endParaRPr>
          </a:p>
        </p:txBody>
      </p:sp>
      <p:sp>
        <p:nvSpPr>
          <p:cNvPr id="72" name="TextBox 71"/>
          <p:cNvSpPr txBox="1">
            <a:spLocks noChangeArrowheads="1"/>
          </p:cNvSpPr>
          <p:nvPr/>
        </p:nvSpPr>
        <p:spPr bwMode="auto">
          <a:xfrm>
            <a:off x="65481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3" name="TextBox 72"/>
          <p:cNvSpPr txBox="1">
            <a:spLocks noChangeArrowheads="1"/>
          </p:cNvSpPr>
          <p:nvPr/>
        </p:nvSpPr>
        <p:spPr bwMode="auto">
          <a:xfrm>
            <a:off x="65481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4" name="Text Box 4"/>
          <p:cNvSpPr txBox="1">
            <a:spLocks noChangeArrowheads="1"/>
          </p:cNvSpPr>
          <p:nvPr/>
        </p:nvSpPr>
        <p:spPr bwMode="auto">
          <a:xfrm>
            <a:off x="65481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А</a:t>
            </a:r>
            <a:endParaRPr lang="en-US" sz="8000" dirty="0">
              <a:effectLst/>
              <a:latin typeface="Impact" panose="020B0806030902050204" pitchFamily="34" charset="0"/>
            </a:endParaRPr>
          </a:p>
        </p:txBody>
      </p:sp>
      <p:sp>
        <p:nvSpPr>
          <p:cNvPr id="78" name="TextBox 77"/>
          <p:cNvSpPr txBox="1">
            <a:spLocks noChangeArrowheads="1"/>
          </p:cNvSpPr>
          <p:nvPr/>
        </p:nvSpPr>
        <p:spPr bwMode="auto">
          <a:xfrm>
            <a:off x="8349503"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9" name="TextBox 78"/>
          <p:cNvSpPr txBox="1">
            <a:spLocks noChangeArrowheads="1"/>
          </p:cNvSpPr>
          <p:nvPr/>
        </p:nvSpPr>
        <p:spPr bwMode="auto">
          <a:xfrm>
            <a:off x="8349503"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0" name="Text Box 4"/>
          <p:cNvSpPr txBox="1">
            <a:spLocks noChangeArrowheads="1"/>
          </p:cNvSpPr>
          <p:nvPr/>
        </p:nvSpPr>
        <p:spPr bwMode="auto">
          <a:xfrm>
            <a:off x="8349503"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Л</a:t>
            </a:r>
            <a:endParaRPr lang="en-US" sz="8000" dirty="0">
              <a:effectLst/>
              <a:latin typeface="Impact" panose="020B0806030902050204" pitchFamily="34" charset="0"/>
            </a:endParaRPr>
          </a:p>
        </p:txBody>
      </p:sp>
      <p:sp>
        <p:nvSpPr>
          <p:cNvPr id="81" name="TextBox 80"/>
          <p:cNvSpPr txBox="1">
            <a:spLocks noChangeArrowheads="1"/>
          </p:cNvSpPr>
          <p:nvPr/>
        </p:nvSpPr>
        <p:spPr bwMode="auto">
          <a:xfrm>
            <a:off x="9242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2" name="TextBox 81"/>
          <p:cNvSpPr txBox="1">
            <a:spLocks noChangeArrowheads="1"/>
          </p:cNvSpPr>
          <p:nvPr/>
        </p:nvSpPr>
        <p:spPr bwMode="auto">
          <a:xfrm>
            <a:off x="9242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3" name="Text Box 4"/>
          <p:cNvSpPr txBox="1">
            <a:spLocks noChangeArrowheads="1"/>
          </p:cNvSpPr>
          <p:nvPr/>
        </p:nvSpPr>
        <p:spPr bwMode="auto">
          <a:xfrm>
            <a:off x="9242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О</a:t>
            </a:r>
            <a:endParaRPr lang="en-US" sz="8000" dirty="0">
              <a:effectLst/>
              <a:latin typeface="Impact" panose="020B0806030902050204" pitchFamily="34" charset="0"/>
            </a:endParaRPr>
          </a:p>
        </p:txBody>
      </p:sp>
      <p:sp>
        <p:nvSpPr>
          <p:cNvPr id="84" name="TextBox 83"/>
          <p:cNvSpPr txBox="1">
            <a:spLocks noChangeArrowheads="1"/>
          </p:cNvSpPr>
          <p:nvPr/>
        </p:nvSpPr>
        <p:spPr bwMode="auto">
          <a:xfrm>
            <a:off x="10131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5" name="TextBox 84"/>
          <p:cNvSpPr txBox="1">
            <a:spLocks noChangeArrowheads="1"/>
          </p:cNvSpPr>
          <p:nvPr/>
        </p:nvSpPr>
        <p:spPr bwMode="auto">
          <a:xfrm>
            <a:off x="10131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6" name="Text Box 4"/>
          <p:cNvSpPr txBox="1">
            <a:spLocks noChangeArrowheads="1"/>
          </p:cNvSpPr>
          <p:nvPr/>
        </p:nvSpPr>
        <p:spPr bwMode="auto">
          <a:xfrm>
            <a:off x="10131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Ж</a:t>
            </a:r>
            <a:endParaRPr lang="en-US" sz="8000" dirty="0">
              <a:effectLst/>
              <a:latin typeface="Impact" panose="020B0806030902050204" pitchFamily="34" charset="0"/>
            </a:endParaRPr>
          </a:p>
        </p:txBody>
      </p:sp>
      <p:sp>
        <p:nvSpPr>
          <p:cNvPr id="87" name="TextBox 86"/>
          <p:cNvSpPr txBox="1">
            <a:spLocks noChangeArrowheads="1"/>
          </p:cNvSpPr>
          <p:nvPr/>
        </p:nvSpPr>
        <p:spPr bwMode="auto">
          <a:xfrm>
            <a:off x="1102920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8" name="TextBox 87"/>
          <p:cNvSpPr txBox="1">
            <a:spLocks noChangeArrowheads="1"/>
          </p:cNvSpPr>
          <p:nvPr/>
        </p:nvSpPr>
        <p:spPr bwMode="auto">
          <a:xfrm>
            <a:off x="1102920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9" name="Text Box 4"/>
          <p:cNvSpPr txBox="1">
            <a:spLocks noChangeArrowheads="1"/>
          </p:cNvSpPr>
          <p:nvPr/>
        </p:nvSpPr>
        <p:spPr bwMode="auto">
          <a:xfrm>
            <a:off x="1102920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К</a:t>
            </a:r>
            <a:endParaRPr lang="en-US" sz="8000" dirty="0">
              <a:effectLst/>
              <a:latin typeface="Impact" panose="020B0806030902050204" pitchFamily="34" charset="0"/>
            </a:endParaRPr>
          </a:p>
        </p:txBody>
      </p:sp>
      <p:sp>
        <p:nvSpPr>
          <p:cNvPr id="90" name="TextBox 89"/>
          <p:cNvSpPr txBox="1">
            <a:spLocks noChangeArrowheads="1"/>
          </p:cNvSpPr>
          <p:nvPr/>
        </p:nvSpPr>
        <p:spPr bwMode="auto">
          <a:xfrm>
            <a:off x="119224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1" name="TextBox 90"/>
          <p:cNvSpPr txBox="1">
            <a:spLocks noChangeArrowheads="1"/>
          </p:cNvSpPr>
          <p:nvPr/>
        </p:nvSpPr>
        <p:spPr bwMode="auto">
          <a:xfrm>
            <a:off x="119224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2" name="Text Box 4"/>
          <p:cNvSpPr txBox="1">
            <a:spLocks noChangeArrowheads="1"/>
          </p:cNvSpPr>
          <p:nvPr/>
        </p:nvSpPr>
        <p:spPr bwMode="auto">
          <a:xfrm>
            <a:off x="119224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А</a:t>
            </a:r>
            <a:endParaRPr lang="en-US" sz="8000" dirty="0">
              <a:effectLst/>
              <a:latin typeface="Impact" panose="020B0806030902050204" pitchFamily="34" charset="0"/>
            </a:endParaRPr>
          </a:p>
        </p:txBody>
      </p:sp>
      <p:sp>
        <p:nvSpPr>
          <p:cNvPr id="108" name="TextBox 107"/>
          <p:cNvSpPr txBox="1">
            <a:spLocks noChangeArrowheads="1"/>
          </p:cNvSpPr>
          <p:nvPr/>
        </p:nvSpPr>
        <p:spPr bwMode="auto">
          <a:xfrm>
            <a:off x="386842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9" name="TextBox 108"/>
          <p:cNvSpPr txBox="1">
            <a:spLocks noChangeArrowheads="1"/>
          </p:cNvSpPr>
          <p:nvPr/>
        </p:nvSpPr>
        <p:spPr bwMode="auto">
          <a:xfrm>
            <a:off x="386842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0" name="Text Box 4"/>
          <p:cNvSpPr txBox="1">
            <a:spLocks noChangeArrowheads="1"/>
          </p:cNvSpPr>
          <p:nvPr/>
        </p:nvSpPr>
        <p:spPr bwMode="auto">
          <a:xfrm>
            <a:off x="386842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К</a:t>
            </a:r>
            <a:endParaRPr lang="en-US" sz="8000" dirty="0">
              <a:effectLst/>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8"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218" name="AutoShape 72">
              <a:hlinkClick r:id="" action="ppaction://noaction" highlightClick="1">
                <a:snd r:embed="rId9"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220" name="AutoShape 74">
              <a:hlinkClick r:id="" action="ppaction://noaction" highlightClick="1">
                <a:snd r:embed="rId10"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pic>
        <p:nvPicPr>
          <p:cNvPr id="3074" name="Picture 2" descr="https://cdn0.iconfinder.com/data/icons/flat-security-icons/512/close.png">
            <a:hlinkClick r:id="" action="ppaction://noaction">
              <a:snd r:embed="rId11" name="Buzzer.wav"/>
            </a:hlinkClick>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458259" y="5677075"/>
            <a:ext cx="655224" cy="65522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 Box 71"/>
          <p:cNvSpPr txBox="1">
            <a:spLocks noChangeArrowheads="1"/>
          </p:cNvSpPr>
          <p:nvPr/>
        </p:nvSpPr>
        <p:spPr bwMode="auto">
          <a:xfrm>
            <a:off x="13243495" y="6339073"/>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НЕВЕРНО</a:t>
            </a:r>
            <a:endParaRPr lang="en-US" altLang="en-US" sz="1400" dirty="0">
              <a:solidFill>
                <a:prstClr val="white"/>
              </a:solidFill>
            </a:endParaRPr>
          </a:p>
        </p:txBody>
      </p:sp>
      <p:grpSp>
        <p:nvGrpSpPr>
          <p:cNvPr id="75" name="Group 14"/>
          <p:cNvGrpSpPr>
            <a:grpSpLocks/>
          </p:cNvGrpSpPr>
          <p:nvPr/>
        </p:nvGrpSpPr>
        <p:grpSpPr bwMode="auto">
          <a:xfrm rot="10800000">
            <a:off x="13675008" y="260883"/>
            <a:ext cx="672241" cy="674574"/>
            <a:chOff x="566" y="4031"/>
            <a:chExt cx="288" cy="289"/>
          </a:xfrm>
        </p:grpSpPr>
        <p:sp>
          <p:nvSpPr>
            <p:cNvPr id="76"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7"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3" name="Oval 17">
              <a:hlinkClick r:id="rId13"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94" name="TextBox 93"/>
          <p:cNvSpPr txBox="1"/>
          <p:nvPr/>
        </p:nvSpPr>
        <p:spPr>
          <a:xfrm>
            <a:off x="13557815" y="985485"/>
            <a:ext cx="873957"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cs typeface="Arial" panose="020B0604020202020204" pitchFamily="34" charset="0"/>
              </a:rPr>
              <a:t>След.</a:t>
            </a:r>
            <a:endParaRPr lang="en-US" sz="1400" dirty="0" smtClean="0">
              <a:solidFill>
                <a:prstClr val="white"/>
              </a:solidFill>
              <a:latin typeface="Arial Black" panose="020B0A04020102020204" pitchFamily="34" charset="0"/>
              <a:cs typeface="Arial" panose="020B0604020202020204" pitchFamily="34" charset="0"/>
            </a:endParaRPr>
          </a:p>
          <a:p>
            <a:pPr algn="ctr"/>
            <a:r>
              <a:rPr lang="ru-RU" sz="1400" dirty="0" smtClean="0">
                <a:solidFill>
                  <a:prstClr val="white"/>
                </a:solidFill>
                <a:latin typeface="Arial Black" panose="020B0A04020102020204" pitchFamily="34" charset="0"/>
                <a:cs typeface="Arial" panose="020B0604020202020204" pitchFamily="34" charset="0"/>
              </a:rPr>
              <a:t>РАУНД</a:t>
            </a:r>
            <a:endParaRPr lang="en-US" sz="1400" dirty="0">
              <a:solidFill>
                <a:prstClr val="white"/>
              </a:solidFill>
              <a:latin typeface="Arial Black" panose="020B0A04020102020204" pitchFamily="34" charset="0"/>
              <a:cs typeface="Arial" panose="020B0604020202020204" pitchFamily="34" charset="0"/>
            </a:endParaRPr>
          </a:p>
        </p:txBody>
      </p:sp>
      <p:sp>
        <p:nvSpPr>
          <p:cNvPr id="95" name="TextBox 94"/>
          <p:cNvSpPr txBox="1">
            <a:spLocks noChangeArrowheads="1"/>
          </p:cNvSpPr>
          <p:nvPr/>
        </p:nvSpPr>
        <p:spPr bwMode="auto">
          <a:xfrm>
            <a:off x="5669802"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6" name="TextBox 95"/>
          <p:cNvSpPr txBox="1">
            <a:spLocks noChangeArrowheads="1"/>
          </p:cNvSpPr>
          <p:nvPr/>
        </p:nvSpPr>
        <p:spPr bwMode="auto">
          <a:xfrm>
            <a:off x="5669802"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7" name="Text Box 4"/>
          <p:cNvSpPr txBox="1">
            <a:spLocks noChangeArrowheads="1"/>
          </p:cNvSpPr>
          <p:nvPr/>
        </p:nvSpPr>
        <p:spPr bwMode="auto">
          <a:xfrm>
            <a:off x="5669802"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О</a:t>
            </a:r>
            <a:endParaRPr lang="en-US" sz="8000" dirty="0">
              <a:effectLst/>
              <a:latin typeface="Impact" panose="020B0806030902050204" pitchFamily="34" charset="0"/>
            </a:endParaRPr>
          </a:p>
        </p:txBody>
      </p:sp>
      <p:sp>
        <p:nvSpPr>
          <p:cNvPr id="98" name="TextBox 97"/>
          <p:cNvSpPr txBox="1">
            <a:spLocks noChangeArrowheads="1"/>
          </p:cNvSpPr>
          <p:nvPr/>
        </p:nvSpPr>
        <p:spPr bwMode="auto">
          <a:xfrm>
            <a:off x="656303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9" name="TextBox 98"/>
          <p:cNvSpPr txBox="1">
            <a:spLocks noChangeArrowheads="1"/>
          </p:cNvSpPr>
          <p:nvPr/>
        </p:nvSpPr>
        <p:spPr bwMode="auto">
          <a:xfrm>
            <a:off x="656303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0" name="Text Box 4"/>
          <p:cNvSpPr txBox="1">
            <a:spLocks noChangeArrowheads="1"/>
          </p:cNvSpPr>
          <p:nvPr/>
        </p:nvSpPr>
        <p:spPr bwMode="auto">
          <a:xfrm>
            <a:off x="656303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Б</a:t>
            </a:r>
            <a:endParaRPr lang="en-US" sz="8000" dirty="0">
              <a:effectLst/>
              <a:latin typeface="Impact" panose="020B0806030902050204" pitchFamily="34" charset="0"/>
            </a:endParaRPr>
          </a:p>
        </p:txBody>
      </p:sp>
      <p:sp>
        <p:nvSpPr>
          <p:cNvPr id="101" name="TextBox 100"/>
          <p:cNvSpPr txBox="1">
            <a:spLocks noChangeArrowheads="1"/>
          </p:cNvSpPr>
          <p:nvPr/>
        </p:nvSpPr>
        <p:spPr bwMode="auto">
          <a:xfrm>
            <a:off x="745203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2" name="TextBox 101"/>
          <p:cNvSpPr txBox="1">
            <a:spLocks noChangeArrowheads="1"/>
          </p:cNvSpPr>
          <p:nvPr/>
        </p:nvSpPr>
        <p:spPr bwMode="auto">
          <a:xfrm>
            <a:off x="745203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3" name="Text Box 4"/>
          <p:cNvSpPr txBox="1">
            <a:spLocks noChangeArrowheads="1"/>
          </p:cNvSpPr>
          <p:nvPr/>
        </p:nvSpPr>
        <p:spPr bwMode="auto">
          <a:xfrm>
            <a:off x="745203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Е</a:t>
            </a:r>
            <a:endParaRPr lang="en-US" sz="8000" dirty="0">
              <a:effectLst/>
              <a:latin typeface="Impact" panose="020B0806030902050204" pitchFamily="34" charset="0"/>
            </a:endParaRPr>
          </a:p>
        </p:txBody>
      </p:sp>
      <p:sp>
        <p:nvSpPr>
          <p:cNvPr id="104" name="TextBox 103"/>
          <p:cNvSpPr txBox="1">
            <a:spLocks noChangeArrowheads="1"/>
          </p:cNvSpPr>
          <p:nvPr/>
        </p:nvSpPr>
        <p:spPr bwMode="auto">
          <a:xfrm>
            <a:off x="834950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5" name="TextBox 104"/>
          <p:cNvSpPr txBox="1">
            <a:spLocks noChangeArrowheads="1"/>
          </p:cNvSpPr>
          <p:nvPr/>
        </p:nvSpPr>
        <p:spPr bwMode="auto">
          <a:xfrm>
            <a:off x="834950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6" name="Text Box 4"/>
          <p:cNvSpPr txBox="1">
            <a:spLocks noChangeArrowheads="1"/>
          </p:cNvSpPr>
          <p:nvPr/>
        </p:nvSpPr>
        <p:spPr bwMode="auto">
          <a:xfrm>
            <a:off x="834950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Д</a:t>
            </a:r>
            <a:endParaRPr lang="en-US" sz="8000" dirty="0">
              <a:effectLst/>
              <a:latin typeface="Impact" panose="020B0806030902050204" pitchFamily="34" charset="0"/>
            </a:endParaRPr>
          </a:p>
        </p:txBody>
      </p:sp>
      <p:sp>
        <p:nvSpPr>
          <p:cNvPr id="107" name="TextBox 106"/>
          <p:cNvSpPr txBox="1">
            <a:spLocks noChangeArrowheads="1"/>
          </p:cNvSpPr>
          <p:nvPr/>
        </p:nvSpPr>
        <p:spPr bwMode="auto">
          <a:xfrm>
            <a:off x="924273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4" name="TextBox 113"/>
          <p:cNvSpPr txBox="1">
            <a:spLocks noChangeArrowheads="1"/>
          </p:cNvSpPr>
          <p:nvPr/>
        </p:nvSpPr>
        <p:spPr bwMode="auto">
          <a:xfrm>
            <a:off x="924273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5" name="Text Box 4"/>
          <p:cNvSpPr txBox="1">
            <a:spLocks noChangeArrowheads="1"/>
          </p:cNvSpPr>
          <p:nvPr/>
        </p:nvSpPr>
        <p:spPr bwMode="auto">
          <a:xfrm>
            <a:off x="924273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У</a:t>
            </a:r>
            <a:endParaRPr lang="en-US" sz="8000" dirty="0">
              <a:effectLst/>
              <a:latin typeface="Impact" panose="020B0806030902050204" pitchFamily="34" charset="0"/>
            </a:endParaRPr>
          </a:p>
        </p:txBody>
      </p:sp>
    </p:spTree>
    <p:extLst>
      <p:ext uri="{BB962C8B-B14F-4D97-AF65-F5344CB8AC3E}">
        <p14:creationId xmlns:p14="http://schemas.microsoft.com/office/powerpoint/2010/main" val="20046513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58"/>
                                        </p:tgtEl>
                                      </p:cBhvr>
                                    </p:animEffect>
                                    <p:set>
                                      <p:cBhvr>
                                        <p:cTn id="11" dur="1" fill="hold">
                                          <p:stCondLst>
                                            <p:cond delay="499"/>
                                          </p:stCondLst>
                                        </p:cTn>
                                        <p:tgtEl>
                                          <p:spTgt spid="58"/>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5" restart="whenNotActive" fill="hold" evtFilter="cancelBubble" nodeType="interactiveSeq">
                <p:stCondLst>
                  <p:cond evt="onClick" delay="0">
                    <p:tgtEl>
                      <p:spTgt spid="60"/>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childTnLst>
                                  <p:subTnLst>
                                    <p:audio>
                                      <p:cMediaNode>
                                        <p:cTn display="0" masterRel="sameClick">
                                          <p:stCondLst>
                                            <p:cond evt="begin" delay="0">
                                              <p:tn val="18"/>
                                            </p:cond>
                                          </p:stCondLst>
                                          <p:endCondLst>
                                            <p:cond evt="onStopAudio" delay="0">
                                              <p:tgtEl>
                                                <p:sldTgt/>
                                              </p:tgtEl>
                                            </p:cond>
                                          </p:endCondLst>
                                        </p:cTn>
                                        <p:tgtEl>
                                          <p:sndTgt r:embed="rId3" name="Ding.wav"/>
                                        </p:tgtEl>
                                      </p:cMediaNode>
                                    </p:audio>
                                  </p:sub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61"/>
                                        </p:tgtEl>
                                      </p:cBhvr>
                                    </p:animEffect>
                                    <p:set>
                                      <p:cBhvr>
                                        <p:cTn id="24" dur="1" fill="hold">
                                          <p:stCondLst>
                                            <p:cond delay="499"/>
                                          </p:stCondLst>
                                        </p:cTn>
                                        <p:tgtEl>
                                          <p:spTgt spid="61"/>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28" restart="whenNotActive" fill="hold" evtFilter="cancelBubble" nodeType="interactiveSeq">
                <p:stCondLst>
                  <p:cond evt="onClick" delay="0">
                    <p:tgtEl>
                      <p:spTgt spid="6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500"/>
                                        <p:tgtEl>
                                          <p:spTgt spid="64"/>
                                        </p:tgtEl>
                                      </p:cBhvr>
                                    </p:animEffec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4" fill="hold">
                            <p:stCondLst>
                              <p:cond delay="500"/>
                            </p:stCondLst>
                            <p:childTnLst>
                              <p:par>
                                <p:cTn id="35" presetID="10" presetClass="exit" presetSubtype="0" fill="hold" grpId="1" nodeType="afterEffect">
                                  <p:stCondLst>
                                    <p:cond delay="0"/>
                                  </p:stCondLst>
                                  <p:childTnLst>
                                    <p:animEffect transition="out" filter="fade">
                                      <p:cBhvr>
                                        <p:cTn id="36" dur="500"/>
                                        <p:tgtEl>
                                          <p:spTgt spid="64"/>
                                        </p:tgtEl>
                                      </p:cBhvr>
                                    </p:animEffect>
                                    <p:set>
                                      <p:cBhvr>
                                        <p:cTn id="37" dur="1" fill="hold">
                                          <p:stCondLst>
                                            <p:cond delay="499"/>
                                          </p:stCondLst>
                                        </p:cTn>
                                        <p:tgtEl>
                                          <p:spTgt spid="64"/>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41" restart="whenNotActive" fill="hold" evtFilter="cancelBubble" nodeType="interactiveSeq">
                <p:stCondLst>
                  <p:cond evt="onClick" delay="0">
                    <p:tgtEl>
                      <p:spTgt spid="66"/>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p:stCondLst>
                              <p:cond delay="500"/>
                            </p:stCondLst>
                            <p:childTnLst>
                              <p:par>
                                <p:cTn id="48" presetID="10" presetClass="exit" presetSubtype="0" fill="hold" grpId="1" nodeType="afterEffect">
                                  <p:stCondLst>
                                    <p:cond delay="0"/>
                                  </p:stCondLst>
                                  <p:childTnLst>
                                    <p:animEffect transition="out" filter="fade">
                                      <p:cBhvr>
                                        <p:cTn id="49" dur="500"/>
                                        <p:tgtEl>
                                          <p:spTgt spid="67"/>
                                        </p:tgtEl>
                                      </p:cBhvr>
                                    </p:animEffect>
                                    <p:set>
                                      <p:cBhvr>
                                        <p:cTn id="50" dur="1" fill="hold">
                                          <p:stCondLst>
                                            <p:cond delay="499"/>
                                          </p:stCondLst>
                                        </p:cTn>
                                        <p:tgtEl>
                                          <p:spTgt spid="67"/>
                                        </p:tgtEl>
                                        <p:attrNameLst>
                                          <p:attrName>style.visibility</p:attrName>
                                        </p:attrNameLst>
                                      </p:cBhvr>
                                      <p:to>
                                        <p:strVal val="hidden"/>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70"/>
                                        </p:tgtEl>
                                      </p:cBhvr>
                                    </p:animEffect>
                                    <p:set>
                                      <p:cBhvr>
                                        <p:cTn id="63" dur="1" fill="hold">
                                          <p:stCondLst>
                                            <p:cond delay="499"/>
                                          </p:stCondLst>
                                        </p:cTn>
                                        <p:tgtEl>
                                          <p:spTgt spid="70"/>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67" restart="whenNotActive" fill="hold" evtFilter="cancelBubble" nodeType="interactiveSeq">
                <p:stCondLst>
                  <p:cond evt="onClick" delay="0">
                    <p:tgtEl>
                      <p:spTgt spid="72"/>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500"/>
                                        <p:tgtEl>
                                          <p:spTgt spid="73"/>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500"/>
                            </p:stCondLst>
                            <p:childTnLst>
                              <p:par>
                                <p:cTn id="74" presetID="10" presetClass="exit" presetSubtype="0" fill="hold" grpId="1" nodeType="afterEffect">
                                  <p:stCondLst>
                                    <p:cond delay="0"/>
                                  </p:stCondLst>
                                  <p:childTnLst>
                                    <p:animEffect transition="out" filter="fade">
                                      <p:cBhvr>
                                        <p:cTn id="75" dur="500"/>
                                        <p:tgtEl>
                                          <p:spTgt spid="73"/>
                                        </p:tgtEl>
                                      </p:cBhvr>
                                    </p:animEffect>
                                    <p:set>
                                      <p:cBhvr>
                                        <p:cTn id="76" dur="1" fill="hold">
                                          <p:stCondLst>
                                            <p:cond delay="499"/>
                                          </p:stCondLst>
                                        </p:cTn>
                                        <p:tgtEl>
                                          <p:spTgt spid="73"/>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80" restart="whenNotActive" fill="hold" evtFilter="cancelBubble" nodeType="interactiveSeq">
                <p:stCondLst>
                  <p:cond evt="onClick" delay="0">
                    <p:tgtEl>
                      <p:spTgt spid="78"/>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fade">
                                      <p:cBhvr>
                                        <p:cTn id="85" dur="500"/>
                                        <p:tgtEl>
                                          <p:spTgt spid="79"/>
                                        </p:tgtEl>
                                      </p:cBhvr>
                                    </p:animEffect>
                                  </p:childTnLst>
                                  <p:subTnLst>
                                    <p:audio>
                                      <p:cMediaNode>
                                        <p:cTn display="0" masterRel="sameClick">
                                          <p:stCondLst>
                                            <p:cond evt="begin" delay="0">
                                              <p:tn val="83"/>
                                            </p:cond>
                                          </p:stCondLst>
                                          <p:endCondLst>
                                            <p:cond evt="onStopAudio" delay="0">
                                              <p:tgtEl>
                                                <p:sldTgt/>
                                              </p:tgtEl>
                                            </p:cond>
                                          </p:endCondLst>
                                        </p:cTn>
                                        <p:tgtEl>
                                          <p:sndTgt r:embed="rId3" name="Ding.wav"/>
                                        </p:tgtEl>
                                      </p:cMediaNode>
                                    </p:audio>
                                  </p:subTnLst>
                                </p:cTn>
                              </p:par>
                            </p:childTnLst>
                          </p:cTn>
                        </p:par>
                        <p:par>
                          <p:cTn id="86" fill="hold">
                            <p:stCondLst>
                              <p:cond delay="500"/>
                            </p:stCondLst>
                            <p:childTnLst>
                              <p:par>
                                <p:cTn id="87" presetID="10" presetClass="exit" presetSubtype="0" fill="hold" grpId="1" nodeType="afterEffect">
                                  <p:stCondLst>
                                    <p:cond delay="0"/>
                                  </p:stCondLst>
                                  <p:childTnLst>
                                    <p:animEffect transition="out" filter="fade">
                                      <p:cBhvr>
                                        <p:cTn id="88" dur="500"/>
                                        <p:tgtEl>
                                          <p:spTgt spid="79"/>
                                        </p:tgtEl>
                                      </p:cBhvr>
                                    </p:animEffect>
                                    <p:set>
                                      <p:cBhvr>
                                        <p:cTn id="89" dur="1" fill="hold">
                                          <p:stCondLst>
                                            <p:cond delay="499"/>
                                          </p:stCondLst>
                                        </p:cTn>
                                        <p:tgtEl>
                                          <p:spTgt spid="79"/>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8"/>
                  </p:tgtEl>
                </p:cond>
              </p:nextCondLst>
            </p:seq>
            <p:seq concurrent="1" nextAc="seek">
              <p:cTn id="93" restart="whenNotActive" fill="hold" evtFilter="cancelBubble" nodeType="interactiveSeq">
                <p:stCondLst>
                  <p:cond evt="onClick" delay="0">
                    <p:tgtEl>
                      <p:spTgt spid="81"/>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82"/>
                                        </p:tgtEl>
                                        <p:attrNameLst>
                                          <p:attrName>style.visibility</p:attrName>
                                        </p:attrNameLst>
                                      </p:cBhvr>
                                      <p:to>
                                        <p:strVal val="visible"/>
                                      </p:to>
                                    </p:set>
                                    <p:animEffect transition="in" filter="fade">
                                      <p:cBhvr>
                                        <p:cTn id="98" dur="500"/>
                                        <p:tgtEl>
                                          <p:spTgt spid="82"/>
                                        </p:tgtEl>
                                      </p:cBhvr>
                                    </p:animEffect>
                                  </p:childTnLst>
                                  <p:subTnLst>
                                    <p:audio>
                                      <p:cMediaNode>
                                        <p:cTn display="0" masterRel="sameClick">
                                          <p:stCondLst>
                                            <p:cond evt="begin" delay="0">
                                              <p:tn val="96"/>
                                            </p:cond>
                                          </p:stCondLst>
                                          <p:endCondLst>
                                            <p:cond evt="onStopAudio" delay="0">
                                              <p:tgtEl>
                                                <p:sldTgt/>
                                              </p:tgtEl>
                                            </p:cond>
                                          </p:endCondLst>
                                        </p:cTn>
                                        <p:tgtEl>
                                          <p:sndTgt r:embed="rId3" name="Ding.wav"/>
                                        </p:tgtEl>
                                      </p:cMediaNode>
                                    </p:audio>
                                  </p:subTnLst>
                                </p:cTn>
                              </p:par>
                            </p:childTnLst>
                          </p:cTn>
                        </p:par>
                        <p:par>
                          <p:cTn id="99" fill="hold">
                            <p:stCondLst>
                              <p:cond delay="500"/>
                            </p:stCondLst>
                            <p:childTnLst>
                              <p:par>
                                <p:cTn id="100" presetID="10" presetClass="exit" presetSubtype="0" fill="hold" grpId="1" nodeType="afterEffect">
                                  <p:stCondLst>
                                    <p:cond delay="0"/>
                                  </p:stCondLst>
                                  <p:childTnLst>
                                    <p:animEffect transition="out" filter="fade">
                                      <p:cBhvr>
                                        <p:cTn id="101" dur="500"/>
                                        <p:tgtEl>
                                          <p:spTgt spid="82"/>
                                        </p:tgtEl>
                                      </p:cBhvr>
                                    </p:animEffect>
                                    <p:set>
                                      <p:cBhvr>
                                        <p:cTn id="102" dur="1" fill="hold">
                                          <p:stCondLst>
                                            <p:cond delay="499"/>
                                          </p:stCondLst>
                                        </p:cTn>
                                        <p:tgtEl>
                                          <p:spTgt spid="82"/>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106" restart="whenNotActive" fill="hold" evtFilter="cancelBubble" nodeType="interactiveSeq">
                <p:stCondLst>
                  <p:cond evt="onClick" delay="0">
                    <p:tgtEl>
                      <p:spTgt spid="84"/>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85"/>
                                        </p:tgtEl>
                                        <p:attrNameLst>
                                          <p:attrName>style.visibility</p:attrName>
                                        </p:attrNameLst>
                                      </p:cBhvr>
                                      <p:to>
                                        <p:strVal val="visible"/>
                                      </p:to>
                                    </p:set>
                                    <p:animEffect transition="in" filter="fade">
                                      <p:cBhvr>
                                        <p:cTn id="111" dur="500"/>
                                        <p:tgtEl>
                                          <p:spTgt spid="85"/>
                                        </p:tgtEl>
                                      </p:cBhvr>
                                    </p:animEffect>
                                  </p:childTnLst>
                                  <p:subTnLst>
                                    <p:audio>
                                      <p:cMediaNode>
                                        <p:cTn display="0" masterRel="sameClick">
                                          <p:stCondLst>
                                            <p:cond evt="begin" delay="0">
                                              <p:tn val="109"/>
                                            </p:cond>
                                          </p:stCondLst>
                                          <p:endCondLst>
                                            <p:cond evt="onStopAudio" delay="0">
                                              <p:tgtEl>
                                                <p:sldTgt/>
                                              </p:tgtEl>
                                            </p:cond>
                                          </p:endCondLst>
                                        </p:cTn>
                                        <p:tgtEl>
                                          <p:sndTgt r:embed="rId3" name="Ding.wav"/>
                                        </p:tgtEl>
                                      </p:cMediaNode>
                                    </p:audio>
                                  </p:subTnLst>
                                </p:cTn>
                              </p:par>
                            </p:childTnLst>
                          </p:cTn>
                        </p:par>
                        <p:par>
                          <p:cTn id="112" fill="hold">
                            <p:stCondLst>
                              <p:cond delay="500"/>
                            </p:stCondLst>
                            <p:childTnLst>
                              <p:par>
                                <p:cTn id="113" presetID="10" presetClass="exit" presetSubtype="0" fill="hold" grpId="1" nodeType="afterEffect">
                                  <p:stCondLst>
                                    <p:cond delay="0"/>
                                  </p:stCondLst>
                                  <p:childTnLst>
                                    <p:animEffect transition="out" filter="fade">
                                      <p:cBhvr>
                                        <p:cTn id="114" dur="500"/>
                                        <p:tgtEl>
                                          <p:spTgt spid="85"/>
                                        </p:tgtEl>
                                      </p:cBhvr>
                                    </p:animEffect>
                                    <p:set>
                                      <p:cBhvr>
                                        <p:cTn id="115" dur="1" fill="hold">
                                          <p:stCondLst>
                                            <p:cond delay="499"/>
                                          </p:stCondLst>
                                        </p:cTn>
                                        <p:tgtEl>
                                          <p:spTgt spid="85"/>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119" restart="whenNotActive" fill="hold" evtFilter="cancelBubble" nodeType="interactiveSeq">
                <p:stCondLst>
                  <p:cond evt="onClick" delay="0">
                    <p:tgtEl>
                      <p:spTgt spid="87"/>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88"/>
                                        </p:tgtEl>
                                        <p:attrNameLst>
                                          <p:attrName>style.visibility</p:attrName>
                                        </p:attrNameLst>
                                      </p:cBhvr>
                                      <p:to>
                                        <p:strVal val="visible"/>
                                      </p:to>
                                    </p:set>
                                    <p:animEffect transition="in" filter="fade">
                                      <p:cBhvr>
                                        <p:cTn id="124" dur="500"/>
                                        <p:tgtEl>
                                          <p:spTgt spid="88"/>
                                        </p:tgtEl>
                                      </p:cBhvr>
                                    </p:animEffect>
                                  </p:childTnLst>
                                  <p:subTnLst>
                                    <p:audio>
                                      <p:cMediaNode>
                                        <p:cTn display="0" masterRel="sameClick">
                                          <p:stCondLst>
                                            <p:cond evt="begin" delay="0">
                                              <p:tn val="122"/>
                                            </p:cond>
                                          </p:stCondLst>
                                          <p:endCondLst>
                                            <p:cond evt="onStopAudio" delay="0">
                                              <p:tgtEl>
                                                <p:sldTgt/>
                                              </p:tgtEl>
                                            </p:cond>
                                          </p:endCondLst>
                                        </p:cTn>
                                        <p:tgtEl>
                                          <p:sndTgt r:embed="rId3" name="Ding.wav"/>
                                        </p:tgtEl>
                                      </p:cMediaNode>
                                    </p:audio>
                                  </p:subTnLst>
                                </p:cTn>
                              </p:par>
                            </p:childTnLst>
                          </p:cTn>
                        </p:par>
                        <p:par>
                          <p:cTn id="125" fill="hold">
                            <p:stCondLst>
                              <p:cond delay="500"/>
                            </p:stCondLst>
                            <p:childTnLst>
                              <p:par>
                                <p:cTn id="126" presetID="10" presetClass="exit" presetSubtype="0" fill="hold" grpId="1" nodeType="afterEffect">
                                  <p:stCondLst>
                                    <p:cond delay="0"/>
                                  </p:stCondLst>
                                  <p:childTnLst>
                                    <p:animEffect transition="out" filter="fade">
                                      <p:cBhvr>
                                        <p:cTn id="127" dur="500"/>
                                        <p:tgtEl>
                                          <p:spTgt spid="88"/>
                                        </p:tgtEl>
                                      </p:cBhvr>
                                    </p:animEffect>
                                    <p:set>
                                      <p:cBhvr>
                                        <p:cTn id="128" dur="1" fill="hold">
                                          <p:stCondLst>
                                            <p:cond delay="499"/>
                                          </p:stCondLst>
                                        </p:cTn>
                                        <p:tgtEl>
                                          <p:spTgt spid="88"/>
                                        </p:tgtEl>
                                        <p:attrNameLst>
                                          <p:attrName>style.visibility</p:attrName>
                                        </p:attrNameLst>
                                      </p:cBhvr>
                                      <p:to>
                                        <p:strVal val="hidden"/>
                                      </p:to>
                                    </p:se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89"/>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132" restart="whenNotActive" fill="hold" evtFilter="cancelBubble" nodeType="interactiveSeq">
                <p:stCondLst>
                  <p:cond evt="onClick" delay="0">
                    <p:tgtEl>
                      <p:spTgt spid="90"/>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fade">
                                      <p:cBhvr>
                                        <p:cTn id="137" dur="500"/>
                                        <p:tgtEl>
                                          <p:spTgt spid="91"/>
                                        </p:tgtEl>
                                      </p:cBhvr>
                                    </p:animEffect>
                                  </p:childTnLst>
                                  <p:subTnLst>
                                    <p:audio>
                                      <p:cMediaNode>
                                        <p:cTn display="0" masterRel="sameClick">
                                          <p:stCondLst>
                                            <p:cond evt="begin" delay="0">
                                              <p:tn val="135"/>
                                            </p:cond>
                                          </p:stCondLst>
                                          <p:endCondLst>
                                            <p:cond evt="onStopAudio" delay="0">
                                              <p:tgtEl>
                                                <p:sldTgt/>
                                              </p:tgtEl>
                                            </p:cond>
                                          </p:endCondLst>
                                        </p:cTn>
                                        <p:tgtEl>
                                          <p:sndTgt r:embed="rId3" name="Ding.wav"/>
                                        </p:tgtEl>
                                      </p:cMediaNode>
                                    </p:audio>
                                  </p:subTnLst>
                                </p:cTn>
                              </p:par>
                            </p:childTnLst>
                          </p:cTn>
                        </p:par>
                        <p:par>
                          <p:cTn id="138" fill="hold">
                            <p:stCondLst>
                              <p:cond delay="500"/>
                            </p:stCondLst>
                            <p:childTnLst>
                              <p:par>
                                <p:cTn id="139" presetID="10" presetClass="exit" presetSubtype="0" fill="hold" grpId="1" nodeType="afterEffect">
                                  <p:stCondLst>
                                    <p:cond delay="0"/>
                                  </p:stCondLst>
                                  <p:childTnLst>
                                    <p:animEffect transition="out" filter="fade">
                                      <p:cBhvr>
                                        <p:cTn id="140" dur="500"/>
                                        <p:tgtEl>
                                          <p:spTgt spid="91"/>
                                        </p:tgtEl>
                                      </p:cBhvr>
                                    </p:animEffect>
                                    <p:set>
                                      <p:cBhvr>
                                        <p:cTn id="141" dur="1" fill="hold">
                                          <p:stCondLst>
                                            <p:cond delay="499"/>
                                          </p:stCondLst>
                                        </p:cTn>
                                        <p:tgtEl>
                                          <p:spTgt spid="91"/>
                                        </p:tgtEl>
                                        <p:attrNameLst>
                                          <p:attrName>style.visibility</p:attrName>
                                        </p:attrNameLst>
                                      </p:cBhvr>
                                      <p:to>
                                        <p:strVal val="hidden"/>
                                      </p:to>
                                    </p:set>
                                  </p:childTnLst>
                                </p:cTn>
                              </p:par>
                            </p:childTnLst>
                          </p:cTn>
                        </p:par>
                        <p:par>
                          <p:cTn id="142" fill="hold">
                            <p:stCondLst>
                              <p:cond delay="1000"/>
                            </p:stCondLst>
                            <p:childTnLst>
                              <p:par>
                                <p:cTn id="143" presetID="1" presetClass="entr" presetSubtype="0" fill="hold" grpId="0" nodeType="afterEffect">
                                  <p:stCondLst>
                                    <p:cond delay="0"/>
                                  </p:stCondLst>
                                  <p:childTnLst>
                                    <p:set>
                                      <p:cBhvr>
                                        <p:cTn id="144"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0"/>
                  </p:tgtEl>
                </p:cond>
              </p:nextCondLst>
            </p:seq>
            <p:seq concurrent="1" nextAc="seek">
              <p:cTn id="145" restart="whenNotActive" fill="hold" evtFilter="cancelBubble" nodeType="interactiveSeq">
                <p:stCondLst>
                  <p:cond evt="onClick" delay="0">
                    <p:tgtEl>
                      <p:spTgt spid="108"/>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109"/>
                                        </p:tgtEl>
                                        <p:attrNameLst>
                                          <p:attrName>style.visibility</p:attrName>
                                        </p:attrNameLst>
                                      </p:cBhvr>
                                      <p:to>
                                        <p:strVal val="visible"/>
                                      </p:to>
                                    </p:set>
                                    <p:animEffect transition="in" filter="fade">
                                      <p:cBhvr>
                                        <p:cTn id="150" dur="500"/>
                                        <p:tgtEl>
                                          <p:spTgt spid="109"/>
                                        </p:tgtEl>
                                      </p:cBhvr>
                                    </p:animEffect>
                                  </p:childTnLst>
                                  <p:subTnLst>
                                    <p:audio>
                                      <p:cMediaNode>
                                        <p:cTn display="0" masterRel="sameClick">
                                          <p:stCondLst>
                                            <p:cond evt="begin" delay="0">
                                              <p:tn val="148"/>
                                            </p:cond>
                                          </p:stCondLst>
                                          <p:endCondLst>
                                            <p:cond evt="onStopAudio" delay="0">
                                              <p:tgtEl>
                                                <p:sldTgt/>
                                              </p:tgtEl>
                                            </p:cond>
                                          </p:endCondLst>
                                        </p:cTn>
                                        <p:tgtEl>
                                          <p:sndTgt r:embed="rId3" name="Ding.wav"/>
                                        </p:tgtEl>
                                      </p:cMediaNode>
                                    </p:audio>
                                  </p:subTnLst>
                                </p:cTn>
                              </p:par>
                            </p:childTnLst>
                          </p:cTn>
                        </p:par>
                        <p:par>
                          <p:cTn id="151" fill="hold">
                            <p:stCondLst>
                              <p:cond delay="500"/>
                            </p:stCondLst>
                            <p:childTnLst>
                              <p:par>
                                <p:cTn id="152" presetID="10" presetClass="exit" presetSubtype="0" fill="hold" grpId="1" nodeType="afterEffect">
                                  <p:stCondLst>
                                    <p:cond delay="0"/>
                                  </p:stCondLst>
                                  <p:childTnLst>
                                    <p:animEffect transition="out" filter="fade">
                                      <p:cBhvr>
                                        <p:cTn id="153" dur="500"/>
                                        <p:tgtEl>
                                          <p:spTgt spid="109"/>
                                        </p:tgtEl>
                                      </p:cBhvr>
                                    </p:animEffect>
                                    <p:set>
                                      <p:cBhvr>
                                        <p:cTn id="154" dur="1" fill="hold">
                                          <p:stCondLst>
                                            <p:cond delay="499"/>
                                          </p:stCondLst>
                                        </p:cTn>
                                        <p:tgtEl>
                                          <p:spTgt spid="109"/>
                                        </p:tgtEl>
                                        <p:attrNameLst>
                                          <p:attrName>style.visibility</p:attrName>
                                        </p:attrNameLst>
                                      </p:cBhvr>
                                      <p:to>
                                        <p:strVal val="hidden"/>
                                      </p:to>
                                    </p:set>
                                  </p:childTnLst>
                                </p:cTn>
                              </p:par>
                            </p:childTnLst>
                          </p:cTn>
                        </p:par>
                        <p:par>
                          <p:cTn id="155" fill="hold">
                            <p:stCondLst>
                              <p:cond delay="1000"/>
                            </p:stCondLst>
                            <p:childTnLst>
                              <p:par>
                                <p:cTn id="156" presetID="1" presetClass="entr" presetSubtype="0" fill="hold" grpId="0" nodeType="afterEffect">
                                  <p:stCondLst>
                                    <p:cond delay="0"/>
                                  </p:stCondLst>
                                  <p:childTnLst>
                                    <p:set>
                                      <p:cBhvr>
                                        <p:cTn id="157"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158" restart="whenNotActive" fill="hold" evtFilter="cancelBubble" nodeType="interactiveSeq">
                <p:stCondLst>
                  <p:cond evt="onClick" delay="0">
                    <p:tgtEl>
                      <p:spTgt spid="95"/>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96"/>
                                        </p:tgtEl>
                                        <p:attrNameLst>
                                          <p:attrName>style.visibility</p:attrName>
                                        </p:attrNameLst>
                                      </p:cBhvr>
                                      <p:to>
                                        <p:strVal val="visible"/>
                                      </p:to>
                                    </p:set>
                                    <p:animEffect transition="in" filter="fade">
                                      <p:cBhvr>
                                        <p:cTn id="163" dur="500"/>
                                        <p:tgtEl>
                                          <p:spTgt spid="96"/>
                                        </p:tgtEl>
                                      </p:cBhvr>
                                    </p:animEffect>
                                  </p:childTnLst>
                                  <p:subTnLst>
                                    <p:audio>
                                      <p:cMediaNode>
                                        <p:cTn display="0" masterRel="sameClick">
                                          <p:stCondLst>
                                            <p:cond evt="begin" delay="0">
                                              <p:tn val="161"/>
                                            </p:cond>
                                          </p:stCondLst>
                                          <p:endCondLst>
                                            <p:cond evt="onStopAudio" delay="0">
                                              <p:tgtEl>
                                                <p:sldTgt/>
                                              </p:tgtEl>
                                            </p:cond>
                                          </p:endCondLst>
                                        </p:cTn>
                                        <p:tgtEl>
                                          <p:sndTgt r:embed="rId3" name="Ding.wav"/>
                                        </p:tgtEl>
                                      </p:cMediaNode>
                                    </p:audio>
                                  </p:subTnLst>
                                </p:cTn>
                              </p:par>
                            </p:childTnLst>
                          </p:cTn>
                        </p:par>
                        <p:par>
                          <p:cTn id="164" fill="hold">
                            <p:stCondLst>
                              <p:cond delay="500"/>
                            </p:stCondLst>
                            <p:childTnLst>
                              <p:par>
                                <p:cTn id="165" presetID="10" presetClass="exit" presetSubtype="0" fill="hold" grpId="1" nodeType="afterEffect">
                                  <p:stCondLst>
                                    <p:cond delay="0"/>
                                  </p:stCondLst>
                                  <p:childTnLst>
                                    <p:animEffect transition="out" filter="fade">
                                      <p:cBhvr>
                                        <p:cTn id="166" dur="500"/>
                                        <p:tgtEl>
                                          <p:spTgt spid="96"/>
                                        </p:tgtEl>
                                      </p:cBhvr>
                                    </p:animEffect>
                                    <p:set>
                                      <p:cBhvr>
                                        <p:cTn id="167" dur="1" fill="hold">
                                          <p:stCondLst>
                                            <p:cond delay="499"/>
                                          </p:stCondLst>
                                        </p:cTn>
                                        <p:tgtEl>
                                          <p:spTgt spid="96"/>
                                        </p:tgtEl>
                                        <p:attrNameLst>
                                          <p:attrName>style.visibility</p:attrName>
                                        </p:attrNameLst>
                                      </p:cBhvr>
                                      <p:to>
                                        <p:strVal val="hidden"/>
                                      </p:to>
                                    </p:set>
                                  </p:childTnLst>
                                </p:cTn>
                              </p:par>
                            </p:childTnLst>
                          </p:cTn>
                        </p:par>
                        <p:par>
                          <p:cTn id="168" fill="hold">
                            <p:stCondLst>
                              <p:cond delay="1000"/>
                            </p:stCondLst>
                            <p:childTnLst>
                              <p:par>
                                <p:cTn id="169" presetID="1" presetClass="entr" presetSubtype="0" fill="hold" grpId="0" nodeType="afterEffect">
                                  <p:stCondLst>
                                    <p:cond delay="0"/>
                                  </p:stCondLst>
                                  <p:childTnLst>
                                    <p:set>
                                      <p:cBhvr>
                                        <p:cTn id="170" dur="1" fill="hold">
                                          <p:stCondLst>
                                            <p:cond delay="0"/>
                                          </p:stCondLst>
                                        </p:cTn>
                                        <p:tgtEl>
                                          <p:spTgt spid="97"/>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71" restart="whenNotActive" fill="hold" evtFilter="cancelBubble" nodeType="interactiveSeq">
                <p:stCondLst>
                  <p:cond evt="onClick" delay="0">
                    <p:tgtEl>
                      <p:spTgt spid="98"/>
                    </p:tgtEl>
                  </p:cond>
                </p:stCondLst>
                <p:endSync evt="end" delay="0">
                  <p:rtn val="all"/>
                </p:endSync>
                <p:childTnLst>
                  <p:par>
                    <p:cTn id="172" fill="hold">
                      <p:stCondLst>
                        <p:cond delay="0"/>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99"/>
                                        </p:tgtEl>
                                        <p:attrNameLst>
                                          <p:attrName>style.visibility</p:attrName>
                                        </p:attrNameLst>
                                      </p:cBhvr>
                                      <p:to>
                                        <p:strVal val="visible"/>
                                      </p:to>
                                    </p:set>
                                    <p:animEffect transition="in" filter="fade">
                                      <p:cBhvr>
                                        <p:cTn id="176" dur="500"/>
                                        <p:tgtEl>
                                          <p:spTgt spid="99"/>
                                        </p:tgtEl>
                                      </p:cBhvr>
                                    </p:animEffect>
                                  </p:childTnLst>
                                  <p:subTnLst>
                                    <p:audio>
                                      <p:cMediaNode>
                                        <p:cTn display="0" masterRel="sameClick">
                                          <p:stCondLst>
                                            <p:cond evt="begin" delay="0">
                                              <p:tn val="174"/>
                                            </p:cond>
                                          </p:stCondLst>
                                          <p:endCondLst>
                                            <p:cond evt="onStopAudio" delay="0">
                                              <p:tgtEl>
                                                <p:sldTgt/>
                                              </p:tgtEl>
                                            </p:cond>
                                          </p:endCondLst>
                                        </p:cTn>
                                        <p:tgtEl>
                                          <p:sndTgt r:embed="rId3" name="Ding.wav"/>
                                        </p:tgtEl>
                                      </p:cMediaNode>
                                    </p:audio>
                                  </p:subTnLst>
                                </p:cTn>
                              </p:par>
                            </p:childTnLst>
                          </p:cTn>
                        </p:par>
                        <p:par>
                          <p:cTn id="177" fill="hold">
                            <p:stCondLst>
                              <p:cond delay="500"/>
                            </p:stCondLst>
                            <p:childTnLst>
                              <p:par>
                                <p:cTn id="178" presetID="10" presetClass="exit" presetSubtype="0" fill="hold" grpId="1" nodeType="afterEffect">
                                  <p:stCondLst>
                                    <p:cond delay="0"/>
                                  </p:stCondLst>
                                  <p:childTnLst>
                                    <p:animEffect transition="out" filter="fade">
                                      <p:cBhvr>
                                        <p:cTn id="179" dur="500"/>
                                        <p:tgtEl>
                                          <p:spTgt spid="99"/>
                                        </p:tgtEl>
                                      </p:cBhvr>
                                    </p:animEffect>
                                    <p:set>
                                      <p:cBhvr>
                                        <p:cTn id="180" dur="1" fill="hold">
                                          <p:stCondLst>
                                            <p:cond delay="499"/>
                                          </p:stCondLst>
                                        </p:cTn>
                                        <p:tgtEl>
                                          <p:spTgt spid="99"/>
                                        </p:tgtEl>
                                        <p:attrNameLst>
                                          <p:attrName>style.visibility</p:attrName>
                                        </p:attrNameLst>
                                      </p:cBhvr>
                                      <p:to>
                                        <p:strVal val="hidden"/>
                                      </p:to>
                                    </p:set>
                                  </p:childTnLst>
                                </p:cTn>
                              </p:par>
                            </p:childTnLst>
                          </p:cTn>
                        </p:par>
                        <p:par>
                          <p:cTn id="181" fill="hold">
                            <p:stCondLst>
                              <p:cond delay="1000"/>
                            </p:stCondLst>
                            <p:childTnLst>
                              <p:par>
                                <p:cTn id="182" presetID="1" presetClass="entr" presetSubtype="0" fill="hold" grpId="0" nodeType="afterEffect">
                                  <p:stCondLst>
                                    <p:cond delay="0"/>
                                  </p:stCondLst>
                                  <p:childTnLst>
                                    <p:set>
                                      <p:cBhvr>
                                        <p:cTn id="183"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8"/>
                  </p:tgtEl>
                </p:cond>
              </p:nextCondLst>
            </p:seq>
            <p:seq concurrent="1" nextAc="seek">
              <p:cTn id="184" restart="whenNotActive" fill="hold" evtFilter="cancelBubble" nodeType="interactiveSeq">
                <p:stCondLst>
                  <p:cond evt="onClick" delay="0">
                    <p:tgtEl>
                      <p:spTgt spid="101"/>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102"/>
                                        </p:tgtEl>
                                        <p:attrNameLst>
                                          <p:attrName>style.visibility</p:attrName>
                                        </p:attrNameLst>
                                      </p:cBhvr>
                                      <p:to>
                                        <p:strVal val="visible"/>
                                      </p:to>
                                    </p:set>
                                    <p:animEffect transition="in" filter="fade">
                                      <p:cBhvr>
                                        <p:cTn id="189" dur="500"/>
                                        <p:tgtEl>
                                          <p:spTgt spid="102"/>
                                        </p:tgtEl>
                                      </p:cBhvr>
                                    </p:animEffect>
                                  </p:childTnLst>
                                  <p:subTnLst>
                                    <p:audio>
                                      <p:cMediaNode>
                                        <p:cTn display="0" masterRel="sameClick">
                                          <p:stCondLst>
                                            <p:cond evt="begin" delay="0">
                                              <p:tn val="187"/>
                                            </p:cond>
                                          </p:stCondLst>
                                          <p:endCondLst>
                                            <p:cond evt="onStopAudio" delay="0">
                                              <p:tgtEl>
                                                <p:sldTgt/>
                                              </p:tgtEl>
                                            </p:cond>
                                          </p:endCondLst>
                                        </p:cTn>
                                        <p:tgtEl>
                                          <p:sndTgt r:embed="rId3" name="Ding.wav"/>
                                        </p:tgtEl>
                                      </p:cMediaNode>
                                    </p:audio>
                                  </p:subTnLst>
                                </p:cTn>
                              </p:par>
                            </p:childTnLst>
                          </p:cTn>
                        </p:par>
                        <p:par>
                          <p:cTn id="190" fill="hold">
                            <p:stCondLst>
                              <p:cond delay="500"/>
                            </p:stCondLst>
                            <p:childTnLst>
                              <p:par>
                                <p:cTn id="191" presetID="10" presetClass="exit" presetSubtype="0" fill="hold" grpId="1" nodeType="afterEffect">
                                  <p:stCondLst>
                                    <p:cond delay="0"/>
                                  </p:stCondLst>
                                  <p:childTnLst>
                                    <p:animEffect transition="out" filter="fade">
                                      <p:cBhvr>
                                        <p:cTn id="192" dur="500"/>
                                        <p:tgtEl>
                                          <p:spTgt spid="102"/>
                                        </p:tgtEl>
                                      </p:cBhvr>
                                    </p:animEffect>
                                    <p:set>
                                      <p:cBhvr>
                                        <p:cTn id="193" dur="1" fill="hold">
                                          <p:stCondLst>
                                            <p:cond delay="499"/>
                                          </p:stCondLst>
                                        </p:cTn>
                                        <p:tgtEl>
                                          <p:spTgt spid="102"/>
                                        </p:tgtEl>
                                        <p:attrNameLst>
                                          <p:attrName>style.visibility</p:attrName>
                                        </p:attrNameLst>
                                      </p:cBhvr>
                                      <p:to>
                                        <p:strVal val="hidden"/>
                                      </p:to>
                                    </p:set>
                                  </p:childTnLst>
                                </p:cTn>
                              </p:par>
                            </p:childTnLst>
                          </p:cTn>
                        </p:par>
                        <p:par>
                          <p:cTn id="194" fill="hold">
                            <p:stCondLst>
                              <p:cond delay="1000"/>
                            </p:stCondLst>
                            <p:childTnLst>
                              <p:par>
                                <p:cTn id="195" presetID="1" presetClass="entr" presetSubtype="0" fill="hold" grpId="0" nodeType="afterEffect">
                                  <p:stCondLst>
                                    <p:cond delay="0"/>
                                  </p:stCondLst>
                                  <p:childTnLst>
                                    <p:set>
                                      <p:cBhvr>
                                        <p:cTn id="196" dur="1" fill="hold">
                                          <p:stCondLst>
                                            <p:cond delay="0"/>
                                          </p:stCondLst>
                                        </p:cTn>
                                        <p:tgtEl>
                                          <p:spTgt spid="103"/>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97" restart="whenNotActive" fill="hold" evtFilter="cancelBubble" nodeType="interactiveSeq">
                <p:stCondLst>
                  <p:cond evt="onClick" delay="0">
                    <p:tgtEl>
                      <p:spTgt spid="104"/>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105"/>
                                        </p:tgtEl>
                                        <p:attrNameLst>
                                          <p:attrName>style.visibility</p:attrName>
                                        </p:attrNameLst>
                                      </p:cBhvr>
                                      <p:to>
                                        <p:strVal val="visible"/>
                                      </p:to>
                                    </p:set>
                                    <p:animEffect transition="in" filter="fade">
                                      <p:cBhvr>
                                        <p:cTn id="202" dur="500"/>
                                        <p:tgtEl>
                                          <p:spTgt spid="105"/>
                                        </p:tgtEl>
                                      </p:cBhvr>
                                    </p:animEffect>
                                  </p:childTnLst>
                                  <p:subTnLst>
                                    <p:audio>
                                      <p:cMediaNode>
                                        <p:cTn display="0" masterRel="sameClick">
                                          <p:stCondLst>
                                            <p:cond evt="begin" delay="0">
                                              <p:tn val="200"/>
                                            </p:cond>
                                          </p:stCondLst>
                                          <p:endCondLst>
                                            <p:cond evt="onStopAudio" delay="0">
                                              <p:tgtEl>
                                                <p:sldTgt/>
                                              </p:tgtEl>
                                            </p:cond>
                                          </p:endCondLst>
                                        </p:cTn>
                                        <p:tgtEl>
                                          <p:sndTgt r:embed="rId3" name="Ding.wav"/>
                                        </p:tgtEl>
                                      </p:cMediaNode>
                                    </p:audio>
                                  </p:sub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500"/>
                                        <p:tgtEl>
                                          <p:spTgt spid="105"/>
                                        </p:tgtEl>
                                      </p:cBhvr>
                                    </p:animEffect>
                                    <p:set>
                                      <p:cBhvr>
                                        <p:cTn id="206" dur="1" fill="hold">
                                          <p:stCondLst>
                                            <p:cond delay="499"/>
                                          </p:stCondLst>
                                        </p:cTn>
                                        <p:tgtEl>
                                          <p:spTgt spid="105"/>
                                        </p:tgtEl>
                                        <p:attrNameLst>
                                          <p:attrName>style.visibility</p:attrName>
                                        </p:attrNameLst>
                                      </p:cBhvr>
                                      <p:to>
                                        <p:strVal val="hidden"/>
                                      </p:to>
                                    </p:set>
                                  </p:childTnLst>
                                </p:cTn>
                              </p:par>
                            </p:childTnLst>
                          </p:cTn>
                        </p:par>
                        <p:par>
                          <p:cTn id="207" fill="hold">
                            <p:stCondLst>
                              <p:cond delay="1000"/>
                            </p:stCondLst>
                            <p:childTnLst>
                              <p:par>
                                <p:cTn id="208" presetID="1" presetClass="entr" presetSubtype="0" fill="hold" grpId="0" nodeType="afterEffect">
                                  <p:stCondLst>
                                    <p:cond delay="0"/>
                                  </p:stCondLst>
                                  <p:childTnLst>
                                    <p:set>
                                      <p:cBhvr>
                                        <p:cTn id="209"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4"/>
                  </p:tgtEl>
                </p:cond>
              </p:nextCondLst>
            </p:seq>
            <p:seq concurrent="1" nextAc="seek">
              <p:cTn id="210" restart="whenNotActive" fill="hold" evtFilter="cancelBubble" nodeType="interactiveSeq">
                <p:stCondLst>
                  <p:cond evt="onClick" delay="0">
                    <p:tgtEl>
                      <p:spTgt spid="107"/>
                    </p:tgtEl>
                  </p:cond>
                </p:stCondLst>
                <p:endSync evt="end" delay="0">
                  <p:rtn val="all"/>
                </p:endSync>
                <p:childTnLst>
                  <p:par>
                    <p:cTn id="211" fill="hold">
                      <p:stCondLst>
                        <p:cond delay="0"/>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114"/>
                                        </p:tgtEl>
                                        <p:attrNameLst>
                                          <p:attrName>style.visibility</p:attrName>
                                        </p:attrNameLst>
                                      </p:cBhvr>
                                      <p:to>
                                        <p:strVal val="visible"/>
                                      </p:to>
                                    </p:set>
                                    <p:animEffect transition="in" filter="fade">
                                      <p:cBhvr>
                                        <p:cTn id="215" dur="500"/>
                                        <p:tgtEl>
                                          <p:spTgt spid="114"/>
                                        </p:tgtEl>
                                      </p:cBhvr>
                                    </p:animEffect>
                                  </p:childTnLst>
                                  <p:subTnLst>
                                    <p:audio>
                                      <p:cMediaNode>
                                        <p:cTn display="0" masterRel="sameClick">
                                          <p:stCondLst>
                                            <p:cond evt="begin" delay="0">
                                              <p:tn val="213"/>
                                            </p:cond>
                                          </p:stCondLst>
                                          <p:endCondLst>
                                            <p:cond evt="onStopAudio" delay="0">
                                              <p:tgtEl>
                                                <p:sldTgt/>
                                              </p:tgtEl>
                                            </p:cond>
                                          </p:endCondLst>
                                        </p:cTn>
                                        <p:tgtEl>
                                          <p:sndTgt r:embed="rId3" name="Ding.wav"/>
                                        </p:tgtEl>
                                      </p:cMediaNode>
                                    </p:audio>
                                  </p:subTnLst>
                                </p:cTn>
                              </p:par>
                            </p:childTnLst>
                          </p:cTn>
                        </p:par>
                        <p:par>
                          <p:cTn id="216" fill="hold">
                            <p:stCondLst>
                              <p:cond delay="500"/>
                            </p:stCondLst>
                            <p:childTnLst>
                              <p:par>
                                <p:cTn id="217" presetID="10" presetClass="exit" presetSubtype="0" fill="hold" grpId="1" nodeType="afterEffect">
                                  <p:stCondLst>
                                    <p:cond delay="0"/>
                                  </p:stCondLst>
                                  <p:childTnLst>
                                    <p:animEffect transition="out" filter="fade">
                                      <p:cBhvr>
                                        <p:cTn id="218" dur="500"/>
                                        <p:tgtEl>
                                          <p:spTgt spid="114"/>
                                        </p:tgtEl>
                                      </p:cBhvr>
                                    </p:animEffect>
                                    <p:set>
                                      <p:cBhvr>
                                        <p:cTn id="219" dur="1" fill="hold">
                                          <p:stCondLst>
                                            <p:cond delay="499"/>
                                          </p:stCondLst>
                                        </p:cTn>
                                        <p:tgtEl>
                                          <p:spTgt spid="114"/>
                                        </p:tgtEl>
                                        <p:attrNameLst>
                                          <p:attrName>style.visibility</p:attrName>
                                        </p:attrNameLst>
                                      </p:cBhvr>
                                      <p:to>
                                        <p:strVal val="hidden"/>
                                      </p:to>
                                    </p:set>
                                  </p:childTnLst>
                                </p:cTn>
                              </p:par>
                            </p:childTnLst>
                          </p:cTn>
                        </p:par>
                        <p:par>
                          <p:cTn id="220" fill="hold">
                            <p:stCondLst>
                              <p:cond delay="1000"/>
                            </p:stCondLst>
                            <p:childTnLst>
                              <p:par>
                                <p:cTn id="221" presetID="1" presetClass="entr" presetSubtype="0" fill="hold" grpId="0" nodeType="afterEffect">
                                  <p:stCondLst>
                                    <p:cond delay="0"/>
                                  </p:stCondLst>
                                  <p:childTnLst>
                                    <p:set>
                                      <p:cBhvr>
                                        <p:cTn id="222" dur="1" fill="hold">
                                          <p:stCondLst>
                                            <p:cond delay="0"/>
                                          </p:stCondLst>
                                        </p:cTn>
                                        <p:tgtEl>
                                          <p:spTgt spid="115"/>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childTnLst>
        </p:cTn>
      </p:par>
    </p:tnLst>
    <p:bldLst>
      <p:bldP spid="58" grpId="0" animBg="1"/>
      <p:bldP spid="58" grpId="1" animBg="1"/>
      <p:bldP spid="59" grpId="0" animBg="1"/>
      <p:bldP spid="61" grpId="0" animBg="1"/>
      <p:bldP spid="61" grpId="1" animBg="1"/>
      <p:bldP spid="62" grpId="0" animBg="1"/>
      <p:bldP spid="64" grpId="0" animBg="1"/>
      <p:bldP spid="64" grpId="1" animBg="1"/>
      <p:bldP spid="65" grpId="0" animBg="1"/>
      <p:bldP spid="67" grpId="0" animBg="1"/>
      <p:bldP spid="67" grpId="1" animBg="1"/>
      <p:bldP spid="68" grpId="0" animBg="1"/>
      <p:bldP spid="70" grpId="0" animBg="1"/>
      <p:bldP spid="70" grpId="1" animBg="1"/>
      <p:bldP spid="71" grpId="0" animBg="1"/>
      <p:bldP spid="73" grpId="0" animBg="1"/>
      <p:bldP spid="73" grpId="1" animBg="1"/>
      <p:bldP spid="74" grpId="0" animBg="1"/>
      <p:bldP spid="79" grpId="0" animBg="1"/>
      <p:bldP spid="79" grpId="1" animBg="1"/>
      <p:bldP spid="80" grpId="0" animBg="1"/>
      <p:bldP spid="82" grpId="0" animBg="1"/>
      <p:bldP spid="82" grpId="1" animBg="1"/>
      <p:bldP spid="83" grpId="0" animBg="1"/>
      <p:bldP spid="85" grpId="0" animBg="1"/>
      <p:bldP spid="85" grpId="1" animBg="1"/>
      <p:bldP spid="86" grpId="0" animBg="1"/>
      <p:bldP spid="88" grpId="0" animBg="1"/>
      <p:bldP spid="88" grpId="1" animBg="1"/>
      <p:bldP spid="89" grpId="0" animBg="1"/>
      <p:bldP spid="91" grpId="0" animBg="1"/>
      <p:bldP spid="91" grpId="1" animBg="1"/>
      <p:bldP spid="92" grpId="0" animBg="1"/>
      <p:bldP spid="109" grpId="0" animBg="1"/>
      <p:bldP spid="109" grpId="1" animBg="1"/>
      <p:bldP spid="110" grpId="0" animBg="1"/>
      <p:bldP spid="96" grpId="0" animBg="1"/>
      <p:bldP spid="96" grpId="1" animBg="1"/>
      <p:bldP spid="97" grpId="0" animBg="1"/>
      <p:bldP spid="99" grpId="0" animBg="1"/>
      <p:bldP spid="99" grpId="1" animBg="1"/>
      <p:bldP spid="100" grpId="0" animBg="1"/>
      <p:bldP spid="102" grpId="0" animBg="1"/>
      <p:bldP spid="102" grpId="1" animBg="1"/>
      <p:bldP spid="103" grpId="0" animBg="1"/>
      <p:bldP spid="105" grpId="0" animBg="1"/>
      <p:bldP spid="105" grpId="1" animBg="1"/>
      <p:bldP spid="106" grpId="0" animBg="1"/>
      <p:bldP spid="114" grpId="0" animBg="1"/>
      <p:bldP spid="114" grpId="1" animBg="1"/>
      <p:bldP spid="1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a:stretch>
        </a:blipFill>
        <a:effectLst/>
      </p:bgPr>
    </p:bg>
    <p:spTree>
      <p:nvGrpSpPr>
        <p:cNvPr id="1" name=""/>
        <p:cNvGrpSpPr/>
        <p:nvPr/>
      </p:nvGrpSpPr>
      <p:grpSpPr>
        <a:xfrm>
          <a:off x="0" y="0"/>
          <a:ext cx="0" cy="0"/>
          <a:chOff x="0" y="0"/>
          <a:chExt cx="0" cy="0"/>
        </a:xfrm>
      </p:grpSpPr>
      <p:pic>
        <p:nvPicPr>
          <p:cNvPr id="1026" name="Picture 2">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2556" y="6617621"/>
            <a:ext cx="1516813" cy="150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46" y="181927"/>
            <a:ext cx="1643399" cy="4924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ru-RU" dirty="0" smtClean="0">
                <a:solidFill>
                  <a:schemeClr val="bg1"/>
                </a:solidFill>
                <a:latin typeface="Arial Black" panose="020B0A04020102020204" pitchFamily="34" charset="0"/>
              </a:rPr>
              <a:t>Раунд</a:t>
            </a:r>
            <a:r>
              <a:rPr lang="en-US" dirty="0" smtClean="0">
                <a:solidFill>
                  <a:schemeClr val="bg1"/>
                </a:solidFill>
                <a:latin typeface="Arial Black" panose="020B0A04020102020204" pitchFamily="34" charset="0"/>
              </a:rPr>
              <a:t> 1</a:t>
            </a:r>
            <a:endParaRPr lang="en-US" dirty="0">
              <a:solidFill>
                <a:schemeClr val="bg1"/>
              </a:solidFill>
              <a:latin typeface="Arial Black" panose="020B0A04020102020204" pitchFamily="34" charset="0"/>
            </a:endParaRPr>
          </a:p>
        </p:txBody>
      </p:sp>
      <p:sp>
        <p:nvSpPr>
          <p:cNvPr id="3" name="TextBox 2"/>
          <p:cNvSpPr txBox="1"/>
          <p:nvPr/>
        </p:nvSpPr>
        <p:spPr>
          <a:xfrm>
            <a:off x="49531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ru-RU" sz="2400" i="1" dirty="0" smtClean="0">
                <a:solidFill>
                  <a:schemeClr val="bg1">
                    <a:lumMod val="75000"/>
                  </a:schemeClr>
                </a:solidFill>
                <a:latin typeface="Arial" panose="020B0604020202020204" pitchFamily="34" charset="0"/>
                <a:cs typeface="Arial" panose="020B0604020202020204" pitchFamily="34" charset="0"/>
              </a:rPr>
              <a:t>КАТЕГОРИЯ</a:t>
            </a:r>
            <a:r>
              <a:rPr lang="en-US" sz="2400" i="1" dirty="0" smtClean="0">
                <a:solidFill>
                  <a:schemeClr val="bg1">
                    <a:lumMod val="75000"/>
                  </a:schemeClr>
                </a:solidFill>
                <a:latin typeface="Arial" panose="020B0604020202020204" pitchFamily="34" charset="0"/>
                <a:cs typeface="Arial" panose="020B0604020202020204" pitchFamily="34" charset="0"/>
              </a:rPr>
              <a:t>:           </a:t>
            </a:r>
            <a:r>
              <a:rPr lang="ru-RU" sz="2400" b="1" dirty="0" smtClean="0">
                <a:solidFill>
                  <a:schemeClr val="bg1"/>
                </a:solidFill>
                <a:latin typeface="Arial" panose="020B0604020202020204" pitchFamily="34" charset="0"/>
                <a:cs typeface="Arial" panose="020B0604020202020204" pitchFamily="34" charset="0"/>
              </a:rPr>
              <a:t>ФРАЗЫ</a:t>
            </a:r>
            <a:endParaRPr lang="en-US" sz="2400" b="1" dirty="0">
              <a:solidFill>
                <a:schemeClr val="bg1"/>
              </a:solidFill>
              <a:latin typeface="Arial" panose="020B0604020202020204" pitchFamily="34" charset="0"/>
              <a:cs typeface="Arial" panose="020B060402020202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218"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220"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pic>
        <p:nvPicPr>
          <p:cNvPr id="3074" name="Picture 2" descr="https://cdn0.iconfinder.com/data/icons/flat-security-icons/512/close.png">
            <a:hlinkClick r:id="" action="ppaction://noaction">
              <a:snd r:embed="rId10" name="Buzzer.wav"/>
            </a:hlinkClick>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458259" y="5677075"/>
            <a:ext cx="655224" cy="65522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 Box 71"/>
          <p:cNvSpPr txBox="1">
            <a:spLocks noChangeArrowheads="1"/>
          </p:cNvSpPr>
          <p:nvPr/>
        </p:nvSpPr>
        <p:spPr bwMode="auto">
          <a:xfrm>
            <a:off x="13243495" y="6339073"/>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НЕВЕРНО</a:t>
            </a:r>
            <a:endParaRPr lang="en-US" altLang="en-US" sz="1400" dirty="0">
              <a:solidFill>
                <a:prstClr val="white"/>
              </a:solidFill>
            </a:endParaRPr>
          </a:p>
        </p:txBody>
      </p:sp>
      <p:grpSp>
        <p:nvGrpSpPr>
          <p:cNvPr id="179" name="Group 14"/>
          <p:cNvGrpSpPr>
            <a:grpSpLocks/>
          </p:cNvGrpSpPr>
          <p:nvPr/>
        </p:nvGrpSpPr>
        <p:grpSpPr bwMode="auto">
          <a:xfrm rot="10800000">
            <a:off x="13675008" y="260883"/>
            <a:ext cx="672241" cy="674574"/>
            <a:chOff x="566" y="4031"/>
            <a:chExt cx="288" cy="289"/>
          </a:xfrm>
        </p:grpSpPr>
        <p:sp>
          <p:nvSpPr>
            <p:cNvPr id="18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2" name="Oval 17">
              <a:hlinkClick r:id="rId12"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83" name="TextBox 182"/>
          <p:cNvSpPr txBox="1"/>
          <p:nvPr/>
        </p:nvSpPr>
        <p:spPr>
          <a:xfrm>
            <a:off x="13589877" y="985485"/>
            <a:ext cx="809837"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cs typeface="Arial" panose="020B0604020202020204" pitchFamily="34" charset="0"/>
              </a:rPr>
              <a:t>След. </a:t>
            </a:r>
          </a:p>
          <a:p>
            <a:pPr algn="ctr"/>
            <a:r>
              <a:rPr lang="ru-RU" sz="1400" dirty="0" smtClean="0">
                <a:solidFill>
                  <a:prstClr val="white"/>
                </a:solidFill>
                <a:latin typeface="Arial Black" panose="020B0A04020102020204" pitchFamily="34" charset="0"/>
                <a:cs typeface="Arial" panose="020B0604020202020204" pitchFamily="34" charset="0"/>
              </a:rPr>
              <a:t>раунд</a:t>
            </a:r>
            <a:endParaRPr lang="en-US" sz="1400" dirty="0">
              <a:solidFill>
                <a:prstClr val="white"/>
              </a:solidFill>
              <a:latin typeface="Arial Black" panose="020B0A04020102020204" pitchFamily="34" charset="0"/>
              <a:cs typeface="Arial" panose="020B0604020202020204" pitchFamily="34" charset="0"/>
            </a:endParaRPr>
          </a:p>
        </p:txBody>
      </p:sp>
      <p:sp>
        <p:nvSpPr>
          <p:cNvPr id="129" name="TextBox 128"/>
          <p:cNvSpPr txBox="1">
            <a:spLocks noChangeArrowheads="1"/>
          </p:cNvSpPr>
          <p:nvPr/>
        </p:nvSpPr>
        <p:spPr bwMode="auto">
          <a:xfrm>
            <a:off x="20722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0" name="TextBox 129"/>
          <p:cNvSpPr txBox="1">
            <a:spLocks noChangeArrowheads="1"/>
          </p:cNvSpPr>
          <p:nvPr/>
        </p:nvSpPr>
        <p:spPr bwMode="auto">
          <a:xfrm>
            <a:off x="20722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1" name="Text Box 4"/>
          <p:cNvSpPr txBox="1">
            <a:spLocks noChangeArrowheads="1"/>
          </p:cNvSpPr>
          <p:nvPr/>
        </p:nvSpPr>
        <p:spPr bwMode="auto">
          <a:xfrm>
            <a:off x="20849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32" name="TextBox 131"/>
          <p:cNvSpPr txBox="1">
            <a:spLocks noChangeArrowheads="1"/>
          </p:cNvSpPr>
          <p:nvPr/>
        </p:nvSpPr>
        <p:spPr bwMode="auto">
          <a:xfrm>
            <a:off x="2969758"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3" name="TextBox 132"/>
          <p:cNvSpPr txBox="1">
            <a:spLocks noChangeArrowheads="1"/>
          </p:cNvSpPr>
          <p:nvPr/>
        </p:nvSpPr>
        <p:spPr bwMode="auto">
          <a:xfrm>
            <a:off x="2969758"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4" name="Text Box 4"/>
          <p:cNvSpPr txBox="1">
            <a:spLocks noChangeArrowheads="1"/>
          </p:cNvSpPr>
          <p:nvPr/>
        </p:nvSpPr>
        <p:spPr bwMode="auto">
          <a:xfrm>
            <a:off x="2969758"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35" name="TextBox 134"/>
          <p:cNvSpPr txBox="1">
            <a:spLocks noChangeArrowheads="1"/>
          </p:cNvSpPr>
          <p:nvPr/>
        </p:nvSpPr>
        <p:spPr bwMode="auto">
          <a:xfrm>
            <a:off x="3862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6" name="TextBox 135"/>
          <p:cNvSpPr txBox="1">
            <a:spLocks noChangeArrowheads="1"/>
          </p:cNvSpPr>
          <p:nvPr/>
        </p:nvSpPr>
        <p:spPr bwMode="auto">
          <a:xfrm>
            <a:off x="3862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7" name="Text Box 4"/>
          <p:cNvSpPr txBox="1">
            <a:spLocks noChangeArrowheads="1"/>
          </p:cNvSpPr>
          <p:nvPr/>
        </p:nvSpPr>
        <p:spPr bwMode="auto">
          <a:xfrm>
            <a:off x="3862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38" name="TextBox 137"/>
          <p:cNvSpPr txBox="1">
            <a:spLocks noChangeArrowheads="1"/>
          </p:cNvSpPr>
          <p:nvPr/>
        </p:nvSpPr>
        <p:spPr bwMode="auto">
          <a:xfrm>
            <a:off x="4751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9" name="TextBox 138"/>
          <p:cNvSpPr txBox="1">
            <a:spLocks noChangeArrowheads="1"/>
          </p:cNvSpPr>
          <p:nvPr/>
        </p:nvSpPr>
        <p:spPr bwMode="auto">
          <a:xfrm>
            <a:off x="4751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0" name="Text Box 4"/>
          <p:cNvSpPr txBox="1">
            <a:spLocks noChangeArrowheads="1"/>
          </p:cNvSpPr>
          <p:nvPr/>
        </p:nvSpPr>
        <p:spPr bwMode="auto">
          <a:xfrm>
            <a:off x="4751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52" name="TextBox 151"/>
          <p:cNvSpPr txBox="1">
            <a:spLocks noChangeArrowheads="1"/>
          </p:cNvSpPr>
          <p:nvPr/>
        </p:nvSpPr>
        <p:spPr bwMode="auto">
          <a:xfrm>
            <a:off x="5649459"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3" name="TextBox 152"/>
          <p:cNvSpPr txBox="1">
            <a:spLocks noChangeArrowheads="1"/>
          </p:cNvSpPr>
          <p:nvPr/>
        </p:nvSpPr>
        <p:spPr bwMode="auto">
          <a:xfrm>
            <a:off x="5649459"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4" name="Text Box 4"/>
          <p:cNvSpPr txBox="1">
            <a:spLocks noChangeArrowheads="1"/>
          </p:cNvSpPr>
          <p:nvPr/>
        </p:nvSpPr>
        <p:spPr bwMode="auto">
          <a:xfrm>
            <a:off x="5649459"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55" name="TextBox 154"/>
          <p:cNvSpPr txBox="1">
            <a:spLocks noChangeArrowheads="1"/>
          </p:cNvSpPr>
          <p:nvPr/>
        </p:nvSpPr>
        <p:spPr bwMode="auto">
          <a:xfrm>
            <a:off x="65426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6" name="TextBox 155"/>
          <p:cNvSpPr txBox="1">
            <a:spLocks noChangeArrowheads="1"/>
          </p:cNvSpPr>
          <p:nvPr/>
        </p:nvSpPr>
        <p:spPr bwMode="auto">
          <a:xfrm>
            <a:off x="65426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7" name="Text Box 4"/>
          <p:cNvSpPr txBox="1">
            <a:spLocks noChangeArrowheads="1"/>
          </p:cNvSpPr>
          <p:nvPr/>
        </p:nvSpPr>
        <p:spPr bwMode="auto">
          <a:xfrm>
            <a:off x="65426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58" name="TextBox 157"/>
          <p:cNvSpPr txBox="1">
            <a:spLocks noChangeArrowheads="1"/>
          </p:cNvSpPr>
          <p:nvPr/>
        </p:nvSpPr>
        <p:spPr bwMode="auto">
          <a:xfrm>
            <a:off x="74466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8" name="TextBox 167"/>
          <p:cNvSpPr txBox="1">
            <a:spLocks noChangeArrowheads="1"/>
          </p:cNvSpPr>
          <p:nvPr/>
        </p:nvSpPr>
        <p:spPr bwMode="auto">
          <a:xfrm>
            <a:off x="74466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3" name="Text Box 4"/>
          <p:cNvSpPr txBox="1">
            <a:spLocks noChangeArrowheads="1"/>
          </p:cNvSpPr>
          <p:nvPr/>
        </p:nvSpPr>
        <p:spPr bwMode="auto">
          <a:xfrm>
            <a:off x="74466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74" name="TextBox 173"/>
          <p:cNvSpPr txBox="1">
            <a:spLocks noChangeArrowheads="1"/>
          </p:cNvSpPr>
          <p:nvPr/>
        </p:nvSpPr>
        <p:spPr bwMode="auto">
          <a:xfrm>
            <a:off x="8344070"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5" name="TextBox 174"/>
          <p:cNvSpPr txBox="1">
            <a:spLocks noChangeArrowheads="1"/>
          </p:cNvSpPr>
          <p:nvPr/>
        </p:nvSpPr>
        <p:spPr bwMode="auto">
          <a:xfrm>
            <a:off x="8344070"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6" name="Text Box 4"/>
          <p:cNvSpPr txBox="1">
            <a:spLocks noChangeArrowheads="1"/>
          </p:cNvSpPr>
          <p:nvPr/>
        </p:nvSpPr>
        <p:spPr bwMode="auto">
          <a:xfrm>
            <a:off x="8344070"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7" name="TextBox 176"/>
          <p:cNvSpPr txBox="1">
            <a:spLocks noChangeArrowheads="1"/>
          </p:cNvSpPr>
          <p:nvPr/>
        </p:nvSpPr>
        <p:spPr bwMode="auto">
          <a:xfrm>
            <a:off x="9237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8" name="TextBox 177"/>
          <p:cNvSpPr txBox="1">
            <a:spLocks noChangeArrowheads="1"/>
          </p:cNvSpPr>
          <p:nvPr/>
        </p:nvSpPr>
        <p:spPr bwMode="auto">
          <a:xfrm>
            <a:off x="9237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84" name="Text Box 4"/>
          <p:cNvSpPr txBox="1">
            <a:spLocks noChangeArrowheads="1"/>
          </p:cNvSpPr>
          <p:nvPr/>
        </p:nvSpPr>
        <p:spPr bwMode="auto">
          <a:xfrm>
            <a:off x="9237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85" name="TextBox 184"/>
          <p:cNvSpPr txBox="1">
            <a:spLocks noChangeArrowheads="1"/>
          </p:cNvSpPr>
          <p:nvPr/>
        </p:nvSpPr>
        <p:spPr bwMode="auto">
          <a:xfrm>
            <a:off x="10126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86" name="TextBox 185"/>
          <p:cNvSpPr txBox="1">
            <a:spLocks noChangeArrowheads="1"/>
          </p:cNvSpPr>
          <p:nvPr/>
        </p:nvSpPr>
        <p:spPr bwMode="auto">
          <a:xfrm>
            <a:off x="10126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87" name="Text Box 4"/>
          <p:cNvSpPr txBox="1">
            <a:spLocks noChangeArrowheads="1"/>
          </p:cNvSpPr>
          <p:nvPr/>
        </p:nvSpPr>
        <p:spPr bwMode="auto">
          <a:xfrm>
            <a:off x="10126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88" name="TextBox 187"/>
          <p:cNvSpPr txBox="1">
            <a:spLocks noChangeArrowheads="1"/>
          </p:cNvSpPr>
          <p:nvPr/>
        </p:nvSpPr>
        <p:spPr bwMode="auto">
          <a:xfrm>
            <a:off x="1102377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89" name="TextBox 188"/>
          <p:cNvSpPr txBox="1">
            <a:spLocks noChangeArrowheads="1"/>
          </p:cNvSpPr>
          <p:nvPr/>
        </p:nvSpPr>
        <p:spPr bwMode="auto">
          <a:xfrm>
            <a:off x="1102377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0" name="Text Box 4"/>
          <p:cNvSpPr txBox="1">
            <a:spLocks noChangeArrowheads="1"/>
          </p:cNvSpPr>
          <p:nvPr/>
        </p:nvSpPr>
        <p:spPr bwMode="auto">
          <a:xfrm>
            <a:off x="1102377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91" name="TextBox 190"/>
          <p:cNvSpPr txBox="1">
            <a:spLocks noChangeArrowheads="1"/>
          </p:cNvSpPr>
          <p:nvPr/>
        </p:nvSpPr>
        <p:spPr bwMode="auto">
          <a:xfrm>
            <a:off x="119170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2" name="TextBox 191"/>
          <p:cNvSpPr txBox="1">
            <a:spLocks noChangeArrowheads="1"/>
          </p:cNvSpPr>
          <p:nvPr/>
        </p:nvSpPr>
        <p:spPr bwMode="auto">
          <a:xfrm>
            <a:off x="119170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3" name="Text Box 4"/>
          <p:cNvSpPr txBox="1">
            <a:spLocks noChangeArrowheads="1"/>
          </p:cNvSpPr>
          <p:nvPr/>
        </p:nvSpPr>
        <p:spPr bwMode="auto">
          <a:xfrm>
            <a:off x="119170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94" name="TextBox 193"/>
          <p:cNvSpPr txBox="1">
            <a:spLocks noChangeArrowheads="1"/>
          </p:cNvSpPr>
          <p:nvPr/>
        </p:nvSpPr>
        <p:spPr bwMode="auto">
          <a:xfrm>
            <a:off x="20777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5" name="TextBox 194"/>
          <p:cNvSpPr txBox="1">
            <a:spLocks noChangeArrowheads="1"/>
          </p:cNvSpPr>
          <p:nvPr/>
        </p:nvSpPr>
        <p:spPr bwMode="auto">
          <a:xfrm>
            <a:off x="20777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9" name="Text Box 4"/>
          <p:cNvSpPr txBox="1">
            <a:spLocks noChangeArrowheads="1"/>
          </p:cNvSpPr>
          <p:nvPr/>
        </p:nvSpPr>
        <p:spPr bwMode="auto">
          <a:xfrm>
            <a:off x="20777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200" name="TextBox 199"/>
          <p:cNvSpPr txBox="1">
            <a:spLocks noChangeArrowheads="1"/>
          </p:cNvSpPr>
          <p:nvPr/>
        </p:nvSpPr>
        <p:spPr bwMode="auto">
          <a:xfrm>
            <a:off x="2975191"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1" name="TextBox 200"/>
          <p:cNvSpPr txBox="1">
            <a:spLocks noChangeArrowheads="1"/>
          </p:cNvSpPr>
          <p:nvPr/>
        </p:nvSpPr>
        <p:spPr bwMode="auto">
          <a:xfrm>
            <a:off x="2975191"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6" name="Text Box 4"/>
          <p:cNvSpPr txBox="1">
            <a:spLocks noChangeArrowheads="1"/>
          </p:cNvSpPr>
          <p:nvPr/>
        </p:nvSpPr>
        <p:spPr bwMode="auto">
          <a:xfrm>
            <a:off x="2975191"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07" name="TextBox 206"/>
          <p:cNvSpPr txBox="1">
            <a:spLocks noChangeArrowheads="1"/>
          </p:cNvSpPr>
          <p:nvPr/>
        </p:nvSpPr>
        <p:spPr bwMode="auto">
          <a:xfrm>
            <a:off x="3868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8" name="TextBox 207"/>
          <p:cNvSpPr txBox="1">
            <a:spLocks noChangeArrowheads="1"/>
          </p:cNvSpPr>
          <p:nvPr/>
        </p:nvSpPr>
        <p:spPr bwMode="auto">
          <a:xfrm>
            <a:off x="3868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9"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10" name="TextBox 209"/>
          <p:cNvSpPr txBox="1">
            <a:spLocks noChangeArrowheads="1"/>
          </p:cNvSpPr>
          <p:nvPr/>
        </p:nvSpPr>
        <p:spPr bwMode="auto">
          <a:xfrm>
            <a:off x="4757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11" name="TextBox 210"/>
          <p:cNvSpPr txBox="1">
            <a:spLocks noChangeArrowheads="1"/>
          </p:cNvSpPr>
          <p:nvPr/>
        </p:nvSpPr>
        <p:spPr bwMode="auto">
          <a:xfrm>
            <a:off x="4757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23"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24" name="TextBox 223"/>
          <p:cNvSpPr txBox="1">
            <a:spLocks noChangeArrowheads="1"/>
          </p:cNvSpPr>
          <p:nvPr/>
        </p:nvSpPr>
        <p:spPr bwMode="auto">
          <a:xfrm>
            <a:off x="5654892"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25" name="TextBox 224"/>
          <p:cNvSpPr txBox="1">
            <a:spLocks noChangeArrowheads="1"/>
          </p:cNvSpPr>
          <p:nvPr/>
        </p:nvSpPr>
        <p:spPr bwMode="auto">
          <a:xfrm>
            <a:off x="5654892"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26" name="Text Box 4"/>
          <p:cNvSpPr txBox="1">
            <a:spLocks noChangeArrowheads="1"/>
          </p:cNvSpPr>
          <p:nvPr/>
        </p:nvSpPr>
        <p:spPr bwMode="auto">
          <a:xfrm>
            <a:off x="5654892"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27" name="TextBox 226"/>
          <p:cNvSpPr txBox="1">
            <a:spLocks noChangeArrowheads="1"/>
          </p:cNvSpPr>
          <p:nvPr/>
        </p:nvSpPr>
        <p:spPr bwMode="auto">
          <a:xfrm>
            <a:off x="65481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28" name="TextBox 227"/>
          <p:cNvSpPr txBox="1">
            <a:spLocks noChangeArrowheads="1"/>
          </p:cNvSpPr>
          <p:nvPr/>
        </p:nvSpPr>
        <p:spPr bwMode="auto">
          <a:xfrm>
            <a:off x="65481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29" name="Text Box 4"/>
          <p:cNvSpPr txBox="1">
            <a:spLocks noChangeArrowheads="1"/>
          </p:cNvSpPr>
          <p:nvPr/>
        </p:nvSpPr>
        <p:spPr bwMode="auto">
          <a:xfrm>
            <a:off x="65481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30" name="TextBox 229"/>
          <p:cNvSpPr txBox="1">
            <a:spLocks noChangeArrowheads="1"/>
          </p:cNvSpPr>
          <p:nvPr/>
        </p:nvSpPr>
        <p:spPr bwMode="auto">
          <a:xfrm>
            <a:off x="74520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31" name="TextBox 230"/>
          <p:cNvSpPr txBox="1">
            <a:spLocks noChangeArrowheads="1"/>
          </p:cNvSpPr>
          <p:nvPr/>
        </p:nvSpPr>
        <p:spPr bwMode="auto">
          <a:xfrm>
            <a:off x="74520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32" name="Text Box 4"/>
          <p:cNvSpPr txBox="1">
            <a:spLocks noChangeArrowheads="1"/>
          </p:cNvSpPr>
          <p:nvPr/>
        </p:nvSpPr>
        <p:spPr bwMode="auto">
          <a:xfrm>
            <a:off x="74520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233" name="TextBox 232"/>
          <p:cNvSpPr txBox="1">
            <a:spLocks noChangeArrowheads="1"/>
          </p:cNvSpPr>
          <p:nvPr/>
        </p:nvSpPr>
        <p:spPr bwMode="auto">
          <a:xfrm>
            <a:off x="8349503"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34" name="TextBox 233"/>
          <p:cNvSpPr txBox="1">
            <a:spLocks noChangeArrowheads="1"/>
          </p:cNvSpPr>
          <p:nvPr/>
        </p:nvSpPr>
        <p:spPr bwMode="auto">
          <a:xfrm>
            <a:off x="8349503"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35" name="Text Box 4"/>
          <p:cNvSpPr txBox="1">
            <a:spLocks noChangeArrowheads="1"/>
          </p:cNvSpPr>
          <p:nvPr/>
        </p:nvSpPr>
        <p:spPr bwMode="auto">
          <a:xfrm>
            <a:off x="8349503"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36" name="TextBox 235"/>
          <p:cNvSpPr txBox="1">
            <a:spLocks noChangeArrowheads="1"/>
          </p:cNvSpPr>
          <p:nvPr/>
        </p:nvSpPr>
        <p:spPr bwMode="auto">
          <a:xfrm>
            <a:off x="9242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37" name="TextBox 236"/>
          <p:cNvSpPr txBox="1">
            <a:spLocks noChangeArrowheads="1"/>
          </p:cNvSpPr>
          <p:nvPr/>
        </p:nvSpPr>
        <p:spPr bwMode="auto">
          <a:xfrm>
            <a:off x="9242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38" name="Text Box 4"/>
          <p:cNvSpPr txBox="1">
            <a:spLocks noChangeArrowheads="1"/>
          </p:cNvSpPr>
          <p:nvPr/>
        </p:nvSpPr>
        <p:spPr bwMode="auto">
          <a:xfrm>
            <a:off x="9242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39" name="TextBox 238"/>
          <p:cNvSpPr txBox="1">
            <a:spLocks noChangeArrowheads="1"/>
          </p:cNvSpPr>
          <p:nvPr/>
        </p:nvSpPr>
        <p:spPr bwMode="auto">
          <a:xfrm>
            <a:off x="10131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40" name="TextBox 239"/>
          <p:cNvSpPr txBox="1">
            <a:spLocks noChangeArrowheads="1"/>
          </p:cNvSpPr>
          <p:nvPr/>
        </p:nvSpPr>
        <p:spPr bwMode="auto">
          <a:xfrm>
            <a:off x="10131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41" name="Text Box 4"/>
          <p:cNvSpPr txBox="1">
            <a:spLocks noChangeArrowheads="1"/>
          </p:cNvSpPr>
          <p:nvPr/>
        </p:nvSpPr>
        <p:spPr bwMode="auto">
          <a:xfrm>
            <a:off x="10131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42" name="TextBox 241"/>
          <p:cNvSpPr txBox="1">
            <a:spLocks noChangeArrowheads="1"/>
          </p:cNvSpPr>
          <p:nvPr/>
        </p:nvSpPr>
        <p:spPr bwMode="auto">
          <a:xfrm>
            <a:off x="1102920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43" name="TextBox 242"/>
          <p:cNvSpPr txBox="1">
            <a:spLocks noChangeArrowheads="1"/>
          </p:cNvSpPr>
          <p:nvPr/>
        </p:nvSpPr>
        <p:spPr bwMode="auto">
          <a:xfrm>
            <a:off x="1102920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44" name="Text Box 4"/>
          <p:cNvSpPr txBox="1">
            <a:spLocks noChangeArrowheads="1"/>
          </p:cNvSpPr>
          <p:nvPr/>
        </p:nvSpPr>
        <p:spPr bwMode="auto">
          <a:xfrm>
            <a:off x="1102920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45" name="TextBox 244"/>
          <p:cNvSpPr txBox="1">
            <a:spLocks noChangeArrowheads="1"/>
          </p:cNvSpPr>
          <p:nvPr/>
        </p:nvSpPr>
        <p:spPr bwMode="auto">
          <a:xfrm>
            <a:off x="119224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46" name="TextBox 245"/>
          <p:cNvSpPr txBox="1">
            <a:spLocks noChangeArrowheads="1"/>
          </p:cNvSpPr>
          <p:nvPr/>
        </p:nvSpPr>
        <p:spPr bwMode="auto">
          <a:xfrm>
            <a:off x="119224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47" name="Text Box 4"/>
          <p:cNvSpPr txBox="1">
            <a:spLocks noChangeArrowheads="1"/>
          </p:cNvSpPr>
          <p:nvPr/>
        </p:nvSpPr>
        <p:spPr bwMode="auto">
          <a:xfrm>
            <a:off x="119224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48" name="TextBox 247"/>
          <p:cNvSpPr txBox="1">
            <a:spLocks noChangeArrowheads="1"/>
          </p:cNvSpPr>
          <p:nvPr/>
        </p:nvSpPr>
        <p:spPr bwMode="auto">
          <a:xfrm>
            <a:off x="20803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49" name="TextBox 248"/>
          <p:cNvSpPr txBox="1">
            <a:spLocks noChangeArrowheads="1"/>
          </p:cNvSpPr>
          <p:nvPr/>
        </p:nvSpPr>
        <p:spPr bwMode="auto">
          <a:xfrm>
            <a:off x="20803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50" name="Text Box 4"/>
          <p:cNvSpPr txBox="1">
            <a:spLocks noChangeArrowheads="1"/>
          </p:cNvSpPr>
          <p:nvPr/>
        </p:nvSpPr>
        <p:spPr bwMode="auto">
          <a:xfrm>
            <a:off x="20803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251" name="TextBox 250"/>
          <p:cNvSpPr txBox="1">
            <a:spLocks noChangeArrowheads="1"/>
          </p:cNvSpPr>
          <p:nvPr/>
        </p:nvSpPr>
        <p:spPr bwMode="auto">
          <a:xfrm>
            <a:off x="2977780"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52" name="TextBox 251"/>
          <p:cNvSpPr txBox="1">
            <a:spLocks noChangeArrowheads="1"/>
          </p:cNvSpPr>
          <p:nvPr/>
        </p:nvSpPr>
        <p:spPr bwMode="auto">
          <a:xfrm>
            <a:off x="2977780"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53" name="Text Box 4"/>
          <p:cNvSpPr txBox="1">
            <a:spLocks noChangeArrowheads="1"/>
          </p:cNvSpPr>
          <p:nvPr/>
        </p:nvSpPr>
        <p:spPr bwMode="auto">
          <a:xfrm>
            <a:off x="2977780"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54" name="TextBox 253"/>
          <p:cNvSpPr txBox="1">
            <a:spLocks noChangeArrowheads="1"/>
          </p:cNvSpPr>
          <p:nvPr/>
        </p:nvSpPr>
        <p:spPr bwMode="auto">
          <a:xfrm>
            <a:off x="3871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55" name="TextBox 254"/>
          <p:cNvSpPr txBox="1">
            <a:spLocks noChangeArrowheads="1"/>
          </p:cNvSpPr>
          <p:nvPr/>
        </p:nvSpPr>
        <p:spPr bwMode="auto">
          <a:xfrm>
            <a:off x="3871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56" name="Text Box 4"/>
          <p:cNvSpPr txBox="1">
            <a:spLocks noChangeArrowheads="1"/>
          </p:cNvSpPr>
          <p:nvPr/>
        </p:nvSpPr>
        <p:spPr bwMode="auto">
          <a:xfrm>
            <a:off x="3871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57" name="TextBox 256"/>
          <p:cNvSpPr txBox="1">
            <a:spLocks noChangeArrowheads="1"/>
          </p:cNvSpPr>
          <p:nvPr/>
        </p:nvSpPr>
        <p:spPr bwMode="auto">
          <a:xfrm>
            <a:off x="4760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58" name="TextBox 257"/>
          <p:cNvSpPr txBox="1">
            <a:spLocks noChangeArrowheads="1"/>
          </p:cNvSpPr>
          <p:nvPr/>
        </p:nvSpPr>
        <p:spPr bwMode="auto">
          <a:xfrm>
            <a:off x="4760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59" name="Text Box 4"/>
          <p:cNvSpPr txBox="1">
            <a:spLocks noChangeArrowheads="1"/>
          </p:cNvSpPr>
          <p:nvPr/>
        </p:nvSpPr>
        <p:spPr bwMode="auto">
          <a:xfrm>
            <a:off x="4760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60" name="TextBox 259"/>
          <p:cNvSpPr txBox="1">
            <a:spLocks noChangeArrowheads="1"/>
          </p:cNvSpPr>
          <p:nvPr/>
        </p:nvSpPr>
        <p:spPr bwMode="auto">
          <a:xfrm>
            <a:off x="5657481"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61" name="TextBox 260"/>
          <p:cNvSpPr txBox="1">
            <a:spLocks noChangeArrowheads="1"/>
          </p:cNvSpPr>
          <p:nvPr/>
        </p:nvSpPr>
        <p:spPr bwMode="auto">
          <a:xfrm>
            <a:off x="5657481"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62" name="Text Box 4"/>
          <p:cNvSpPr txBox="1">
            <a:spLocks noChangeArrowheads="1"/>
          </p:cNvSpPr>
          <p:nvPr/>
        </p:nvSpPr>
        <p:spPr bwMode="auto">
          <a:xfrm>
            <a:off x="5657481"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63" name="TextBox 262"/>
          <p:cNvSpPr txBox="1">
            <a:spLocks noChangeArrowheads="1"/>
          </p:cNvSpPr>
          <p:nvPr/>
        </p:nvSpPr>
        <p:spPr bwMode="auto">
          <a:xfrm>
            <a:off x="65507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64" name="TextBox 263"/>
          <p:cNvSpPr txBox="1">
            <a:spLocks noChangeArrowheads="1"/>
          </p:cNvSpPr>
          <p:nvPr/>
        </p:nvSpPr>
        <p:spPr bwMode="auto">
          <a:xfrm>
            <a:off x="65507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65" name="Text Box 4"/>
          <p:cNvSpPr txBox="1">
            <a:spLocks noChangeArrowheads="1"/>
          </p:cNvSpPr>
          <p:nvPr/>
        </p:nvSpPr>
        <p:spPr bwMode="auto">
          <a:xfrm>
            <a:off x="65507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66" name="TextBox 265"/>
          <p:cNvSpPr txBox="1">
            <a:spLocks noChangeArrowheads="1"/>
          </p:cNvSpPr>
          <p:nvPr/>
        </p:nvSpPr>
        <p:spPr bwMode="auto">
          <a:xfrm>
            <a:off x="74546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67" name="TextBox 266"/>
          <p:cNvSpPr txBox="1">
            <a:spLocks noChangeArrowheads="1"/>
          </p:cNvSpPr>
          <p:nvPr/>
        </p:nvSpPr>
        <p:spPr bwMode="auto">
          <a:xfrm>
            <a:off x="74546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68" name="Text Box 4"/>
          <p:cNvSpPr txBox="1">
            <a:spLocks noChangeArrowheads="1"/>
          </p:cNvSpPr>
          <p:nvPr/>
        </p:nvSpPr>
        <p:spPr bwMode="auto">
          <a:xfrm>
            <a:off x="74546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269" name="TextBox 268"/>
          <p:cNvSpPr txBox="1">
            <a:spLocks noChangeArrowheads="1"/>
          </p:cNvSpPr>
          <p:nvPr/>
        </p:nvSpPr>
        <p:spPr bwMode="auto">
          <a:xfrm>
            <a:off x="8352092"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70" name="TextBox 269"/>
          <p:cNvSpPr txBox="1">
            <a:spLocks noChangeArrowheads="1"/>
          </p:cNvSpPr>
          <p:nvPr/>
        </p:nvSpPr>
        <p:spPr bwMode="auto">
          <a:xfrm>
            <a:off x="8352092"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71" name="Text Box 4"/>
          <p:cNvSpPr txBox="1">
            <a:spLocks noChangeArrowheads="1"/>
          </p:cNvSpPr>
          <p:nvPr/>
        </p:nvSpPr>
        <p:spPr bwMode="auto">
          <a:xfrm>
            <a:off x="8352092"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72" name="TextBox 271"/>
          <p:cNvSpPr txBox="1">
            <a:spLocks noChangeArrowheads="1"/>
          </p:cNvSpPr>
          <p:nvPr/>
        </p:nvSpPr>
        <p:spPr bwMode="auto">
          <a:xfrm>
            <a:off x="9245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73" name="TextBox 272"/>
          <p:cNvSpPr txBox="1">
            <a:spLocks noChangeArrowheads="1"/>
          </p:cNvSpPr>
          <p:nvPr/>
        </p:nvSpPr>
        <p:spPr bwMode="auto">
          <a:xfrm>
            <a:off x="9245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74" name="Text Box 4"/>
          <p:cNvSpPr txBox="1">
            <a:spLocks noChangeArrowheads="1"/>
          </p:cNvSpPr>
          <p:nvPr/>
        </p:nvSpPr>
        <p:spPr bwMode="auto">
          <a:xfrm>
            <a:off x="9245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75" name="TextBox 274"/>
          <p:cNvSpPr txBox="1">
            <a:spLocks noChangeArrowheads="1"/>
          </p:cNvSpPr>
          <p:nvPr/>
        </p:nvSpPr>
        <p:spPr bwMode="auto">
          <a:xfrm>
            <a:off x="10134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76" name="TextBox 275"/>
          <p:cNvSpPr txBox="1">
            <a:spLocks noChangeArrowheads="1"/>
          </p:cNvSpPr>
          <p:nvPr/>
        </p:nvSpPr>
        <p:spPr bwMode="auto">
          <a:xfrm>
            <a:off x="10134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77" name="Text Box 4"/>
          <p:cNvSpPr txBox="1">
            <a:spLocks noChangeArrowheads="1"/>
          </p:cNvSpPr>
          <p:nvPr/>
        </p:nvSpPr>
        <p:spPr bwMode="auto">
          <a:xfrm>
            <a:off x="10134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78" name="TextBox 277"/>
          <p:cNvSpPr txBox="1">
            <a:spLocks noChangeArrowheads="1"/>
          </p:cNvSpPr>
          <p:nvPr/>
        </p:nvSpPr>
        <p:spPr bwMode="auto">
          <a:xfrm>
            <a:off x="1103179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79" name="TextBox 278"/>
          <p:cNvSpPr txBox="1">
            <a:spLocks noChangeArrowheads="1"/>
          </p:cNvSpPr>
          <p:nvPr/>
        </p:nvSpPr>
        <p:spPr bwMode="auto">
          <a:xfrm>
            <a:off x="1103179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80" name="Text Box 4"/>
          <p:cNvSpPr txBox="1">
            <a:spLocks noChangeArrowheads="1"/>
          </p:cNvSpPr>
          <p:nvPr/>
        </p:nvSpPr>
        <p:spPr bwMode="auto">
          <a:xfrm>
            <a:off x="1103179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81" name="TextBox 280"/>
          <p:cNvSpPr txBox="1">
            <a:spLocks noChangeArrowheads="1"/>
          </p:cNvSpPr>
          <p:nvPr/>
        </p:nvSpPr>
        <p:spPr bwMode="auto">
          <a:xfrm>
            <a:off x="119250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82" name="TextBox 281"/>
          <p:cNvSpPr txBox="1">
            <a:spLocks noChangeArrowheads="1"/>
          </p:cNvSpPr>
          <p:nvPr/>
        </p:nvSpPr>
        <p:spPr bwMode="auto">
          <a:xfrm>
            <a:off x="119250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83" name="Text Box 4"/>
          <p:cNvSpPr txBox="1">
            <a:spLocks noChangeArrowheads="1"/>
          </p:cNvSpPr>
          <p:nvPr/>
        </p:nvSpPr>
        <p:spPr bwMode="auto">
          <a:xfrm>
            <a:off x="119250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84" name="TextBox 283"/>
          <p:cNvSpPr txBox="1">
            <a:spLocks noChangeArrowheads="1"/>
          </p:cNvSpPr>
          <p:nvPr/>
        </p:nvSpPr>
        <p:spPr bwMode="auto">
          <a:xfrm>
            <a:off x="20857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85" name="TextBox 284"/>
          <p:cNvSpPr txBox="1">
            <a:spLocks noChangeArrowheads="1"/>
          </p:cNvSpPr>
          <p:nvPr/>
        </p:nvSpPr>
        <p:spPr bwMode="auto">
          <a:xfrm>
            <a:off x="20857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86" name="Text Box 4"/>
          <p:cNvSpPr txBox="1">
            <a:spLocks noChangeArrowheads="1"/>
          </p:cNvSpPr>
          <p:nvPr/>
        </p:nvSpPr>
        <p:spPr bwMode="auto">
          <a:xfrm>
            <a:off x="20857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287" name="TextBox 286"/>
          <p:cNvSpPr txBox="1">
            <a:spLocks noChangeArrowheads="1"/>
          </p:cNvSpPr>
          <p:nvPr/>
        </p:nvSpPr>
        <p:spPr bwMode="auto">
          <a:xfrm>
            <a:off x="2983213"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88" name="TextBox 287"/>
          <p:cNvSpPr txBox="1">
            <a:spLocks noChangeArrowheads="1"/>
          </p:cNvSpPr>
          <p:nvPr/>
        </p:nvSpPr>
        <p:spPr bwMode="auto">
          <a:xfrm>
            <a:off x="2983213"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89" name="Text Box 4"/>
          <p:cNvSpPr txBox="1">
            <a:spLocks noChangeArrowheads="1"/>
          </p:cNvSpPr>
          <p:nvPr/>
        </p:nvSpPr>
        <p:spPr bwMode="auto">
          <a:xfrm>
            <a:off x="2983213"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90" name="TextBox 289"/>
          <p:cNvSpPr txBox="1">
            <a:spLocks noChangeArrowheads="1"/>
          </p:cNvSpPr>
          <p:nvPr/>
        </p:nvSpPr>
        <p:spPr bwMode="auto">
          <a:xfrm>
            <a:off x="3876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91" name="TextBox 290"/>
          <p:cNvSpPr txBox="1">
            <a:spLocks noChangeArrowheads="1"/>
          </p:cNvSpPr>
          <p:nvPr/>
        </p:nvSpPr>
        <p:spPr bwMode="auto">
          <a:xfrm>
            <a:off x="3876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92" name="Text Box 4"/>
          <p:cNvSpPr txBox="1">
            <a:spLocks noChangeArrowheads="1"/>
          </p:cNvSpPr>
          <p:nvPr/>
        </p:nvSpPr>
        <p:spPr bwMode="auto">
          <a:xfrm>
            <a:off x="3876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93" name="TextBox 292"/>
          <p:cNvSpPr txBox="1">
            <a:spLocks noChangeArrowheads="1"/>
          </p:cNvSpPr>
          <p:nvPr/>
        </p:nvSpPr>
        <p:spPr bwMode="auto">
          <a:xfrm>
            <a:off x="4765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94" name="TextBox 293"/>
          <p:cNvSpPr txBox="1">
            <a:spLocks noChangeArrowheads="1"/>
          </p:cNvSpPr>
          <p:nvPr/>
        </p:nvSpPr>
        <p:spPr bwMode="auto">
          <a:xfrm>
            <a:off x="4765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95" name="Text Box 4"/>
          <p:cNvSpPr txBox="1">
            <a:spLocks noChangeArrowheads="1"/>
          </p:cNvSpPr>
          <p:nvPr/>
        </p:nvSpPr>
        <p:spPr bwMode="auto">
          <a:xfrm>
            <a:off x="4765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96" name="TextBox 295"/>
          <p:cNvSpPr txBox="1">
            <a:spLocks noChangeArrowheads="1"/>
          </p:cNvSpPr>
          <p:nvPr/>
        </p:nvSpPr>
        <p:spPr bwMode="auto">
          <a:xfrm>
            <a:off x="5662914"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97" name="TextBox 296"/>
          <p:cNvSpPr txBox="1">
            <a:spLocks noChangeArrowheads="1"/>
          </p:cNvSpPr>
          <p:nvPr/>
        </p:nvSpPr>
        <p:spPr bwMode="auto">
          <a:xfrm>
            <a:off x="5662914"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98" name="Text Box 4"/>
          <p:cNvSpPr txBox="1">
            <a:spLocks noChangeArrowheads="1"/>
          </p:cNvSpPr>
          <p:nvPr/>
        </p:nvSpPr>
        <p:spPr bwMode="auto">
          <a:xfrm>
            <a:off x="5662914"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99" name="TextBox 298"/>
          <p:cNvSpPr txBox="1">
            <a:spLocks noChangeArrowheads="1"/>
          </p:cNvSpPr>
          <p:nvPr/>
        </p:nvSpPr>
        <p:spPr bwMode="auto">
          <a:xfrm>
            <a:off x="65561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00" name="TextBox 299"/>
          <p:cNvSpPr txBox="1">
            <a:spLocks noChangeArrowheads="1"/>
          </p:cNvSpPr>
          <p:nvPr/>
        </p:nvSpPr>
        <p:spPr bwMode="auto">
          <a:xfrm>
            <a:off x="65561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01" name="Text Box 4"/>
          <p:cNvSpPr txBox="1">
            <a:spLocks noChangeArrowheads="1"/>
          </p:cNvSpPr>
          <p:nvPr/>
        </p:nvSpPr>
        <p:spPr bwMode="auto">
          <a:xfrm>
            <a:off x="65561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302" name="TextBox 301"/>
          <p:cNvSpPr txBox="1">
            <a:spLocks noChangeArrowheads="1"/>
          </p:cNvSpPr>
          <p:nvPr/>
        </p:nvSpPr>
        <p:spPr bwMode="auto">
          <a:xfrm>
            <a:off x="74600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03" name="TextBox 302"/>
          <p:cNvSpPr txBox="1">
            <a:spLocks noChangeArrowheads="1"/>
          </p:cNvSpPr>
          <p:nvPr/>
        </p:nvSpPr>
        <p:spPr bwMode="auto">
          <a:xfrm>
            <a:off x="74600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04" name="Text Box 4"/>
          <p:cNvSpPr txBox="1">
            <a:spLocks noChangeArrowheads="1"/>
          </p:cNvSpPr>
          <p:nvPr/>
        </p:nvSpPr>
        <p:spPr bwMode="auto">
          <a:xfrm>
            <a:off x="74600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305" name="TextBox 304"/>
          <p:cNvSpPr txBox="1">
            <a:spLocks noChangeArrowheads="1"/>
          </p:cNvSpPr>
          <p:nvPr/>
        </p:nvSpPr>
        <p:spPr bwMode="auto">
          <a:xfrm>
            <a:off x="8357525"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06" name="TextBox 305"/>
          <p:cNvSpPr txBox="1">
            <a:spLocks noChangeArrowheads="1"/>
          </p:cNvSpPr>
          <p:nvPr/>
        </p:nvSpPr>
        <p:spPr bwMode="auto">
          <a:xfrm>
            <a:off x="8357525"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07" name="Text Box 4"/>
          <p:cNvSpPr txBox="1">
            <a:spLocks noChangeArrowheads="1"/>
          </p:cNvSpPr>
          <p:nvPr/>
        </p:nvSpPr>
        <p:spPr bwMode="auto">
          <a:xfrm>
            <a:off x="8357525"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308" name="TextBox 307"/>
          <p:cNvSpPr txBox="1">
            <a:spLocks noChangeArrowheads="1"/>
          </p:cNvSpPr>
          <p:nvPr/>
        </p:nvSpPr>
        <p:spPr bwMode="auto">
          <a:xfrm>
            <a:off x="9250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09" name="TextBox 308"/>
          <p:cNvSpPr txBox="1">
            <a:spLocks noChangeArrowheads="1"/>
          </p:cNvSpPr>
          <p:nvPr/>
        </p:nvSpPr>
        <p:spPr bwMode="auto">
          <a:xfrm>
            <a:off x="9250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10" name="Text Box 4"/>
          <p:cNvSpPr txBox="1">
            <a:spLocks noChangeArrowheads="1"/>
          </p:cNvSpPr>
          <p:nvPr/>
        </p:nvSpPr>
        <p:spPr bwMode="auto">
          <a:xfrm>
            <a:off x="9250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311" name="TextBox 310"/>
          <p:cNvSpPr txBox="1">
            <a:spLocks noChangeArrowheads="1"/>
          </p:cNvSpPr>
          <p:nvPr/>
        </p:nvSpPr>
        <p:spPr bwMode="auto">
          <a:xfrm>
            <a:off x="10139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12" name="TextBox 311"/>
          <p:cNvSpPr txBox="1">
            <a:spLocks noChangeArrowheads="1"/>
          </p:cNvSpPr>
          <p:nvPr/>
        </p:nvSpPr>
        <p:spPr bwMode="auto">
          <a:xfrm>
            <a:off x="10139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13" name="Text Box 4"/>
          <p:cNvSpPr txBox="1">
            <a:spLocks noChangeArrowheads="1"/>
          </p:cNvSpPr>
          <p:nvPr/>
        </p:nvSpPr>
        <p:spPr bwMode="auto">
          <a:xfrm>
            <a:off x="10139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314" name="TextBox 313"/>
          <p:cNvSpPr txBox="1">
            <a:spLocks noChangeArrowheads="1"/>
          </p:cNvSpPr>
          <p:nvPr/>
        </p:nvSpPr>
        <p:spPr bwMode="auto">
          <a:xfrm>
            <a:off x="1103722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15" name="TextBox 314"/>
          <p:cNvSpPr txBox="1">
            <a:spLocks noChangeArrowheads="1"/>
          </p:cNvSpPr>
          <p:nvPr/>
        </p:nvSpPr>
        <p:spPr bwMode="auto">
          <a:xfrm>
            <a:off x="1103722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16" name="Text Box 4"/>
          <p:cNvSpPr txBox="1">
            <a:spLocks noChangeArrowheads="1"/>
          </p:cNvSpPr>
          <p:nvPr/>
        </p:nvSpPr>
        <p:spPr bwMode="auto">
          <a:xfrm>
            <a:off x="1103722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317" name="TextBox 316"/>
          <p:cNvSpPr txBox="1">
            <a:spLocks noChangeArrowheads="1"/>
          </p:cNvSpPr>
          <p:nvPr/>
        </p:nvSpPr>
        <p:spPr bwMode="auto">
          <a:xfrm>
            <a:off x="119304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18" name="TextBox 317"/>
          <p:cNvSpPr txBox="1">
            <a:spLocks noChangeArrowheads="1"/>
          </p:cNvSpPr>
          <p:nvPr/>
        </p:nvSpPr>
        <p:spPr bwMode="auto">
          <a:xfrm>
            <a:off x="119304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19" name="Text Box 4"/>
          <p:cNvSpPr txBox="1">
            <a:spLocks noChangeArrowheads="1"/>
          </p:cNvSpPr>
          <p:nvPr/>
        </p:nvSpPr>
        <p:spPr bwMode="auto">
          <a:xfrm>
            <a:off x="119304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320" name="TextBox 319"/>
          <p:cNvSpPr txBox="1">
            <a:spLocks noChangeArrowheads="1"/>
          </p:cNvSpPr>
          <p:nvPr/>
        </p:nvSpPr>
        <p:spPr bwMode="auto">
          <a:xfrm>
            <a:off x="1158193" y="2802200"/>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21" name="TextBox 320"/>
          <p:cNvSpPr txBox="1">
            <a:spLocks noChangeArrowheads="1"/>
          </p:cNvSpPr>
          <p:nvPr/>
        </p:nvSpPr>
        <p:spPr bwMode="auto">
          <a:xfrm>
            <a:off x="1158193" y="2802200"/>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22" name="Text Box 4"/>
          <p:cNvSpPr txBox="1">
            <a:spLocks noChangeArrowheads="1"/>
          </p:cNvSpPr>
          <p:nvPr/>
        </p:nvSpPr>
        <p:spPr bwMode="auto">
          <a:xfrm>
            <a:off x="1158193" y="2802200"/>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323" name="TextBox 322"/>
          <p:cNvSpPr txBox="1">
            <a:spLocks noChangeArrowheads="1"/>
          </p:cNvSpPr>
          <p:nvPr/>
        </p:nvSpPr>
        <p:spPr bwMode="auto">
          <a:xfrm>
            <a:off x="1160782" y="3961446"/>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24" name="TextBox 323"/>
          <p:cNvSpPr txBox="1">
            <a:spLocks noChangeArrowheads="1"/>
          </p:cNvSpPr>
          <p:nvPr/>
        </p:nvSpPr>
        <p:spPr bwMode="auto">
          <a:xfrm>
            <a:off x="1160782" y="3961446"/>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25" name="Text Box 4"/>
          <p:cNvSpPr txBox="1">
            <a:spLocks noChangeArrowheads="1"/>
          </p:cNvSpPr>
          <p:nvPr/>
        </p:nvSpPr>
        <p:spPr bwMode="auto">
          <a:xfrm>
            <a:off x="1160782" y="3961446"/>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326" name="TextBox 325"/>
          <p:cNvSpPr txBox="1">
            <a:spLocks noChangeArrowheads="1"/>
          </p:cNvSpPr>
          <p:nvPr/>
        </p:nvSpPr>
        <p:spPr bwMode="auto">
          <a:xfrm>
            <a:off x="12827189" y="2792585"/>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27" name="TextBox 326"/>
          <p:cNvSpPr txBox="1">
            <a:spLocks noChangeArrowheads="1"/>
          </p:cNvSpPr>
          <p:nvPr/>
        </p:nvSpPr>
        <p:spPr bwMode="auto">
          <a:xfrm>
            <a:off x="12827189" y="2792585"/>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28" name="Text Box 4"/>
          <p:cNvSpPr txBox="1">
            <a:spLocks noChangeArrowheads="1"/>
          </p:cNvSpPr>
          <p:nvPr/>
        </p:nvSpPr>
        <p:spPr bwMode="auto">
          <a:xfrm>
            <a:off x="12827189" y="2792585"/>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329" name="TextBox 328"/>
          <p:cNvSpPr txBox="1">
            <a:spLocks noChangeArrowheads="1"/>
          </p:cNvSpPr>
          <p:nvPr/>
        </p:nvSpPr>
        <p:spPr bwMode="auto">
          <a:xfrm>
            <a:off x="12829778" y="395183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30" name="TextBox 329"/>
          <p:cNvSpPr txBox="1">
            <a:spLocks noChangeArrowheads="1"/>
          </p:cNvSpPr>
          <p:nvPr/>
        </p:nvSpPr>
        <p:spPr bwMode="auto">
          <a:xfrm>
            <a:off x="12829778" y="395183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331" name="Text Box 4"/>
          <p:cNvSpPr txBox="1">
            <a:spLocks noChangeArrowheads="1"/>
          </p:cNvSpPr>
          <p:nvPr/>
        </p:nvSpPr>
        <p:spPr bwMode="auto">
          <a:xfrm>
            <a:off x="12829778" y="395183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Tree>
    <p:extLst>
      <p:ext uri="{BB962C8B-B14F-4D97-AF65-F5344CB8AC3E}">
        <p14:creationId xmlns:p14="http://schemas.microsoft.com/office/powerpoint/2010/main" val="988336796"/>
      </p:ext>
    </p:extLst>
  </p:cSld>
  <p:clrMapOvr>
    <a:masterClrMapping/>
  </p:clrMapOvr>
  <p:transition spd="slow"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1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30"/>
                                        </p:tgtEl>
                                      </p:cBhvr>
                                    </p:animEffect>
                                    <p:set>
                                      <p:cBhvr>
                                        <p:cTn id="11" dur="1" fill="hold">
                                          <p:stCondLst>
                                            <p:cond delay="499"/>
                                          </p:stCondLst>
                                        </p:cTn>
                                        <p:tgtEl>
                                          <p:spTgt spid="130"/>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childTnLst>
              </p:cTn>
              <p:nextCondLst>
                <p:cond evt="onClick" delay="0">
                  <p:tgtEl>
                    <p:spTgt spid="129"/>
                  </p:tgtEl>
                </p:cond>
              </p:nextCondLst>
            </p:seq>
            <p:seq concurrent="1" nextAc="seek">
              <p:cTn id="15" restart="whenNotActive" fill="hold" evtFilter="cancelBubble" nodeType="interactiveSeq">
                <p:stCondLst>
                  <p:cond evt="onClick" delay="0">
                    <p:tgtEl>
                      <p:spTgt spid="132"/>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3"/>
                                        </p:tgtEl>
                                        <p:attrNameLst>
                                          <p:attrName>style.visibility</p:attrName>
                                        </p:attrNameLst>
                                      </p:cBhvr>
                                      <p:to>
                                        <p:strVal val="visible"/>
                                      </p:to>
                                    </p:set>
                                    <p:animEffect transition="in" filter="fade">
                                      <p:cBhvr>
                                        <p:cTn id="20" dur="500"/>
                                        <p:tgtEl>
                                          <p:spTgt spid="133"/>
                                        </p:tgtEl>
                                      </p:cBhvr>
                                    </p:animEffect>
                                  </p:childTnLst>
                                  <p:subTnLst>
                                    <p:audio>
                                      <p:cMediaNode>
                                        <p:cTn display="0" masterRel="sameClick">
                                          <p:stCondLst>
                                            <p:cond evt="begin" delay="0">
                                              <p:tn val="18"/>
                                            </p:cond>
                                          </p:stCondLst>
                                          <p:endCondLst>
                                            <p:cond evt="onStopAudio" delay="0">
                                              <p:tgtEl>
                                                <p:sldTgt/>
                                              </p:tgtEl>
                                            </p:cond>
                                          </p:endCondLst>
                                        </p:cTn>
                                        <p:tgtEl>
                                          <p:sndTgt r:embed="rId3" name="Ding.wav"/>
                                        </p:tgtEl>
                                      </p:cMediaNode>
                                    </p:audio>
                                  </p:sub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133"/>
                                        </p:tgtEl>
                                      </p:cBhvr>
                                    </p:animEffect>
                                    <p:set>
                                      <p:cBhvr>
                                        <p:cTn id="24" dur="1" fill="hold">
                                          <p:stCondLst>
                                            <p:cond delay="499"/>
                                          </p:stCondLst>
                                        </p:cTn>
                                        <p:tgtEl>
                                          <p:spTgt spid="133"/>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34"/>
                                        </p:tgtEl>
                                        <p:attrNameLst>
                                          <p:attrName>style.visibility</p:attrName>
                                        </p:attrNameLst>
                                      </p:cBhvr>
                                      <p:to>
                                        <p:strVal val="visible"/>
                                      </p:to>
                                    </p:set>
                                  </p:childTnLst>
                                </p:cTn>
                              </p:par>
                            </p:childTnLst>
                          </p:cTn>
                        </p:par>
                      </p:childTnLst>
                    </p:cTn>
                  </p:par>
                </p:childTnLst>
              </p:cTn>
              <p:nextCondLst>
                <p:cond evt="onClick" delay="0">
                  <p:tgtEl>
                    <p:spTgt spid="132"/>
                  </p:tgtEl>
                </p:cond>
              </p:nextCondLst>
            </p:seq>
            <p:seq concurrent="1" nextAc="seek">
              <p:cTn id="28" restart="whenNotActive" fill="hold" evtFilter="cancelBubble" nodeType="interactiveSeq">
                <p:stCondLst>
                  <p:cond evt="onClick" delay="0">
                    <p:tgtEl>
                      <p:spTgt spid="135"/>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6"/>
                                        </p:tgtEl>
                                        <p:attrNameLst>
                                          <p:attrName>style.visibility</p:attrName>
                                        </p:attrNameLst>
                                      </p:cBhvr>
                                      <p:to>
                                        <p:strVal val="visible"/>
                                      </p:to>
                                    </p:set>
                                    <p:animEffect transition="in" filter="fade">
                                      <p:cBhvr>
                                        <p:cTn id="33" dur="500"/>
                                        <p:tgtEl>
                                          <p:spTgt spid="136"/>
                                        </p:tgtEl>
                                      </p:cBhvr>
                                    </p:animEffec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4" fill="hold">
                            <p:stCondLst>
                              <p:cond delay="500"/>
                            </p:stCondLst>
                            <p:childTnLst>
                              <p:par>
                                <p:cTn id="35" presetID="10" presetClass="exit" presetSubtype="0" fill="hold" grpId="1" nodeType="afterEffect">
                                  <p:stCondLst>
                                    <p:cond delay="0"/>
                                  </p:stCondLst>
                                  <p:childTnLst>
                                    <p:animEffect transition="out" filter="fade">
                                      <p:cBhvr>
                                        <p:cTn id="36" dur="500"/>
                                        <p:tgtEl>
                                          <p:spTgt spid="136"/>
                                        </p:tgtEl>
                                      </p:cBhvr>
                                    </p:animEffect>
                                    <p:set>
                                      <p:cBhvr>
                                        <p:cTn id="37" dur="1" fill="hold">
                                          <p:stCondLst>
                                            <p:cond delay="499"/>
                                          </p:stCondLst>
                                        </p:cTn>
                                        <p:tgtEl>
                                          <p:spTgt spid="136"/>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37"/>
                                        </p:tgtEl>
                                        <p:attrNameLst>
                                          <p:attrName>style.visibility</p:attrName>
                                        </p:attrNameLst>
                                      </p:cBhvr>
                                      <p:to>
                                        <p:strVal val="visible"/>
                                      </p:to>
                                    </p:set>
                                  </p:childTnLst>
                                </p:cTn>
                              </p:par>
                            </p:childTnLst>
                          </p:cTn>
                        </p:par>
                      </p:childTnLst>
                    </p:cTn>
                  </p:par>
                </p:childTnLst>
              </p:cTn>
              <p:nextCondLst>
                <p:cond evt="onClick" delay="0">
                  <p:tgtEl>
                    <p:spTgt spid="135"/>
                  </p:tgtEl>
                </p:cond>
              </p:nextCondLst>
            </p:seq>
            <p:seq concurrent="1" nextAc="seek">
              <p:cTn id="41" restart="whenNotActive" fill="hold" evtFilter="cancelBubble" nodeType="interactiveSeq">
                <p:stCondLst>
                  <p:cond evt="onClick" delay="0">
                    <p:tgtEl>
                      <p:spTgt spid="13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9"/>
                                        </p:tgtEl>
                                        <p:attrNameLst>
                                          <p:attrName>style.visibility</p:attrName>
                                        </p:attrNameLst>
                                      </p:cBhvr>
                                      <p:to>
                                        <p:strVal val="visible"/>
                                      </p:to>
                                    </p:set>
                                    <p:animEffect transition="in" filter="fade">
                                      <p:cBhvr>
                                        <p:cTn id="46" dur="500"/>
                                        <p:tgtEl>
                                          <p:spTgt spid="139"/>
                                        </p:tgtEl>
                                      </p:cBhvr>
                                    </p:animEffec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p:stCondLst>
                              <p:cond delay="500"/>
                            </p:stCondLst>
                            <p:childTnLst>
                              <p:par>
                                <p:cTn id="48" presetID="10" presetClass="exit" presetSubtype="0" fill="hold" grpId="1" nodeType="afterEffect">
                                  <p:stCondLst>
                                    <p:cond delay="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140"/>
                                        </p:tgtEl>
                                        <p:attrNameLst>
                                          <p:attrName>style.visibility</p:attrName>
                                        </p:attrNameLst>
                                      </p:cBhvr>
                                      <p:to>
                                        <p:strVal val="visible"/>
                                      </p:to>
                                    </p:set>
                                  </p:childTnLst>
                                </p:cTn>
                              </p:par>
                            </p:childTnLst>
                          </p:cTn>
                        </p:par>
                      </p:childTnLst>
                    </p:cTn>
                  </p:par>
                </p:childTnLst>
              </p:cTn>
              <p:nextCondLst>
                <p:cond evt="onClick" delay="0">
                  <p:tgtEl>
                    <p:spTgt spid="138"/>
                  </p:tgtEl>
                </p:cond>
              </p:nextCondLst>
            </p:seq>
            <p:seq concurrent="1" nextAc="seek">
              <p:cTn id="54" restart="whenNotActive" fill="hold" evtFilter="cancelBubble" nodeType="interactiveSeq">
                <p:stCondLst>
                  <p:cond evt="onClick" delay="0">
                    <p:tgtEl>
                      <p:spTgt spid="15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3"/>
                                        </p:tgtEl>
                                        <p:attrNameLst>
                                          <p:attrName>style.visibility</p:attrName>
                                        </p:attrNameLst>
                                      </p:cBhvr>
                                      <p:to>
                                        <p:strVal val="visible"/>
                                      </p:to>
                                    </p:set>
                                    <p:animEffect transition="in" filter="fade">
                                      <p:cBhvr>
                                        <p:cTn id="59" dur="500"/>
                                        <p:tgtEl>
                                          <p:spTgt spid="153"/>
                                        </p:tgtEl>
                                      </p:cBhvr>
                                    </p:animEffec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53"/>
                                        </p:tgtEl>
                                      </p:cBhvr>
                                    </p:animEffect>
                                    <p:set>
                                      <p:cBhvr>
                                        <p:cTn id="63" dur="1" fill="hold">
                                          <p:stCondLst>
                                            <p:cond delay="499"/>
                                          </p:stCondLst>
                                        </p:cTn>
                                        <p:tgtEl>
                                          <p:spTgt spid="153"/>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154"/>
                                        </p:tgtEl>
                                        <p:attrNameLst>
                                          <p:attrName>style.visibility</p:attrName>
                                        </p:attrNameLst>
                                      </p:cBhvr>
                                      <p:to>
                                        <p:strVal val="visible"/>
                                      </p:to>
                                    </p:set>
                                  </p:childTnLst>
                                </p:cTn>
                              </p:par>
                            </p:childTnLst>
                          </p:cTn>
                        </p:par>
                      </p:childTnLst>
                    </p:cTn>
                  </p:par>
                </p:childTnLst>
              </p:cTn>
              <p:nextCondLst>
                <p:cond evt="onClick" delay="0">
                  <p:tgtEl>
                    <p:spTgt spid="152"/>
                  </p:tgtEl>
                </p:cond>
              </p:nextCondLst>
            </p:seq>
            <p:seq concurrent="1" nextAc="seek">
              <p:cTn id="67" restart="whenNotActive" fill="hold" evtFilter="cancelBubble" nodeType="interactiveSeq">
                <p:stCondLst>
                  <p:cond evt="onClick" delay="0">
                    <p:tgtEl>
                      <p:spTgt spid="155"/>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6"/>
                                        </p:tgtEl>
                                        <p:attrNameLst>
                                          <p:attrName>style.visibility</p:attrName>
                                        </p:attrNameLst>
                                      </p:cBhvr>
                                      <p:to>
                                        <p:strVal val="visible"/>
                                      </p:to>
                                    </p:set>
                                    <p:animEffect transition="in" filter="fade">
                                      <p:cBhvr>
                                        <p:cTn id="72" dur="500"/>
                                        <p:tgtEl>
                                          <p:spTgt spid="156"/>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500"/>
                            </p:stCondLst>
                            <p:childTnLst>
                              <p:par>
                                <p:cTn id="74" presetID="10" presetClass="exit" presetSubtype="0" fill="hold" grpId="1" nodeType="afterEffect">
                                  <p:stCondLst>
                                    <p:cond delay="0"/>
                                  </p:stCondLst>
                                  <p:childTnLst>
                                    <p:animEffect transition="out" filter="fade">
                                      <p:cBhvr>
                                        <p:cTn id="75" dur="500"/>
                                        <p:tgtEl>
                                          <p:spTgt spid="156"/>
                                        </p:tgtEl>
                                      </p:cBhvr>
                                    </p:animEffect>
                                    <p:set>
                                      <p:cBhvr>
                                        <p:cTn id="76" dur="1" fill="hold">
                                          <p:stCondLst>
                                            <p:cond delay="499"/>
                                          </p:stCondLst>
                                        </p:cTn>
                                        <p:tgtEl>
                                          <p:spTgt spid="156"/>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157"/>
                                        </p:tgtEl>
                                        <p:attrNameLst>
                                          <p:attrName>style.visibility</p:attrName>
                                        </p:attrNameLst>
                                      </p:cBhvr>
                                      <p:to>
                                        <p:strVal val="visible"/>
                                      </p:to>
                                    </p:set>
                                  </p:childTnLst>
                                </p:cTn>
                              </p:par>
                            </p:childTnLst>
                          </p:cTn>
                        </p:par>
                      </p:childTnLst>
                    </p:cTn>
                  </p:par>
                </p:childTnLst>
              </p:cTn>
              <p:nextCondLst>
                <p:cond evt="onClick" delay="0">
                  <p:tgtEl>
                    <p:spTgt spid="155"/>
                  </p:tgtEl>
                </p:cond>
              </p:nextCondLst>
            </p:seq>
            <p:seq concurrent="1" nextAc="seek">
              <p:cTn id="80" restart="whenNotActive" fill="hold" evtFilter="cancelBubble" nodeType="interactiveSeq">
                <p:stCondLst>
                  <p:cond evt="onClick" delay="0">
                    <p:tgtEl>
                      <p:spTgt spid="158"/>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68"/>
                                        </p:tgtEl>
                                        <p:attrNameLst>
                                          <p:attrName>style.visibility</p:attrName>
                                        </p:attrNameLst>
                                      </p:cBhvr>
                                      <p:to>
                                        <p:strVal val="visible"/>
                                      </p:to>
                                    </p:set>
                                    <p:animEffect transition="in" filter="fade">
                                      <p:cBhvr>
                                        <p:cTn id="85" dur="500"/>
                                        <p:tgtEl>
                                          <p:spTgt spid="168"/>
                                        </p:tgtEl>
                                      </p:cBhvr>
                                    </p:animEffect>
                                  </p:childTnLst>
                                  <p:subTnLst>
                                    <p:audio>
                                      <p:cMediaNode>
                                        <p:cTn display="0" masterRel="sameClick">
                                          <p:stCondLst>
                                            <p:cond evt="begin" delay="0">
                                              <p:tn val="83"/>
                                            </p:cond>
                                          </p:stCondLst>
                                          <p:endCondLst>
                                            <p:cond evt="onStopAudio" delay="0">
                                              <p:tgtEl>
                                                <p:sldTgt/>
                                              </p:tgtEl>
                                            </p:cond>
                                          </p:endCondLst>
                                        </p:cTn>
                                        <p:tgtEl>
                                          <p:sndTgt r:embed="rId3" name="Ding.wav"/>
                                        </p:tgtEl>
                                      </p:cMediaNode>
                                    </p:audio>
                                  </p:subTnLst>
                                </p:cTn>
                              </p:par>
                            </p:childTnLst>
                          </p:cTn>
                        </p:par>
                        <p:par>
                          <p:cTn id="86" fill="hold">
                            <p:stCondLst>
                              <p:cond delay="500"/>
                            </p:stCondLst>
                            <p:childTnLst>
                              <p:par>
                                <p:cTn id="87" presetID="10" presetClass="exit" presetSubtype="0" fill="hold" grpId="1" nodeType="afterEffect">
                                  <p:stCondLst>
                                    <p:cond delay="0"/>
                                  </p:stCondLst>
                                  <p:childTnLst>
                                    <p:animEffect transition="out" filter="fade">
                                      <p:cBhvr>
                                        <p:cTn id="88" dur="500"/>
                                        <p:tgtEl>
                                          <p:spTgt spid="168"/>
                                        </p:tgtEl>
                                      </p:cBhvr>
                                    </p:animEffect>
                                    <p:set>
                                      <p:cBhvr>
                                        <p:cTn id="89" dur="1" fill="hold">
                                          <p:stCondLst>
                                            <p:cond delay="499"/>
                                          </p:stCondLst>
                                        </p:cTn>
                                        <p:tgtEl>
                                          <p:spTgt spid="168"/>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173"/>
                                        </p:tgtEl>
                                        <p:attrNameLst>
                                          <p:attrName>style.visibility</p:attrName>
                                        </p:attrNameLst>
                                      </p:cBhvr>
                                      <p:to>
                                        <p:strVal val="visible"/>
                                      </p:to>
                                    </p:set>
                                  </p:childTnLst>
                                </p:cTn>
                              </p:par>
                            </p:childTnLst>
                          </p:cTn>
                        </p:par>
                      </p:childTnLst>
                    </p:cTn>
                  </p:par>
                </p:childTnLst>
              </p:cTn>
              <p:nextCondLst>
                <p:cond evt="onClick" delay="0">
                  <p:tgtEl>
                    <p:spTgt spid="158"/>
                  </p:tgtEl>
                </p:cond>
              </p:nextCondLst>
            </p:seq>
            <p:seq concurrent="1" nextAc="seek">
              <p:cTn id="93" restart="whenNotActive" fill="hold" evtFilter="cancelBubble" nodeType="interactiveSeq">
                <p:stCondLst>
                  <p:cond evt="onClick" delay="0">
                    <p:tgtEl>
                      <p:spTgt spid="174"/>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75"/>
                                        </p:tgtEl>
                                        <p:attrNameLst>
                                          <p:attrName>style.visibility</p:attrName>
                                        </p:attrNameLst>
                                      </p:cBhvr>
                                      <p:to>
                                        <p:strVal val="visible"/>
                                      </p:to>
                                    </p:set>
                                    <p:animEffect transition="in" filter="fade">
                                      <p:cBhvr>
                                        <p:cTn id="98" dur="500"/>
                                        <p:tgtEl>
                                          <p:spTgt spid="175"/>
                                        </p:tgtEl>
                                      </p:cBhvr>
                                    </p:animEffect>
                                  </p:childTnLst>
                                  <p:subTnLst>
                                    <p:audio>
                                      <p:cMediaNode>
                                        <p:cTn display="0" masterRel="sameClick">
                                          <p:stCondLst>
                                            <p:cond evt="begin" delay="0">
                                              <p:tn val="96"/>
                                            </p:cond>
                                          </p:stCondLst>
                                          <p:endCondLst>
                                            <p:cond evt="onStopAudio" delay="0">
                                              <p:tgtEl>
                                                <p:sldTgt/>
                                              </p:tgtEl>
                                            </p:cond>
                                          </p:endCondLst>
                                        </p:cTn>
                                        <p:tgtEl>
                                          <p:sndTgt r:embed="rId3" name="Ding.wav"/>
                                        </p:tgtEl>
                                      </p:cMediaNode>
                                    </p:audio>
                                  </p:subTnLst>
                                </p:cTn>
                              </p:par>
                            </p:childTnLst>
                          </p:cTn>
                        </p:par>
                        <p:par>
                          <p:cTn id="99" fill="hold">
                            <p:stCondLst>
                              <p:cond delay="500"/>
                            </p:stCondLst>
                            <p:childTnLst>
                              <p:par>
                                <p:cTn id="100" presetID="10" presetClass="exit" presetSubtype="0" fill="hold" grpId="1" nodeType="afterEffect">
                                  <p:stCondLst>
                                    <p:cond delay="0"/>
                                  </p:stCondLst>
                                  <p:childTnLst>
                                    <p:animEffect transition="out" filter="fade">
                                      <p:cBhvr>
                                        <p:cTn id="101" dur="500"/>
                                        <p:tgtEl>
                                          <p:spTgt spid="175"/>
                                        </p:tgtEl>
                                      </p:cBhvr>
                                    </p:animEffect>
                                    <p:set>
                                      <p:cBhvr>
                                        <p:cTn id="102" dur="1" fill="hold">
                                          <p:stCondLst>
                                            <p:cond delay="499"/>
                                          </p:stCondLst>
                                        </p:cTn>
                                        <p:tgtEl>
                                          <p:spTgt spid="175"/>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176"/>
                                        </p:tgtEl>
                                        <p:attrNameLst>
                                          <p:attrName>style.visibility</p:attrName>
                                        </p:attrNameLst>
                                      </p:cBhvr>
                                      <p:to>
                                        <p:strVal val="visible"/>
                                      </p:to>
                                    </p:set>
                                  </p:childTnLst>
                                </p:cTn>
                              </p:par>
                            </p:childTnLst>
                          </p:cTn>
                        </p:par>
                      </p:childTnLst>
                    </p:cTn>
                  </p:par>
                </p:childTnLst>
              </p:cTn>
              <p:nextCondLst>
                <p:cond evt="onClick" delay="0">
                  <p:tgtEl>
                    <p:spTgt spid="174"/>
                  </p:tgtEl>
                </p:cond>
              </p:nextCondLst>
            </p:seq>
            <p:seq concurrent="1" nextAc="seek">
              <p:cTn id="106" restart="whenNotActive" fill="hold" evtFilter="cancelBubble" nodeType="interactiveSeq">
                <p:stCondLst>
                  <p:cond evt="onClick" delay="0">
                    <p:tgtEl>
                      <p:spTgt spid="177"/>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78"/>
                                        </p:tgtEl>
                                        <p:attrNameLst>
                                          <p:attrName>style.visibility</p:attrName>
                                        </p:attrNameLst>
                                      </p:cBhvr>
                                      <p:to>
                                        <p:strVal val="visible"/>
                                      </p:to>
                                    </p:set>
                                    <p:animEffect transition="in" filter="fade">
                                      <p:cBhvr>
                                        <p:cTn id="111" dur="500"/>
                                        <p:tgtEl>
                                          <p:spTgt spid="178"/>
                                        </p:tgtEl>
                                      </p:cBhvr>
                                    </p:animEffect>
                                  </p:childTnLst>
                                  <p:subTnLst>
                                    <p:audio>
                                      <p:cMediaNode>
                                        <p:cTn display="0" masterRel="sameClick">
                                          <p:stCondLst>
                                            <p:cond evt="begin" delay="0">
                                              <p:tn val="109"/>
                                            </p:cond>
                                          </p:stCondLst>
                                          <p:endCondLst>
                                            <p:cond evt="onStopAudio" delay="0">
                                              <p:tgtEl>
                                                <p:sldTgt/>
                                              </p:tgtEl>
                                            </p:cond>
                                          </p:endCondLst>
                                        </p:cTn>
                                        <p:tgtEl>
                                          <p:sndTgt r:embed="rId3" name="Ding.wav"/>
                                        </p:tgtEl>
                                      </p:cMediaNode>
                                    </p:audio>
                                  </p:subTnLst>
                                </p:cTn>
                              </p:par>
                            </p:childTnLst>
                          </p:cTn>
                        </p:par>
                        <p:par>
                          <p:cTn id="112" fill="hold">
                            <p:stCondLst>
                              <p:cond delay="500"/>
                            </p:stCondLst>
                            <p:childTnLst>
                              <p:par>
                                <p:cTn id="113" presetID="10" presetClass="exit" presetSubtype="0" fill="hold" grpId="1" nodeType="afterEffect">
                                  <p:stCondLst>
                                    <p:cond delay="0"/>
                                  </p:stCondLst>
                                  <p:childTnLst>
                                    <p:animEffect transition="out" filter="fade">
                                      <p:cBhvr>
                                        <p:cTn id="114" dur="500"/>
                                        <p:tgtEl>
                                          <p:spTgt spid="178"/>
                                        </p:tgtEl>
                                      </p:cBhvr>
                                    </p:animEffect>
                                    <p:set>
                                      <p:cBhvr>
                                        <p:cTn id="115" dur="1" fill="hold">
                                          <p:stCondLst>
                                            <p:cond delay="499"/>
                                          </p:stCondLst>
                                        </p:cTn>
                                        <p:tgtEl>
                                          <p:spTgt spid="178"/>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184"/>
                                        </p:tgtEl>
                                        <p:attrNameLst>
                                          <p:attrName>style.visibility</p:attrName>
                                        </p:attrNameLst>
                                      </p:cBhvr>
                                      <p:to>
                                        <p:strVal val="visible"/>
                                      </p:to>
                                    </p:set>
                                  </p:childTnLst>
                                </p:cTn>
                              </p:par>
                            </p:childTnLst>
                          </p:cTn>
                        </p:par>
                      </p:childTnLst>
                    </p:cTn>
                  </p:par>
                </p:childTnLst>
              </p:cTn>
              <p:nextCondLst>
                <p:cond evt="onClick" delay="0">
                  <p:tgtEl>
                    <p:spTgt spid="177"/>
                  </p:tgtEl>
                </p:cond>
              </p:nextCondLst>
            </p:seq>
            <p:seq concurrent="1" nextAc="seek">
              <p:cTn id="119" restart="whenNotActive" fill="hold" evtFilter="cancelBubble" nodeType="interactiveSeq">
                <p:stCondLst>
                  <p:cond evt="onClick" delay="0">
                    <p:tgtEl>
                      <p:spTgt spid="185"/>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186"/>
                                        </p:tgtEl>
                                        <p:attrNameLst>
                                          <p:attrName>style.visibility</p:attrName>
                                        </p:attrNameLst>
                                      </p:cBhvr>
                                      <p:to>
                                        <p:strVal val="visible"/>
                                      </p:to>
                                    </p:set>
                                    <p:animEffect transition="in" filter="fade">
                                      <p:cBhvr>
                                        <p:cTn id="124" dur="500"/>
                                        <p:tgtEl>
                                          <p:spTgt spid="186"/>
                                        </p:tgtEl>
                                      </p:cBhvr>
                                    </p:animEffect>
                                  </p:childTnLst>
                                  <p:subTnLst>
                                    <p:audio>
                                      <p:cMediaNode>
                                        <p:cTn display="0" masterRel="sameClick">
                                          <p:stCondLst>
                                            <p:cond evt="begin" delay="0">
                                              <p:tn val="122"/>
                                            </p:cond>
                                          </p:stCondLst>
                                          <p:endCondLst>
                                            <p:cond evt="onStopAudio" delay="0">
                                              <p:tgtEl>
                                                <p:sldTgt/>
                                              </p:tgtEl>
                                            </p:cond>
                                          </p:endCondLst>
                                        </p:cTn>
                                        <p:tgtEl>
                                          <p:sndTgt r:embed="rId3" name="Ding.wav"/>
                                        </p:tgtEl>
                                      </p:cMediaNode>
                                    </p:audio>
                                  </p:subTnLst>
                                </p:cTn>
                              </p:par>
                            </p:childTnLst>
                          </p:cTn>
                        </p:par>
                        <p:par>
                          <p:cTn id="125" fill="hold">
                            <p:stCondLst>
                              <p:cond delay="500"/>
                            </p:stCondLst>
                            <p:childTnLst>
                              <p:par>
                                <p:cTn id="126" presetID="10" presetClass="exit" presetSubtype="0" fill="hold" grpId="1" nodeType="afterEffect">
                                  <p:stCondLst>
                                    <p:cond delay="0"/>
                                  </p:stCondLst>
                                  <p:childTnLst>
                                    <p:animEffect transition="out" filter="fade">
                                      <p:cBhvr>
                                        <p:cTn id="127" dur="500"/>
                                        <p:tgtEl>
                                          <p:spTgt spid="186"/>
                                        </p:tgtEl>
                                      </p:cBhvr>
                                    </p:animEffect>
                                    <p:set>
                                      <p:cBhvr>
                                        <p:cTn id="128" dur="1" fill="hold">
                                          <p:stCondLst>
                                            <p:cond delay="499"/>
                                          </p:stCondLst>
                                        </p:cTn>
                                        <p:tgtEl>
                                          <p:spTgt spid="186"/>
                                        </p:tgtEl>
                                        <p:attrNameLst>
                                          <p:attrName>style.visibility</p:attrName>
                                        </p:attrNameLst>
                                      </p:cBhvr>
                                      <p:to>
                                        <p:strVal val="hidden"/>
                                      </p:to>
                                    </p:se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187"/>
                                        </p:tgtEl>
                                        <p:attrNameLst>
                                          <p:attrName>style.visibility</p:attrName>
                                        </p:attrNameLst>
                                      </p:cBhvr>
                                      <p:to>
                                        <p:strVal val="visible"/>
                                      </p:to>
                                    </p:set>
                                  </p:childTnLst>
                                </p:cTn>
                              </p:par>
                            </p:childTnLst>
                          </p:cTn>
                        </p:par>
                      </p:childTnLst>
                    </p:cTn>
                  </p:par>
                </p:childTnLst>
              </p:cTn>
              <p:nextCondLst>
                <p:cond evt="onClick" delay="0">
                  <p:tgtEl>
                    <p:spTgt spid="185"/>
                  </p:tgtEl>
                </p:cond>
              </p:nextCondLst>
            </p:seq>
            <p:seq concurrent="1" nextAc="seek">
              <p:cTn id="132" restart="whenNotActive" fill="hold" evtFilter="cancelBubble" nodeType="interactiveSeq">
                <p:stCondLst>
                  <p:cond evt="onClick" delay="0">
                    <p:tgtEl>
                      <p:spTgt spid="188"/>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89"/>
                                        </p:tgtEl>
                                        <p:attrNameLst>
                                          <p:attrName>style.visibility</p:attrName>
                                        </p:attrNameLst>
                                      </p:cBhvr>
                                      <p:to>
                                        <p:strVal val="visible"/>
                                      </p:to>
                                    </p:set>
                                    <p:animEffect transition="in" filter="fade">
                                      <p:cBhvr>
                                        <p:cTn id="137" dur="500"/>
                                        <p:tgtEl>
                                          <p:spTgt spid="189"/>
                                        </p:tgtEl>
                                      </p:cBhvr>
                                    </p:animEffect>
                                  </p:childTnLst>
                                  <p:subTnLst>
                                    <p:audio>
                                      <p:cMediaNode>
                                        <p:cTn display="0" masterRel="sameClick">
                                          <p:stCondLst>
                                            <p:cond evt="begin" delay="0">
                                              <p:tn val="135"/>
                                            </p:cond>
                                          </p:stCondLst>
                                          <p:endCondLst>
                                            <p:cond evt="onStopAudio" delay="0">
                                              <p:tgtEl>
                                                <p:sldTgt/>
                                              </p:tgtEl>
                                            </p:cond>
                                          </p:endCondLst>
                                        </p:cTn>
                                        <p:tgtEl>
                                          <p:sndTgt r:embed="rId3" name="Ding.wav"/>
                                        </p:tgtEl>
                                      </p:cMediaNode>
                                    </p:audio>
                                  </p:subTnLst>
                                </p:cTn>
                              </p:par>
                            </p:childTnLst>
                          </p:cTn>
                        </p:par>
                        <p:par>
                          <p:cTn id="138" fill="hold">
                            <p:stCondLst>
                              <p:cond delay="500"/>
                            </p:stCondLst>
                            <p:childTnLst>
                              <p:par>
                                <p:cTn id="139" presetID="10" presetClass="exit" presetSubtype="0" fill="hold" grpId="1" nodeType="afterEffect">
                                  <p:stCondLst>
                                    <p:cond delay="0"/>
                                  </p:stCondLst>
                                  <p:childTnLst>
                                    <p:animEffect transition="out" filter="fade">
                                      <p:cBhvr>
                                        <p:cTn id="140" dur="500"/>
                                        <p:tgtEl>
                                          <p:spTgt spid="189"/>
                                        </p:tgtEl>
                                      </p:cBhvr>
                                    </p:animEffect>
                                    <p:set>
                                      <p:cBhvr>
                                        <p:cTn id="141" dur="1" fill="hold">
                                          <p:stCondLst>
                                            <p:cond delay="499"/>
                                          </p:stCondLst>
                                        </p:cTn>
                                        <p:tgtEl>
                                          <p:spTgt spid="189"/>
                                        </p:tgtEl>
                                        <p:attrNameLst>
                                          <p:attrName>style.visibility</p:attrName>
                                        </p:attrNameLst>
                                      </p:cBhvr>
                                      <p:to>
                                        <p:strVal val="hidden"/>
                                      </p:to>
                                    </p:set>
                                  </p:childTnLst>
                                </p:cTn>
                              </p:par>
                            </p:childTnLst>
                          </p:cTn>
                        </p:par>
                        <p:par>
                          <p:cTn id="142" fill="hold">
                            <p:stCondLst>
                              <p:cond delay="1000"/>
                            </p:stCondLst>
                            <p:childTnLst>
                              <p:par>
                                <p:cTn id="143" presetID="1" presetClass="entr" presetSubtype="0" fill="hold" grpId="0" nodeType="afterEffect">
                                  <p:stCondLst>
                                    <p:cond delay="0"/>
                                  </p:stCondLst>
                                  <p:childTnLst>
                                    <p:set>
                                      <p:cBhvr>
                                        <p:cTn id="144" dur="1" fill="hold">
                                          <p:stCondLst>
                                            <p:cond delay="0"/>
                                          </p:stCondLst>
                                        </p:cTn>
                                        <p:tgtEl>
                                          <p:spTgt spid="190"/>
                                        </p:tgtEl>
                                        <p:attrNameLst>
                                          <p:attrName>style.visibility</p:attrName>
                                        </p:attrNameLst>
                                      </p:cBhvr>
                                      <p:to>
                                        <p:strVal val="visible"/>
                                      </p:to>
                                    </p:set>
                                  </p:childTnLst>
                                </p:cTn>
                              </p:par>
                            </p:childTnLst>
                          </p:cTn>
                        </p:par>
                      </p:childTnLst>
                    </p:cTn>
                  </p:par>
                </p:childTnLst>
              </p:cTn>
              <p:nextCondLst>
                <p:cond evt="onClick" delay="0">
                  <p:tgtEl>
                    <p:spTgt spid="188"/>
                  </p:tgtEl>
                </p:cond>
              </p:nextCondLst>
            </p:seq>
            <p:seq concurrent="1" nextAc="seek">
              <p:cTn id="145" restart="whenNotActive" fill="hold" evtFilter="cancelBubble" nodeType="interactiveSeq">
                <p:stCondLst>
                  <p:cond evt="onClick" delay="0">
                    <p:tgtEl>
                      <p:spTgt spid="191"/>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192"/>
                                        </p:tgtEl>
                                        <p:attrNameLst>
                                          <p:attrName>style.visibility</p:attrName>
                                        </p:attrNameLst>
                                      </p:cBhvr>
                                      <p:to>
                                        <p:strVal val="visible"/>
                                      </p:to>
                                    </p:set>
                                    <p:animEffect transition="in" filter="fade">
                                      <p:cBhvr>
                                        <p:cTn id="150" dur="500"/>
                                        <p:tgtEl>
                                          <p:spTgt spid="192"/>
                                        </p:tgtEl>
                                      </p:cBhvr>
                                    </p:animEffect>
                                  </p:childTnLst>
                                  <p:subTnLst>
                                    <p:audio>
                                      <p:cMediaNode>
                                        <p:cTn display="0" masterRel="sameClick">
                                          <p:stCondLst>
                                            <p:cond evt="begin" delay="0">
                                              <p:tn val="148"/>
                                            </p:cond>
                                          </p:stCondLst>
                                          <p:endCondLst>
                                            <p:cond evt="onStopAudio" delay="0">
                                              <p:tgtEl>
                                                <p:sldTgt/>
                                              </p:tgtEl>
                                            </p:cond>
                                          </p:endCondLst>
                                        </p:cTn>
                                        <p:tgtEl>
                                          <p:sndTgt r:embed="rId3" name="Ding.wav"/>
                                        </p:tgtEl>
                                      </p:cMediaNode>
                                    </p:audio>
                                  </p:subTnLst>
                                </p:cTn>
                              </p:par>
                            </p:childTnLst>
                          </p:cTn>
                        </p:par>
                        <p:par>
                          <p:cTn id="151" fill="hold">
                            <p:stCondLst>
                              <p:cond delay="500"/>
                            </p:stCondLst>
                            <p:childTnLst>
                              <p:par>
                                <p:cTn id="152" presetID="10" presetClass="exit" presetSubtype="0" fill="hold" grpId="1" nodeType="afterEffect">
                                  <p:stCondLst>
                                    <p:cond delay="0"/>
                                  </p:stCondLst>
                                  <p:childTnLst>
                                    <p:animEffect transition="out" filter="fade">
                                      <p:cBhvr>
                                        <p:cTn id="153" dur="500"/>
                                        <p:tgtEl>
                                          <p:spTgt spid="192"/>
                                        </p:tgtEl>
                                      </p:cBhvr>
                                    </p:animEffect>
                                    <p:set>
                                      <p:cBhvr>
                                        <p:cTn id="154" dur="1" fill="hold">
                                          <p:stCondLst>
                                            <p:cond delay="499"/>
                                          </p:stCondLst>
                                        </p:cTn>
                                        <p:tgtEl>
                                          <p:spTgt spid="192"/>
                                        </p:tgtEl>
                                        <p:attrNameLst>
                                          <p:attrName>style.visibility</p:attrName>
                                        </p:attrNameLst>
                                      </p:cBhvr>
                                      <p:to>
                                        <p:strVal val="hidden"/>
                                      </p:to>
                                    </p:set>
                                  </p:childTnLst>
                                </p:cTn>
                              </p:par>
                            </p:childTnLst>
                          </p:cTn>
                        </p:par>
                        <p:par>
                          <p:cTn id="155" fill="hold">
                            <p:stCondLst>
                              <p:cond delay="1000"/>
                            </p:stCondLst>
                            <p:childTnLst>
                              <p:par>
                                <p:cTn id="156" presetID="1" presetClass="entr" presetSubtype="0" fill="hold" grpId="0" nodeType="afterEffect">
                                  <p:stCondLst>
                                    <p:cond delay="0"/>
                                  </p:stCondLst>
                                  <p:childTnLst>
                                    <p:set>
                                      <p:cBhvr>
                                        <p:cTn id="157" dur="1" fill="hold">
                                          <p:stCondLst>
                                            <p:cond delay="0"/>
                                          </p:stCondLst>
                                        </p:cTn>
                                        <p:tgtEl>
                                          <p:spTgt spid="193"/>
                                        </p:tgtEl>
                                        <p:attrNameLst>
                                          <p:attrName>style.visibility</p:attrName>
                                        </p:attrNameLst>
                                      </p:cBhvr>
                                      <p:to>
                                        <p:strVal val="visible"/>
                                      </p:to>
                                    </p:set>
                                  </p:childTnLst>
                                </p:cTn>
                              </p:par>
                            </p:childTnLst>
                          </p:cTn>
                        </p:par>
                      </p:childTnLst>
                    </p:cTn>
                  </p:par>
                </p:childTnLst>
              </p:cTn>
              <p:nextCondLst>
                <p:cond evt="onClick" delay="0">
                  <p:tgtEl>
                    <p:spTgt spid="191"/>
                  </p:tgtEl>
                </p:cond>
              </p:nextCondLst>
            </p:seq>
            <p:seq concurrent="1" nextAc="seek">
              <p:cTn id="158" restart="whenNotActive" fill="hold" evtFilter="cancelBubble" nodeType="interactiveSeq">
                <p:stCondLst>
                  <p:cond evt="onClick" delay="0">
                    <p:tgtEl>
                      <p:spTgt spid="194"/>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95"/>
                                        </p:tgtEl>
                                        <p:attrNameLst>
                                          <p:attrName>style.visibility</p:attrName>
                                        </p:attrNameLst>
                                      </p:cBhvr>
                                      <p:to>
                                        <p:strVal val="visible"/>
                                      </p:to>
                                    </p:set>
                                    <p:animEffect transition="in" filter="fade">
                                      <p:cBhvr>
                                        <p:cTn id="163" dur="500"/>
                                        <p:tgtEl>
                                          <p:spTgt spid="195"/>
                                        </p:tgtEl>
                                      </p:cBhvr>
                                    </p:animEffect>
                                  </p:childTnLst>
                                  <p:subTnLst>
                                    <p:audio>
                                      <p:cMediaNode>
                                        <p:cTn display="0" masterRel="sameClick">
                                          <p:stCondLst>
                                            <p:cond evt="begin" delay="0">
                                              <p:tn val="161"/>
                                            </p:cond>
                                          </p:stCondLst>
                                          <p:endCondLst>
                                            <p:cond evt="onStopAudio" delay="0">
                                              <p:tgtEl>
                                                <p:sldTgt/>
                                              </p:tgtEl>
                                            </p:cond>
                                          </p:endCondLst>
                                        </p:cTn>
                                        <p:tgtEl>
                                          <p:sndTgt r:embed="rId3" name="Ding.wav"/>
                                        </p:tgtEl>
                                      </p:cMediaNode>
                                    </p:audio>
                                  </p:subTnLst>
                                </p:cTn>
                              </p:par>
                            </p:childTnLst>
                          </p:cTn>
                        </p:par>
                        <p:par>
                          <p:cTn id="164" fill="hold">
                            <p:stCondLst>
                              <p:cond delay="500"/>
                            </p:stCondLst>
                            <p:childTnLst>
                              <p:par>
                                <p:cTn id="165" presetID="10" presetClass="exit" presetSubtype="0" fill="hold" grpId="1" nodeType="afterEffect">
                                  <p:stCondLst>
                                    <p:cond delay="0"/>
                                  </p:stCondLst>
                                  <p:childTnLst>
                                    <p:animEffect transition="out" filter="fade">
                                      <p:cBhvr>
                                        <p:cTn id="166" dur="500"/>
                                        <p:tgtEl>
                                          <p:spTgt spid="195"/>
                                        </p:tgtEl>
                                      </p:cBhvr>
                                    </p:animEffect>
                                    <p:set>
                                      <p:cBhvr>
                                        <p:cTn id="167" dur="1" fill="hold">
                                          <p:stCondLst>
                                            <p:cond delay="499"/>
                                          </p:stCondLst>
                                        </p:cTn>
                                        <p:tgtEl>
                                          <p:spTgt spid="195"/>
                                        </p:tgtEl>
                                        <p:attrNameLst>
                                          <p:attrName>style.visibility</p:attrName>
                                        </p:attrNameLst>
                                      </p:cBhvr>
                                      <p:to>
                                        <p:strVal val="hidden"/>
                                      </p:to>
                                    </p:set>
                                  </p:childTnLst>
                                </p:cTn>
                              </p:par>
                            </p:childTnLst>
                          </p:cTn>
                        </p:par>
                        <p:par>
                          <p:cTn id="168" fill="hold">
                            <p:stCondLst>
                              <p:cond delay="1000"/>
                            </p:stCondLst>
                            <p:childTnLst>
                              <p:par>
                                <p:cTn id="169" presetID="1" presetClass="entr" presetSubtype="0" fill="hold" grpId="0" nodeType="afterEffect">
                                  <p:stCondLst>
                                    <p:cond delay="0"/>
                                  </p:stCondLst>
                                  <p:childTnLst>
                                    <p:set>
                                      <p:cBhvr>
                                        <p:cTn id="170" dur="1" fill="hold">
                                          <p:stCondLst>
                                            <p:cond delay="0"/>
                                          </p:stCondLst>
                                        </p:cTn>
                                        <p:tgtEl>
                                          <p:spTgt spid="199"/>
                                        </p:tgtEl>
                                        <p:attrNameLst>
                                          <p:attrName>style.visibility</p:attrName>
                                        </p:attrNameLst>
                                      </p:cBhvr>
                                      <p:to>
                                        <p:strVal val="visible"/>
                                      </p:to>
                                    </p:set>
                                  </p:childTnLst>
                                </p:cTn>
                              </p:par>
                            </p:childTnLst>
                          </p:cTn>
                        </p:par>
                      </p:childTnLst>
                    </p:cTn>
                  </p:par>
                </p:childTnLst>
              </p:cTn>
              <p:nextCondLst>
                <p:cond evt="onClick" delay="0">
                  <p:tgtEl>
                    <p:spTgt spid="194"/>
                  </p:tgtEl>
                </p:cond>
              </p:nextCondLst>
            </p:seq>
            <p:seq concurrent="1" nextAc="seek">
              <p:cTn id="171" restart="whenNotActive" fill="hold" evtFilter="cancelBubble" nodeType="interactiveSeq">
                <p:stCondLst>
                  <p:cond evt="onClick" delay="0">
                    <p:tgtEl>
                      <p:spTgt spid="200"/>
                    </p:tgtEl>
                  </p:cond>
                </p:stCondLst>
                <p:endSync evt="end" delay="0">
                  <p:rtn val="all"/>
                </p:endSync>
                <p:childTnLst>
                  <p:par>
                    <p:cTn id="172" fill="hold">
                      <p:stCondLst>
                        <p:cond delay="0"/>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201"/>
                                        </p:tgtEl>
                                        <p:attrNameLst>
                                          <p:attrName>style.visibility</p:attrName>
                                        </p:attrNameLst>
                                      </p:cBhvr>
                                      <p:to>
                                        <p:strVal val="visible"/>
                                      </p:to>
                                    </p:set>
                                    <p:animEffect transition="in" filter="fade">
                                      <p:cBhvr>
                                        <p:cTn id="176" dur="500"/>
                                        <p:tgtEl>
                                          <p:spTgt spid="201"/>
                                        </p:tgtEl>
                                      </p:cBhvr>
                                    </p:animEffect>
                                  </p:childTnLst>
                                  <p:subTnLst>
                                    <p:audio>
                                      <p:cMediaNode>
                                        <p:cTn display="0" masterRel="sameClick">
                                          <p:stCondLst>
                                            <p:cond evt="begin" delay="0">
                                              <p:tn val="174"/>
                                            </p:cond>
                                          </p:stCondLst>
                                          <p:endCondLst>
                                            <p:cond evt="onStopAudio" delay="0">
                                              <p:tgtEl>
                                                <p:sldTgt/>
                                              </p:tgtEl>
                                            </p:cond>
                                          </p:endCondLst>
                                        </p:cTn>
                                        <p:tgtEl>
                                          <p:sndTgt r:embed="rId3" name="Ding.wav"/>
                                        </p:tgtEl>
                                      </p:cMediaNode>
                                    </p:audio>
                                  </p:subTnLst>
                                </p:cTn>
                              </p:par>
                            </p:childTnLst>
                          </p:cTn>
                        </p:par>
                        <p:par>
                          <p:cTn id="177" fill="hold">
                            <p:stCondLst>
                              <p:cond delay="500"/>
                            </p:stCondLst>
                            <p:childTnLst>
                              <p:par>
                                <p:cTn id="178" presetID="10" presetClass="exit" presetSubtype="0" fill="hold" grpId="1" nodeType="afterEffect">
                                  <p:stCondLst>
                                    <p:cond delay="0"/>
                                  </p:stCondLst>
                                  <p:childTnLst>
                                    <p:animEffect transition="out" filter="fade">
                                      <p:cBhvr>
                                        <p:cTn id="179" dur="500"/>
                                        <p:tgtEl>
                                          <p:spTgt spid="201"/>
                                        </p:tgtEl>
                                      </p:cBhvr>
                                    </p:animEffect>
                                    <p:set>
                                      <p:cBhvr>
                                        <p:cTn id="180" dur="1" fill="hold">
                                          <p:stCondLst>
                                            <p:cond delay="499"/>
                                          </p:stCondLst>
                                        </p:cTn>
                                        <p:tgtEl>
                                          <p:spTgt spid="201"/>
                                        </p:tgtEl>
                                        <p:attrNameLst>
                                          <p:attrName>style.visibility</p:attrName>
                                        </p:attrNameLst>
                                      </p:cBhvr>
                                      <p:to>
                                        <p:strVal val="hidden"/>
                                      </p:to>
                                    </p:set>
                                  </p:childTnLst>
                                </p:cTn>
                              </p:par>
                            </p:childTnLst>
                          </p:cTn>
                        </p:par>
                        <p:par>
                          <p:cTn id="181" fill="hold">
                            <p:stCondLst>
                              <p:cond delay="1000"/>
                            </p:stCondLst>
                            <p:childTnLst>
                              <p:par>
                                <p:cTn id="182" presetID="1" presetClass="entr" presetSubtype="0" fill="hold" grpId="0" nodeType="afterEffect">
                                  <p:stCondLst>
                                    <p:cond delay="0"/>
                                  </p:stCondLst>
                                  <p:childTnLst>
                                    <p:set>
                                      <p:cBhvr>
                                        <p:cTn id="183" dur="1" fill="hold">
                                          <p:stCondLst>
                                            <p:cond delay="0"/>
                                          </p:stCondLst>
                                        </p:cTn>
                                        <p:tgtEl>
                                          <p:spTgt spid="206"/>
                                        </p:tgtEl>
                                        <p:attrNameLst>
                                          <p:attrName>style.visibility</p:attrName>
                                        </p:attrNameLst>
                                      </p:cBhvr>
                                      <p:to>
                                        <p:strVal val="visible"/>
                                      </p:to>
                                    </p:set>
                                  </p:childTnLst>
                                </p:cTn>
                              </p:par>
                            </p:childTnLst>
                          </p:cTn>
                        </p:par>
                      </p:childTnLst>
                    </p:cTn>
                  </p:par>
                </p:childTnLst>
              </p:cTn>
              <p:nextCondLst>
                <p:cond evt="onClick" delay="0">
                  <p:tgtEl>
                    <p:spTgt spid="200"/>
                  </p:tgtEl>
                </p:cond>
              </p:nextCondLst>
            </p:seq>
            <p:seq concurrent="1" nextAc="seek">
              <p:cTn id="184" restart="whenNotActive" fill="hold" evtFilter="cancelBubble" nodeType="interactiveSeq">
                <p:stCondLst>
                  <p:cond evt="onClick" delay="0">
                    <p:tgtEl>
                      <p:spTgt spid="207"/>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208"/>
                                        </p:tgtEl>
                                        <p:attrNameLst>
                                          <p:attrName>style.visibility</p:attrName>
                                        </p:attrNameLst>
                                      </p:cBhvr>
                                      <p:to>
                                        <p:strVal val="visible"/>
                                      </p:to>
                                    </p:set>
                                    <p:animEffect transition="in" filter="fade">
                                      <p:cBhvr>
                                        <p:cTn id="189" dur="500"/>
                                        <p:tgtEl>
                                          <p:spTgt spid="208"/>
                                        </p:tgtEl>
                                      </p:cBhvr>
                                    </p:animEffect>
                                  </p:childTnLst>
                                  <p:subTnLst>
                                    <p:audio>
                                      <p:cMediaNode>
                                        <p:cTn display="0" masterRel="sameClick">
                                          <p:stCondLst>
                                            <p:cond evt="begin" delay="0">
                                              <p:tn val="187"/>
                                            </p:cond>
                                          </p:stCondLst>
                                          <p:endCondLst>
                                            <p:cond evt="onStopAudio" delay="0">
                                              <p:tgtEl>
                                                <p:sldTgt/>
                                              </p:tgtEl>
                                            </p:cond>
                                          </p:endCondLst>
                                        </p:cTn>
                                        <p:tgtEl>
                                          <p:sndTgt r:embed="rId3" name="Ding.wav"/>
                                        </p:tgtEl>
                                      </p:cMediaNode>
                                    </p:audio>
                                  </p:subTnLst>
                                </p:cTn>
                              </p:par>
                            </p:childTnLst>
                          </p:cTn>
                        </p:par>
                        <p:par>
                          <p:cTn id="190" fill="hold">
                            <p:stCondLst>
                              <p:cond delay="500"/>
                            </p:stCondLst>
                            <p:childTnLst>
                              <p:par>
                                <p:cTn id="191" presetID="10" presetClass="exit" presetSubtype="0" fill="hold" grpId="1" nodeType="afterEffect">
                                  <p:stCondLst>
                                    <p:cond delay="0"/>
                                  </p:stCondLst>
                                  <p:childTnLst>
                                    <p:animEffect transition="out" filter="fade">
                                      <p:cBhvr>
                                        <p:cTn id="192" dur="500"/>
                                        <p:tgtEl>
                                          <p:spTgt spid="208"/>
                                        </p:tgtEl>
                                      </p:cBhvr>
                                    </p:animEffect>
                                    <p:set>
                                      <p:cBhvr>
                                        <p:cTn id="193" dur="1" fill="hold">
                                          <p:stCondLst>
                                            <p:cond delay="499"/>
                                          </p:stCondLst>
                                        </p:cTn>
                                        <p:tgtEl>
                                          <p:spTgt spid="208"/>
                                        </p:tgtEl>
                                        <p:attrNameLst>
                                          <p:attrName>style.visibility</p:attrName>
                                        </p:attrNameLst>
                                      </p:cBhvr>
                                      <p:to>
                                        <p:strVal val="hidden"/>
                                      </p:to>
                                    </p:set>
                                  </p:childTnLst>
                                </p:cTn>
                              </p:par>
                            </p:childTnLst>
                          </p:cTn>
                        </p:par>
                        <p:par>
                          <p:cTn id="194" fill="hold">
                            <p:stCondLst>
                              <p:cond delay="1000"/>
                            </p:stCondLst>
                            <p:childTnLst>
                              <p:par>
                                <p:cTn id="195" presetID="1" presetClass="entr" presetSubtype="0" fill="hold" grpId="0" nodeType="afterEffect">
                                  <p:stCondLst>
                                    <p:cond delay="0"/>
                                  </p:stCondLst>
                                  <p:childTnLst>
                                    <p:set>
                                      <p:cBhvr>
                                        <p:cTn id="196" dur="1" fill="hold">
                                          <p:stCondLst>
                                            <p:cond delay="0"/>
                                          </p:stCondLst>
                                        </p:cTn>
                                        <p:tgtEl>
                                          <p:spTgt spid="209"/>
                                        </p:tgtEl>
                                        <p:attrNameLst>
                                          <p:attrName>style.visibility</p:attrName>
                                        </p:attrNameLst>
                                      </p:cBhvr>
                                      <p:to>
                                        <p:strVal val="visible"/>
                                      </p:to>
                                    </p:set>
                                  </p:childTnLst>
                                </p:cTn>
                              </p:par>
                            </p:childTnLst>
                          </p:cTn>
                        </p:par>
                      </p:childTnLst>
                    </p:cTn>
                  </p:par>
                </p:childTnLst>
              </p:cTn>
              <p:nextCondLst>
                <p:cond evt="onClick" delay="0">
                  <p:tgtEl>
                    <p:spTgt spid="207"/>
                  </p:tgtEl>
                </p:cond>
              </p:nextCondLst>
            </p:seq>
            <p:seq concurrent="1" nextAc="seek">
              <p:cTn id="197" restart="whenNotActive" fill="hold" evtFilter="cancelBubble" nodeType="interactiveSeq">
                <p:stCondLst>
                  <p:cond evt="onClick" delay="0">
                    <p:tgtEl>
                      <p:spTgt spid="210"/>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211"/>
                                        </p:tgtEl>
                                        <p:attrNameLst>
                                          <p:attrName>style.visibility</p:attrName>
                                        </p:attrNameLst>
                                      </p:cBhvr>
                                      <p:to>
                                        <p:strVal val="visible"/>
                                      </p:to>
                                    </p:set>
                                    <p:animEffect transition="in" filter="fade">
                                      <p:cBhvr>
                                        <p:cTn id="202" dur="500"/>
                                        <p:tgtEl>
                                          <p:spTgt spid="211"/>
                                        </p:tgtEl>
                                      </p:cBhvr>
                                    </p:animEffect>
                                  </p:childTnLst>
                                  <p:subTnLst>
                                    <p:audio>
                                      <p:cMediaNode>
                                        <p:cTn display="0" masterRel="sameClick">
                                          <p:stCondLst>
                                            <p:cond evt="begin" delay="0">
                                              <p:tn val="200"/>
                                            </p:cond>
                                          </p:stCondLst>
                                          <p:endCondLst>
                                            <p:cond evt="onStopAudio" delay="0">
                                              <p:tgtEl>
                                                <p:sldTgt/>
                                              </p:tgtEl>
                                            </p:cond>
                                          </p:endCondLst>
                                        </p:cTn>
                                        <p:tgtEl>
                                          <p:sndTgt r:embed="rId3" name="Ding.wav"/>
                                        </p:tgtEl>
                                      </p:cMediaNode>
                                    </p:audio>
                                  </p:sub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500"/>
                                        <p:tgtEl>
                                          <p:spTgt spid="211"/>
                                        </p:tgtEl>
                                      </p:cBhvr>
                                    </p:animEffect>
                                    <p:set>
                                      <p:cBhvr>
                                        <p:cTn id="206" dur="1" fill="hold">
                                          <p:stCondLst>
                                            <p:cond delay="499"/>
                                          </p:stCondLst>
                                        </p:cTn>
                                        <p:tgtEl>
                                          <p:spTgt spid="211"/>
                                        </p:tgtEl>
                                        <p:attrNameLst>
                                          <p:attrName>style.visibility</p:attrName>
                                        </p:attrNameLst>
                                      </p:cBhvr>
                                      <p:to>
                                        <p:strVal val="hidden"/>
                                      </p:to>
                                    </p:set>
                                  </p:childTnLst>
                                </p:cTn>
                              </p:par>
                            </p:childTnLst>
                          </p:cTn>
                        </p:par>
                        <p:par>
                          <p:cTn id="207" fill="hold">
                            <p:stCondLst>
                              <p:cond delay="1000"/>
                            </p:stCondLst>
                            <p:childTnLst>
                              <p:par>
                                <p:cTn id="208" presetID="1" presetClass="entr" presetSubtype="0" fill="hold" grpId="0" nodeType="afterEffect">
                                  <p:stCondLst>
                                    <p:cond delay="0"/>
                                  </p:stCondLst>
                                  <p:childTnLst>
                                    <p:set>
                                      <p:cBhvr>
                                        <p:cTn id="209" dur="1" fill="hold">
                                          <p:stCondLst>
                                            <p:cond delay="0"/>
                                          </p:stCondLst>
                                        </p:cTn>
                                        <p:tgtEl>
                                          <p:spTgt spid="223"/>
                                        </p:tgtEl>
                                        <p:attrNameLst>
                                          <p:attrName>style.visibility</p:attrName>
                                        </p:attrNameLst>
                                      </p:cBhvr>
                                      <p:to>
                                        <p:strVal val="visible"/>
                                      </p:to>
                                    </p:set>
                                  </p:childTnLst>
                                </p:cTn>
                              </p:par>
                            </p:childTnLst>
                          </p:cTn>
                        </p:par>
                      </p:childTnLst>
                    </p:cTn>
                  </p:par>
                </p:childTnLst>
              </p:cTn>
              <p:nextCondLst>
                <p:cond evt="onClick" delay="0">
                  <p:tgtEl>
                    <p:spTgt spid="210"/>
                  </p:tgtEl>
                </p:cond>
              </p:nextCondLst>
            </p:seq>
            <p:seq concurrent="1" nextAc="seek">
              <p:cTn id="210" restart="whenNotActive" fill="hold" evtFilter="cancelBubble" nodeType="interactiveSeq">
                <p:stCondLst>
                  <p:cond evt="onClick" delay="0">
                    <p:tgtEl>
                      <p:spTgt spid="224"/>
                    </p:tgtEl>
                  </p:cond>
                </p:stCondLst>
                <p:endSync evt="end" delay="0">
                  <p:rtn val="all"/>
                </p:endSync>
                <p:childTnLst>
                  <p:par>
                    <p:cTn id="211" fill="hold">
                      <p:stCondLst>
                        <p:cond delay="0"/>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225"/>
                                        </p:tgtEl>
                                        <p:attrNameLst>
                                          <p:attrName>style.visibility</p:attrName>
                                        </p:attrNameLst>
                                      </p:cBhvr>
                                      <p:to>
                                        <p:strVal val="visible"/>
                                      </p:to>
                                    </p:set>
                                    <p:animEffect transition="in" filter="fade">
                                      <p:cBhvr>
                                        <p:cTn id="215" dur="500"/>
                                        <p:tgtEl>
                                          <p:spTgt spid="225"/>
                                        </p:tgtEl>
                                      </p:cBhvr>
                                    </p:animEffect>
                                  </p:childTnLst>
                                  <p:subTnLst>
                                    <p:audio>
                                      <p:cMediaNode>
                                        <p:cTn display="0" masterRel="sameClick">
                                          <p:stCondLst>
                                            <p:cond evt="begin" delay="0">
                                              <p:tn val="213"/>
                                            </p:cond>
                                          </p:stCondLst>
                                          <p:endCondLst>
                                            <p:cond evt="onStopAudio" delay="0">
                                              <p:tgtEl>
                                                <p:sldTgt/>
                                              </p:tgtEl>
                                            </p:cond>
                                          </p:endCondLst>
                                        </p:cTn>
                                        <p:tgtEl>
                                          <p:sndTgt r:embed="rId3" name="Ding.wav"/>
                                        </p:tgtEl>
                                      </p:cMediaNode>
                                    </p:audio>
                                  </p:subTnLst>
                                </p:cTn>
                              </p:par>
                            </p:childTnLst>
                          </p:cTn>
                        </p:par>
                        <p:par>
                          <p:cTn id="216" fill="hold">
                            <p:stCondLst>
                              <p:cond delay="500"/>
                            </p:stCondLst>
                            <p:childTnLst>
                              <p:par>
                                <p:cTn id="217" presetID="10" presetClass="exit" presetSubtype="0" fill="hold" grpId="1" nodeType="afterEffect">
                                  <p:stCondLst>
                                    <p:cond delay="0"/>
                                  </p:stCondLst>
                                  <p:childTnLst>
                                    <p:animEffect transition="out" filter="fade">
                                      <p:cBhvr>
                                        <p:cTn id="218" dur="500"/>
                                        <p:tgtEl>
                                          <p:spTgt spid="225"/>
                                        </p:tgtEl>
                                      </p:cBhvr>
                                    </p:animEffect>
                                    <p:set>
                                      <p:cBhvr>
                                        <p:cTn id="219" dur="1" fill="hold">
                                          <p:stCondLst>
                                            <p:cond delay="499"/>
                                          </p:stCondLst>
                                        </p:cTn>
                                        <p:tgtEl>
                                          <p:spTgt spid="225"/>
                                        </p:tgtEl>
                                        <p:attrNameLst>
                                          <p:attrName>style.visibility</p:attrName>
                                        </p:attrNameLst>
                                      </p:cBhvr>
                                      <p:to>
                                        <p:strVal val="hidden"/>
                                      </p:to>
                                    </p:set>
                                  </p:childTnLst>
                                </p:cTn>
                              </p:par>
                            </p:childTnLst>
                          </p:cTn>
                        </p:par>
                        <p:par>
                          <p:cTn id="220" fill="hold">
                            <p:stCondLst>
                              <p:cond delay="1000"/>
                            </p:stCondLst>
                            <p:childTnLst>
                              <p:par>
                                <p:cTn id="221" presetID="1" presetClass="entr" presetSubtype="0" fill="hold" grpId="0" nodeType="afterEffect">
                                  <p:stCondLst>
                                    <p:cond delay="0"/>
                                  </p:stCondLst>
                                  <p:childTnLst>
                                    <p:set>
                                      <p:cBhvr>
                                        <p:cTn id="222" dur="1" fill="hold">
                                          <p:stCondLst>
                                            <p:cond delay="0"/>
                                          </p:stCondLst>
                                        </p:cTn>
                                        <p:tgtEl>
                                          <p:spTgt spid="226"/>
                                        </p:tgtEl>
                                        <p:attrNameLst>
                                          <p:attrName>style.visibility</p:attrName>
                                        </p:attrNameLst>
                                      </p:cBhvr>
                                      <p:to>
                                        <p:strVal val="visible"/>
                                      </p:to>
                                    </p:set>
                                  </p:childTnLst>
                                </p:cTn>
                              </p:par>
                            </p:childTnLst>
                          </p:cTn>
                        </p:par>
                      </p:childTnLst>
                    </p:cTn>
                  </p:par>
                </p:childTnLst>
              </p:cTn>
              <p:nextCondLst>
                <p:cond evt="onClick" delay="0">
                  <p:tgtEl>
                    <p:spTgt spid="224"/>
                  </p:tgtEl>
                </p:cond>
              </p:nextCondLst>
            </p:seq>
            <p:seq concurrent="1" nextAc="seek">
              <p:cTn id="223" restart="whenNotActive" fill="hold" evtFilter="cancelBubble" nodeType="interactiveSeq">
                <p:stCondLst>
                  <p:cond evt="onClick" delay="0">
                    <p:tgtEl>
                      <p:spTgt spid="227"/>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228"/>
                                        </p:tgtEl>
                                        <p:attrNameLst>
                                          <p:attrName>style.visibility</p:attrName>
                                        </p:attrNameLst>
                                      </p:cBhvr>
                                      <p:to>
                                        <p:strVal val="visible"/>
                                      </p:to>
                                    </p:set>
                                    <p:animEffect transition="in" filter="fade">
                                      <p:cBhvr>
                                        <p:cTn id="228" dur="500"/>
                                        <p:tgtEl>
                                          <p:spTgt spid="228"/>
                                        </p:tgtEl>
                                      </p:cBhvr>
                                    </p:animEffect>
                                  </p:childTnLst>
                                  <p:subTnLst>
                                    <p:audio>
                                      <p:cMediaNode>
                                        <p:cTn display="0" masterRel="sameClick">
                                          <p:stCondLst>
                                            <p:cond evt="begin" delay="0">
                                              <p:tn val="226"/>
                                            </p:cond>
                                          </p:stCondLst>
                                          <p:endCondLst>
                                            <p:cond evt="onStopAudio" delay="0">
                                              <p:tgtEl>
                                                <p:sldTgt/>
                                              </p:tgtEl>
                                            </p:cond>
                                          </p:endCondLst>
                                        </p:cTn>
                                        <p:tgtEl>
                                          <p:sndTgt r:embed="rId3" name="Ding.wav"/>
                                        </p:tgtEl>
                                      </p:cMediaNode>
                                    </p:audio>
                                  </p:subTnLst>
                                </p:cTn>
                              </p:par>
                            </p:childTnLst>
                          </p:cTn>
                        </p:par>
                        <p:par>
                          <p:cTn id="229" fill="hold">
                            <p:stCondLst>
                              <p:cond delay="500"/>
                            </p:stCondLst>
                            <p:childTnLst>
                              <p:par>
                                <p:cTn id="230" presetID="10" presetClass="exit" presetSubtype="0" fill="hold" grpId="1" nodeType="afterEffect">
                                  <p:stCondLst>
                                    <p:cond delay="0"/>
                                  </p:stCondLst>
                                  <p:childTnLst>
                                    <p:animEffect transition="out" filter="fade">
                                      <p:cBhvr>
                                        <p:cTn id="231" dur="500"/>
                                        <p:tgtEl>
                                          <p:spTgt spid="228"/>
                                        </p:tgtEl>
                                      </p:cBhvr>
                                    </p:animEffect>
                                    <p:set>
                                      <p:cBhvr>
                                        <p:cTn id="232" dur="1" fill="hold">
                                          <p:stCondLst>
                                            <p:cond delay="499"/>
                                          </p:stCondLst>
                                        </p:cTn>
                                        <p:tgtEl>
                                          <p:spTgt spid="228"/>
                                        </p:tgtEl>
                                        <p:attrNameLst>
                                          <p:attrName>style.visibility</p:attrName>
                                        </p:attrNameLst>
                                      </p:cBhvr>
                                      <p:to>
                                        <p:strVal val="hidden"/>
                                      </p:to>
                                    </p:set>
                                  </p:childTnLst>
                                </p:cTn>
                              </p:par>
                            </p:childTnLst>
                          </p:cTn>
                        </p:par>
                        <p:par>
                          <p:cTn id="233" fill="hold">
                            <p:stCondLst>
                              <p:cond delay="1000"/>
                            </p:stCondLst>
                            <p:childTnLst>
                              <p:par>
                                <p:cTn id="234" presetID="1" presetClass="entr" presetSubtype="0" fill="hold" grpId="0" nodeType="afterEffect">
                                  <p:stCondLst>
                                    <p:cond delay="0"/>
                                  </p:stCondLst>
                                  <p:childTnLst>
                                    <p:set>
                                      <p:cBhvr>
                                        <p:cTn id="235" dur="1" fill="hold">
                                          <p:stCondLst>
                                            <p:cond delay="0"/>
                                          </p:stCondLst>
                                        </p:cTn>
                                        <p:tgtEl>
                                          <p:spTgt spid="229"/>
                                        </p:tgtEl>
                                        <p:attrNameLst>
                                          <p:attrName>style.visibility</p:attrName>
                                        </p:attrNameLst>
                                      </p:cBhvr>
                                      <p:to>
                                        <p:strVal val="visible"/>
                                      </p:to>
                                    </p:set>
                                  </p:childTnLst>
                                </p:cTn>
                              </p:par>
                            </p:childTnLst>
                          </p:cTn>
                        </p:par>
                      </p:childTnLst>
                    </p:cTn>
                  </p:par>
                </p:childTnLst>
              </p:cTn>
              <p:nextCondLst>
                <p:cond evt="onClick" delay="0">
                  <p:tgtEl>
                    <p:spTgt spid="227"/>
                  </p:tgtEl>
                </p:cond>
              </p:nextCondLst>
            </p:seq>
            <p:seq concurrent="1" nextAc="seek">
              <p:cTn id="236" restart="whenNotActive" fill="hold" evtFilter="cancelBubble" nodeType="interactiveSeq">
                <p:stCondLst>
                  <p:cond evt="onClick" delay="0">
                    <p:tgtEl>
                      <p:spTgt spid="230"/>
                    </p:tgtEl>
                  </p:cond>
                </p:stCondLst>
                <p:endSync evt="end" delay="0">
                  <p:rtn val="all"/>
                </p:endSync>
                <p:childTnLst>
                  <p:par>
                    <p:cTn id="237" fill="hold">
                      <p:stCondLst>
                        <p:cond delay="0"/>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231"/>
                                        </p:tgtEl>
                                        <p:attrNameLst>
                                          <p:attrName>style.visibility</p:attrName>
                                        </p:attrNameLst>
                                      </p:cBhvr>
                                      <p:to>
                                        <p:strVal val="visible"/>
                                      </p:to>
                                    </p:set>
                                    <p:animEffect transition="in" filter="fade">
                                      <p:cBhvr>
                                        <p:cTn id="241" dur="500"/>
                                        <p:tgtEl>
                                          <p:spTgt spid="231"/>
                                        </p:tgtEl>
                                      </p:cBhvr>
                                    </p:animEffect>
                                  </p:childTnLst>
                                  <p:subTnLst>
                                    <p:audio>
                                      <p:cMediaNode>
                                        <p:cTn display="0" masterRel="sameClick">
                                          <p:stCondLst>
                                            <p:cond evt="begin" delay="0">
                                              <p:tn val="239"/>
                                            </p:cond>
                                          </p:stCondLst>
                                          <p:endCondLst>
                                            <p:cond evt="onStopAudio" delay="0">
                                              <p:tgtEl>
                                                <p:sldTgt/>
                                              </p:tgtEl>
                                            </p:cond>
                                          </p:endCondLst>
                                        </p:cTn>
                                        <p:tgtEl>
                                          <p:sndTgt r:embed="rId3" name="Ding.wav"/>
                                        </p:tgtEl>
                                      </p:cMediaNode>
                                    </p:audio>
                                  </p:subTnLst>
                                </p:cTn>
                              </p:par>
                            </p:childTnLst>
                          </p:cTn>
                        </p:par>
                        <p:par>
                          <p:cTn id="242" fill="hold">
                            <p:stCondLst>
                              <p:cond delay="500"/>
                            </p:stCondLst>
                            <p:childTnLst>
                              <p:par>
                                <p:cTn id="243" presetID="10" presetClass="exit" presetSubtype="0" fill="hold" grpId="1" nodeType="afterEffect">
                                  <p:stCondLst>
                                    <p:cond delay="0"/>
                                  </p:stCondLst>
                                  <p:childTnLst>
                                    <p:animEffect transition="out" filter="fade">
                                      <p:cBhvr>
                                        <p:cTn id="244" dur="500"/>
                                        <p:tgtEl>
                                          <p:spTgt spid="231"/>
                                        </p:tgtEl>
                                      </p:cBhvr>
                                    </p:animEffect>
                                    <p:set>
                                      <p:cBhvr>
                                        <p:cTn id="245" dur="1" fill="hold">
                                          <p:stCondLst>
                                            <p:cond delay="499"/>
                                          </p:stCondLst>
                                        </p:cTn>
                                        <p:tgtEl>
                                          <p:spTgt spid="231"/>
                                        </p:tgtEl>
                                        <p:attrNameLst>
                                          <p:attrName>style.visibility</p:attrName>
                                        </p:attrNameLst>
                                      </p:cBhvr>
                                      <p:to>
                                        <p:strVal val="hidden"/>
                                      </p:to>
                                    </p:set>
                                  </p:childTnLst>
                                </p:cTn>
                              </p:par>
                            </p:childTnLst>
                          </p:cTn>
                        </p:par>
                        <p:par>
                          <p:cTn id="246" fill="hold">
                            <p:stCondLst>
                              <p:cond delay="1000"/>
                            </p:stCondLst>
                            <p:childTnLst>
                              <p:par>
                                <p:cTn id="247" presetID="1" presetClass="entr" presetSubtype="0" fill="hold" grpId="0" nodeType="afterEffect">
                                  <p:stCondLst>
                                    <p:cond delay="0"/>
                                  </p:stCondLst>
                                  <p:childTnLst>
                                    <p:set>
                                      <p:cBhvr>
                                        <p:cTn id="248" dur="1" fill="hold">
                                          <p:stCondLst>
                                            <p:cond delay="0"/>
                                          </p:stCondLst>
                                        </p:cTn>
                                        <p:tgtEl>
                                          <p:spTgt spid="232"/>
                                        </p:tgtEl>
                                        <p:attrNameLst>
                                          <p:attrName>style.visibility</p:attrName>
                                        </p:attrNameLst>
                                      </p:cBhvr>
                                      <p:to>
                                        <p:strVal val="visible"/>
                                      </p:to>
                                    </p:set>
                                  </p:childTnLst>
                                </p:cTn>
                              </p:par>
                            </p:childTnLst>
                          </p:cTn>
                        </p:par>
                      </p:childTnLst>
                    </p:cTn>
                  </p:par>
                </p:childTnLst>
              </p:cTn>
              <p:nextCondLst>
                <p:cond evt="onClick" delay="0">
                  <p:tgtEl>
                    <p:spTgt spid="230"/>
                  </p:tgtEl>
                </p:cond>
              </p:nextCondLst>
            </p:seq>
            <p:seq concurrent="1" nextAc="seek">
              <p:cTn id="249" restart="whenNotActive" fill="hold" evtFilter="cancelBubble" nodeType="interactiveSeq">
                <p:stCondLst>
                  <p:cond evt="onClick" delay="0">
                    <p:tgtEl>
                      <p:spTgt spid="233"/>
                    </p:tgtEl>
                  </p:cond>
                </p:stCondLst>
                <p:endSync evt="end" delay="0">
                  <p:rtn val="all"/>
                </p:endSync>
                <p:childTnLst>
                  <p:par>
                    <p:cTn id="250" fill="hold">
                      <p:stCondLst>
                        <p:cond delay="0"/>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234"/>
                                        </p:tgtEl>
                                        <p:attrNameLst>
                                          <p:attrName>style.visibility</p:attrName>
                                        </p:attrNameLst>
                                      </p:cBhvr>
                                      <p:to>
                                        <p:strVal val="visible"/>
                                      </p:to>
                                    </p:set>
                                    <p:animEffect transition="in" filter="fade">
                                      <p:cBhvr>
                                        <p:cTn id="254" dur="500"/>
                                        <p:tgtEl>
                                          <p:spTgt spid="234"/>
                                        </p:tgtEl>
                                      </p:cBhvr>
                                    </p:animEffect>
                                  </p:childTnLst>
                                  <p:subTnLst>
                                    <p:audio>
                                      <p:cMediaNode>
                                        <p:cTn display="0" masterRel="sameClick">
                                          <p:stCondLst>
                                            <p:cond evt="begin" delay="0">
                                              <p:tn val="252"/>
                                            </p:cond>
                                          </p:stCondLst>
                                          <p:endCondLst>
                                            <p:cond evt="onStopAudio" delay="0">
                                              <p:tgtEl>
                                                <p:sldTgt/>
                                              </p:tgtEl>
                                            </p:cond>
                                          </p:endCondLst>
                                        </p:cTn>
                                        <p:tgtEl>
                                          <p:sndTgt r:embed="rId3" name="Ding.wav"/>
                                        </p:tgtEl>
                                      </p:cMediaNode>
                                    </p:audio>
                                  </p:subTnLst>
                                </p:cTn>
                              </p:par>
                            </p:childTnLst>
                          </p:cTn>
                        </p:par>
                        <p:par>
                          <p:cTn id="255" fill="hold">
                            <p:stCondLst>
                              <p:cond delay="500"/>
                            </p:stCondLst>
                            <p:childTnLst>
                              <p:par>
                                <p:cTn id="256" presetID="10" presetClass="exit" presetSubtype="0" fill="hold" grpId="1" nodeType="afterEffect">
                                  <p:stCondLst>
                                    <p:cond delay="0"/>
                                  </p:stCondLst>
                                  <p:childTnLst>
                                    <p:animEffect transition="out" filter="fade">
                                      <p:cBhvr>
                                        <p:cTn id="257" dur="500"/>
                                        <p:tgtEl>
                                          <p:spTgt spid="234"/>
                                        </p:tgtEl>
                                      </p:cBhvr>
                                    </p:animEffect>
                                    <p:set>
                                      <p:cBhvr>
                                        <p:cTn id="258" dur="1" fill="hold">
                                          <p:stCondLst>
                                            <p:cond delay="499"/>
                                          </p:stCondLst>
                                        </p:cTn>
                                        <p:tgtEl>
                                          <p:spTgt spid="234"/>
                                        </p:tgtEl>
                                        <p:attrNameLst>
                                          <p:attrName>style.visibility</p:attrName>
                                        </p:attrNameLst>
                                      </p:cBhvr>
                                      <p:to>
                                        <p:strVal val="hidden"/>
                                      </p:to>
                                    </p:set>
                                  </p:childTnLst>
                                </p:cTn>
                              </p:par>
                            </p:childTnLst>
                          </p:cTn>
                        </p:par>
                        <p:par>
                          <p:cTn id="259" fill="hold">
                            <p:stCondLst>
                              <p:cond delay="1000"/>
                            </p:stCondLst>
                            <p:childTnLst>
                              <p:par>
                                <p:cTn id="260" presetID="1" presetClass="entr" presetSubtype="0" fill="hold" grpId="0" nodeType="afterEffect">
                                  <p:stCondLst>
                                    <p:cond delay="0"/>
                                  </p:stCondLst>
                                  <p:childTnLst>
                                    <p:set>
                                      <p:cBhvr>
                                        <p:cTn id="261" dur="1" fill="hold">
                                          <p:stCondLst>
                                            <p:cond delay="0"/>
                                          </p:stCondLst>
                                        </p:cTn>
                                        <p:tgtEl>
                                          <p:spTgt spid="235"/>
                                        </p:tgtEl>
                                        <p:attrNameLst>
                                          <p:attrName>style.visibility</p:attrName>
                                        </p:attrNameLst>
                                      </p:cBhvr>
                                      <p:to>
                                        <p:strVal val="visible"/>
                                      </p:to>
                                    </p:set>
                                  </p:childTnLst>
                                </p:cTn>
                              </p:par>
                            </p:childTnLst>
                          </p:cTn>
                        </p:par>
                      </p:childTnLst>
                    </p:cTn>
                  </p:par>
                </p:childTnLst>
              </p:cTn>
              <p:nextCondLst>
                <p:cond evt="onClick" delay="0">
                  <p:tgtEl>
                    <p:spTgt spid="233"/>
                  </p:tgtEl>
                </p:cond>
              </p:nextCondLst>
            </p:seq>
            <p:seq concurrent="1" nextAc="seek">
              <p:cTn id="262" restart="whenNotActive" fill="hold" evtFilter="cancelBubble" nodeType="interactiveSeq">
                <p:stCondLst>
                  <p:cond evt="onClick" delay="0">
                    <p:tgtEl>
                      <p:spTgt spid="236"/>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237"/>
                                        </p:tgtEl>
                                        <p:attrNameLst>
                                          <p:attrName>style.visibility</p:attrName>
                                        </p:attrNameLst>
                                      </p:cBhvr>
                                      <p:to>
                                        <p:strVal val="visible"/>
                                      </p:to>
                                    </p:set>
                                    <p:animEffect transition="in" filter="fade">
                                      <p:cBhvr>
                                        <p:cTn id="267" dur="500"/>
                                        <p:tgtEl>
                                          <p:spTgt spid="237"/>
                                        </p:tgtEl>
                                      </p:cBhvr>
                                    </p:animEffect>
                                  </p:childTnLst>
                                  <p:subTnLst>
                                    <p:audio>
                                      <p:cMediaNode>
                                        <p:cTn display="0" masterRel="sameClick">
                                          <p:stCondLst>
                                            <p:cond evt="begin" delay="0">
                                              <p:tn val="265"/>
                                            </p:cond>
                                          </p:stCondLst>
                                          <p:endCondLst>
                                            <p:cond evt="onStopAudio" delay="0">
                                              <p:tgtEl>
                                                <p:sldTgt/>
                                              </p:tgtEl>
                                            </p:cond>
                                          </p:endCondLst>
                                        </p:cTn>
                                        <p:tgtEl>
                                          <p:sndTgt r:embed="rId3" name="Ding.wav"/>
                                        </p:tgtEl>
                                      </p:cMediaNode>
                                    </p:audio>
                                  </p:subTnLst>
                                </p:cTn>
                              </p:par>
                            </p:childTnLst>
                          </p:cTn>
                        </p:par>
                        <p:par>
                          <p:cTn id="268" fill="hold">
                            <p:stCondLst>
                              <p:cond delay="500"/>
                            </p:stCondLst>
                            <p:childTnLst>
                              <p:par>
                                <p:cTn id="269" presetID="10" presetClass="exit" presetSubtype="0" fill="hold" grpId="1" nodeType="afterEffect">
                                  <p:stCondLst>
                                    <p:cond delay="0"/>
                                  </p:stCondLst>
                                  <p:childTnLst>
                                    <p:animEffect transition="out" filter="fade">
                                      <p:cBhvr>
                                        <p:cTn id="270" dur="500"/>
                                        <p:tgtEl>
                                          <p:spTgt spid="237"/>
                                        </p:tgtEl>
                                      </p:cBhvr>
                                    </p:animEffect>
                                    <p:set>
                                      <p:cBhvr>
                                        <p:cTn id="271" dur="1" fill="hold">
                                          <p:stCondLst>
                                            <p:cond delay="499"/>
                                          </p:stCondLst>
                                        </p:cTn>
                                        <p:tgtEl>
                                          <p:spTgt spid="237"/>
                                        </p:tgtEl>
                                        <p:attrNameLst>
                                          <p:attrName>style.visibility</p:attrName>
                                        </p:attrNameLst>
                                      </p:cBhvr>
                                      <p:to>
                                        <p:strVal val="hidden"/>
                                      </p:to>
                                    </p:set>
                                  </p:childTnLst>
                                </p:cTn>
                              </p:par>
                            </p:childTnLst>
                          </p:cTn>
                        </p:par>
                        <p:par>
                          <p:cTn id="272" fill="hold">
                            <p:stCondLst>
                              <p:cond delay="1000"/>
                            </p:stCondLst>
                            <p:childTnLst>
                              <p:par>
                                <p:cTn id="273" presetID="1" presetClass="entr" presetSubtype="0" fill="hold" grpId="0" nodeType="afterEffect">
                                  <p:stCondLst>
                                    <p:cond delay="0"/>
                                  </p:stCondLst>
                                  <p:childTnLst>
                                    <p:set>
                                      <p:cBhvr>
                                        <p:cTn id="274" dur="1" fill="hold">
                                          <p:stCondLst>
                                            <p:cond delay="0"/>
                                          </p:stCondLst>
                                        </p:cTn>
                                        <p:tgtEl>
                                          <p:spTgt spid="238"/>
                                        </p:tgtEl>
                                        <p:attrNameLst>
                                          <p:attrName>style.visibility</p:attrName>
                                        </p:attrNameLst>
                                      </p:cBhvr>
                                      <p:to>
                                        <p:strVal val="visible"/>
                                      </p:to>
                                    </p:set>
                                  </p:childTnLst>
                                </p:cTn>
                              </p:par>
                            </p:childTnLst>
                          </p:cTn>
                        </p:par>
                      </p:childTnLst>
                    </p:cTn>
                  </p:par>
                </p:childTnLst>
              </p:cTn>
              <p:nextCondLst>
                <p:cond evt="onClick" delay="0">
                  <p:tgtEl>
                    <p:spTgt spid="236"/>
                  </p:tgtEl>
                </p:cond>
              </p:nextCondLst>
            </p:seq>
            <p:seq concurrent="1" nextAc="seek">
              <p:cTn id="275" restart="whenNotActive" fill="hold" evtFilter="cancelBubble" nodeType="interactiveSeq">
                <p:stCondLst>
                  <p:cond evt="onClick" delay="0">
                    <p:tgtEl>
                      <p:spTgt spid="239"/>
                    </p:tgtEl>
                  </p:cond>
                </p:stCondLst>
                <p:endSync evt="end" delay="0">
                  <p:rtn val="all"/>
                </p:endSync>
                <p:childTnLst>
                  <p:par>
                    <p:cTn id="276" fill="hold">
                      <p:stCondLst>
                        <p:cond delay="0"/>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240"/>
                                        </p:tgtEl>
                                        <p:attrNameLst>
                                          <p:attrName>style.visibility</p:attrName>
                                        </p:attrNameLst>
                                      </p:cBhvr>
                                      <p:to>
                                        <p:strVal val="visible"/>
                                      </p:to>
                                    </p:set>
                                    <p:animEffect transition="in" filter="fade">
                                      <p:cBhvr>
                                        <p:cTn id="280" dur="500"/>
                                        <p:tgtEl>
                                          <p:spTgt spid="240"/>
                                        </p:tgtEl>
                                      </p:cBhvr>
                                    </p:animEffect>
                                  </p:childTnLst>
                                  <p:subTnLst>
                                    <p:audio>
                                      <p:cMediaNode>
                                        <p:cTn display="0" masterRel="sameClick">
                                          <p:stCondLst>
                                            <p:cond evt="begin" delay="0">
                                              <p:tn val="278"/>
                                            </p:cond>
                                          </p:stCondLst>
                                          <p:endCondLst>
                                            <p:cond evt="onStopAudio" delay="0">
                                              <p:tgtEl>
                                                <p:sldTgt/>
                                              </p:tgtEl>
                                            </p:cond>
                                          </p:endCondLst>
                                        </p:cTn>
                                        <p:tgtEl>
                                          <p:sndTgt r:embed="rId3" name="Ding.wav"/>
                                        </p:tgtEl>
                                      </p:cMediaNode>
                                    </p:audio>
                                  </p:subTnLst>
                                </p:cTn>
                              </p:par>
                            </p:childTnLst>
                          </p:cTn>
                        </p:par>
                        <p:par>
                          <p:cTn id="281" fill="hold">
                            <p:stCondLst>
                              <p:cond delay="500"/>
                            </p:stCondLst>
                            <p:childTnLst>
                              <p:par>
                                <p:cTn id="282" presetID="10" presetClass="exit" presetSubtype="0" fill="hold" grpId="1" nodeType="afterEffect">
                                  <p:stCondLst>
                                    <p:cond delay="0"/>
                                  </p:stCondLst>
                                  <p:childTnLst>
                                    <p:animEffect transition="out" filter="fade">
                                      <p:cBhvr>
                                        <p:cTn id="283" dur="500"/>
                                        <p:tgtEl>
                                          <p:spTgt spid="240"/>
                                        </p:tgtEl>
                                      </p:cBhvr>
                                    </p:animEffect>
                                    <p:set>
                                      <p:cBhvr>
                                        <p:cTn id="284" dur="1" fill="hold">
                                          <p:stCondLst>
                                            <p:cond delay="499"/>
                                          </p:stCondLst>
                                        </p:cTn>
                                        <p:tgtEl>
                                          <p:spTgt spid="240"/>
                                        </p:tgtEl>
                                        <p:attrNameLst>
                                          <p:attrName>style.visibility</p:attrName>
                                        </p:attrNameLst>
                                      </p:cBhvr>
                                      <p:to>
                                        <p:strVal val="hidden"/>
                                      </p:to>
                                    </p:set>
                                  </p:childTnLst>
                                </p:cTn>
                              </p:par>
                            </p:childTnLst>
                          </p:cTn>
                        </p:par>
                        <p:par>
                          <p:cTn id="285" fill="hold">
                            <p:stCondLst>
                              <p:cond delay="1000"/>
                            </p:stCondLst>
                            <p:childTnLst>
                              <p:par>
                                <p:cTn id="286" presetID="1" presetClass="entr" presetSubtype="0" fill="hold" grpId="0" nodeType="afterEffect">
                                  <p:stCondLst>
                                    <p:cond delay="0"/>
                                  </p:stCondLst>
                                  <p:childTnLst>
                                    <p:set>
                                      <p:cBhvr>
                                        <p:cTn id="287" dur="1" fill="hold">
                                          <p:stCondLst>
                                            <p:cond delay="0"/>
                                          </p:stCondLst>
                                        </p:cTn>
                                        <p:tgtEl>
                                          <p:spTgt spid="241"/>
                                        </p:tgtEl>
                                        <p:attrNameLst>
                                          <p:attrName>style.visibility</p:attrName>
                                        </p:attrNameLst>
                                      </p:cBhvr>
                                      <p:to>
                                        <p:strVal val="visible"/>
                                      </p:to>
                                    </p:set>
                                  </p:childTnLst>
                                </p:cTn>
                              </p:par>
                            </p:childTnLst>
                          </p:cTn>
                        </p:par>
                      </p:childTnLst>
                    </p:cTn>
                  </p:par>
                </p:childTnLst>
              </p:cTn>
              <p:nextCondLst>
                <p:cond evt="onClick" delay="0">
                  <p:tgtEl>
                    <p:spTgt spid="239"/>
                  </p:tgtEl>
                </p:cond>
              </p:nextCondLst>
            </p:seq>
            <p:seq concurrent="1" nextAc="seek">
              <p:cTn id="288" restart="whenNotActive" fill="hold" evtFilter="cancelBubble" nodeType="interactiveSeq">
                <p:stCondLst>
                  <p:cond evt="onClick" delay="0">
                    <p:tgtEl>
                      <p:spTgt spid="242"/>
                    </p:tgtEl>
                  </p:cond>
                </p:stCondLst>
                <p:endSync evt="end" delay="0">
                  <p:rtn val="all"/>
                </p:endSync>
                <p:childTnLst>
                  <p:par>
                    <p:cTn id="289" fill="hold">
                      <p:stCondLst>
                        <p:cond delay="0"/>
                      </p:stCondLst>
                      <p:childTnLst>
                        <p:par>
                          <p:cTn id="290" fill="hold">
                            <p:stCondLst>
                              <p:cond delay="0"/>
                            </p:stCondLst>
                            <p:childTnLst>
                              <p:par>
                                <p:cTn id="291" presetID="10" presetClass="entr" presetSubtype="0" fill="hold" grpId="0" nodeType="clickEffect">
                                  <p:stCondLst>
                                    <p:cond delay="0"/>
                                  </p:stCondLst>
                                  <p:childTnLst>
                                    <p:set>
                                      <p:cBhvr>
                                        <p:cTn id="292" dur="1" fill="hold">
                                          <p:stCondLst>
                                            <p:cond delay="0"/>
                                          </p:stCondLst>
                                        </p:cTn>
                                        <p:tgtEl>
                                          <p:spTgt spid="243"/>
                                        </p:tgtEl>
                                        <p:attrNameLst>
                                          <p:attrName>style.visibility</p:attrName>
                                        </p:attrNameLst>
                                      </p:cBhvr>
                                      <p:to>
                                        <p:strVal val="visible"/>
                                      </p:to>
                                    </p:set>
                                    <p:animEffect transition="in" filter="fade">
                                      <p:cBhvr>
                                        <p:cTn id="293" dur="500"/>
                                        <p:tgtEl>
                                          <p:spTgt spid="243"/>
                                        </p:tgtEl>
                                      </p:cBhvr>
                                    </p:animEffect>
                                  </p:childTnLst>
                                  <p:subTnLst>
                                    <p:audio>
                                      <p:cMediaNode>
                                        <p:cTn display="0" masterRel="sameClick">
                                          <p:stCondLst>
                                            <p:cond evt="begin" delay="0">
                                              <p:tn val="291"/>
                                            </p:cond>
                                          </p:stCondLst>
                                          <p:endCondLst>
                                            <p:cond evt="onStopAudio" delay="0">
                                              <p:tgtEl>
                                                <p:sldTgt/>
                                              </p:tgtEl>
                                            </p:cond>
                                          </p:endCondLst>
                                        </p:cTn>
                                        <p:tgtEl>
                                          <p:sndTgt r:embed="rId3" name="Ding.wav"/>
                                        </p:tgtEl>
                                      </p:cMediaNode>
                                    </p:audio>
                                  </p:subTnLst>
                                </p:cTn>
                              </p:par>
                            </p:childTnLst>
                          </p:cTn>
                        </p:par>
                        <p:par>
                          <p:cTn id="294" fill="hold">
                            <p:stCondLst>
                              <p:cond delay="500"/>
                            </p:stCondLst>
                            <p:childTnLst>
                              <p:par>
                                <p:cTn id="295" presetID="10" presetClass="exit" presetSubtype="0" fill="hold" grpId="1" nodeType="afterEffect">
                                  <p:stCondLst>
                                    <p:cond delay="0"/>
                                  </p:stCondLst>
                                  <p:childTnLst>
                                    <p:animEffect transition="out" filter="fade">
                                      <p:cBhvr>
                                        <p:cTn id="296" dur="500"/>
                                        <p:tgtEl>
                                          <p:spTgt spid="243"/>
                                        </p:tgtEl>
                                      </p:cBhvr>
                                    </p:animEffect>
                                    <p:set>
                                      <p:cBhvr>
                                        <p:cTn id="297" dur="1" fill="hold">
                                          <p:stCondLst>
                                            <p:cond delay="499"/>
                                          </p:stCondLst>
                                        </p:cTn>
                                        <p:tgtEl>
                                          <p:spTgt spid="243"/>
                                        </p:tgtEl>
                                        <p:attrNameLst>
                                          <p:attrName>style.visibility</p:attrName>
                                        </p:attrNameLst>
                                      </p:cBhvr>
                                      <p:to>
                                        <p:strVal val="hidden"/>
                                      </p:to>
                                    </p:set>
                                  </p:childTnLst>
                                </p:cTn>
                              </p:par>
                            </p:childTnLst>
                          </p:cTn>
                        </p:par>
                        <p:par>
                          <p:cTn id="298" fill="hold">
                            <p:stCondLst>
                              <p:cond delay="1000"/>
                            </p:stCondLst>
                            <p:childTnLst>
                              <p:par>
                                <p:cTn id="299" presetID="1" presetClass="entr" presetSubtype="0" fill="hold" grpId="0" nodeType="afterEffect">
                                  <p:stCondLst>
                                    <p:cond delay="0"/>
                                  </p:stCondLst>
                                  <p:childTnLst>
                                    <p:set>
                                      <p:cBhvr>
                                        <p:cTn id="300" dur="1" fill="hold">
                                          <p:stCondLst>
                                            <p:cond delay="0"/>
                                          </p:stCondLst>
                                        </p:cTn>
                                        <p:tgtEl>
                                          <p:spTgt spid="244"/>
                                        </p:tgtEl>
                                        <p:attrNameLst>
                                          <p:attrName>style.visibility</p:attrName>
                                        </p:attrNameLst>
                                      </p:cBhvr>
                                      <p:to>
                                        <p:strVal val="visible"/>
                                      </p:to>
                                    </p:set>
                                  </p:childTnLst>
                                </p:cTn>
                              </p:par>
                            </p:childTnLst>
                          </p:cTn>
                        </p:par>
                      </p:childTnLst>
                    </p:cTn>
                  </p:par>
                </p:childTnLst>
              </p:cTn>
              <p:nextCondLst>
                <p:cond evt="onClick" delay="0">
                  <p:tgtEl>
                    <p:spTgt spid="242"/>
                  </p:tgtEl>
                </p:cond>
              </p:nextCondLst>
            </p:seq>
            <p:seq concurrent="1" nextAc="seek">
              <p:cTn id="301" restart="whenNotActive" fill="hold" evtFilter="cancelBubble" nodeType="interactiveSeq">
                <p:stCondLst>
                  <p:cond evt="onClick" delay="0">
                    <p:tgtEl>
                      <p:spTgt spid="245"/>
                    </p:tgtEl>
                  </p:cond>
                </p:stCondLst>
                <p:endSync evt="end" delay="0">
                  <p:rtn val="all"/>
                </p:endSync>
                <p:childTnLst>
                  <p:par>
                    <p:cTn id="302" fill="hold">
                      <p:stCondLst>
                        <p:cond delay="0"/>
                      </p:stCondLst>
                      <p:childTnLst>
                        <p:par>
                          <p:cTn id="303" fill="hold">
                            <p:stCondLst>
                              <p:cond delay="0"/>
                            </p:stCondLst>
                            <p:childTnLst>
                              <p:par>
                                <p:cTn id="304" presetID="10" presetClass="entr" presetSubtype="0" fill="hold" grpId="0" nodeType="clickEffect">
                                  <p:stCondLst>
                                    <p:cond delay="0"/>
                                  </p:stCondLst>
                                  <p:childTnLst>
                                    <p:set>
                                      <p:cBhvr>
                                        <p:cTn id="305" dur="1" fill="hold">
                                          <p:stCondLst>
                                            <p:cond delay="0"/>
                                          </p:stCondLst>
                                        </p:cTn>
                                        <p:tgtEl>
                                          <p:spTgt spid="246"/>
                                        </p:tgtEl>
                                        <p:attrNameLst>
                                          <p:attrName>style.visibility</p:attrName>
                                        </p:attrNameLst>
                                      </p:cBhvr>
                                      <p:to>
                                        <p:strVal val="visible"/>
                                      </p:to>
                                    </p:set>
                                    <p:animEffect transition="in" filter="fade">
                                      <p:cBhvr>
                                        <p:cTn id="306" dur="500"/>
                                        <p:tgtEl>
                                          <p:spTgt spid="246"/>
                                        </p:tgtEl>
                                      </p:cBhvr>
                                    </p:animEffect>
                                  </p:childTnLst>
                                  <p:subTnLst>
                                    <p:audio>
                                      <p:cMediaNode>
                                        <p:cTn display="0" masterRel="sameClick">
                                          <p:stCondLst>
                                            <p:cond evt="begin" delay="0">
                                              <p:tn val="304"/>
                                            </p:cond>
                                          </p:stCondLst>
                                          <p:endCondLst>
                                            <p:cond evt="onStopAudio" delay="0">
                                              <p:tgtEl>
                                                <p:sldTgt/>
                                              </p:tgtEl>
                                            </p:cond>
                                          </p:endCondLst>
                                        </p:cTn>
                                        <p:tgtEl>
                                          <p:sndTgt r:embed="rId3" name="Ding.wav"/>
                                        </p:tgtEl>
                                      </p:cMediaNode>
                                    </p:audio>
                                  </p:subTnLst>
                                </p:cTn>
                              </p:par>
                            </p:childTnLst>
                          </p:cTn>
                        </p:par>
                        <p:par>
                          <p:cTn id="307" fill="hold">
                            <p:stCondLst>
                              <p:cond delay="500"/>
                            </p:stCondLst>
                            <p:childTnLst>
                              <p:par>
                                <p:cTn id="308" presetID="10" presetClass="exit" presetSubtype="0" fill="hold" grpId="1" nodeType="afterEffect">
                                  <p:stCondLst>
                                    <p:cond delay="0"/>
                                  </p:stCondLst>
                                  <p:childTnLst>
                                    <p:animEffect transition="out" filter="fade">
                                      <p:cBhvr>
                                        <p:cTn id="309" dur="500"/>
                                        <p:tgtEl>
                                          <p:spTgt spid="246"/>
                                        </p:tgtEl>
                                      </p:cBhvr>
                                    </p:animEffect>
                                    <p:set>
                                      <p:cBhvr>
                                        <p:cTn id="310" dur="1" fill="hold">
                                          <p:stCondLst>
                                            <p:cond delay="499"/>
                                          </p:stCondLst>
                                        </p:cTn>
                                        <p:tgtEl>
                                          <p:spTgt spid="246"/>
                                        </p:tgtEl>
                                        <p:attrNameLst>
                                          <p:attrName>style.visibility</p:attrName>
                                        </p:attrNameLst>
                                      </p:cBhvr>
                                      <p:to>
                                        <p:strVal val="hidden"/>
                                      </p:to>
                                    </p:set>
                                  </p:childTnLst>
                                </p:cTn>
                              </p:par>
                            </p:childTnLst>
                          </p:cTn>
                        </p:par>
                        <p:par>
                          <p:cTn id="311" fill="hold">
                            <p:stCondLst>
                              <p:cond delay="1000"/>
                            </p:stCondLst>
                            <p:childTnLst>
                              <p:par>
                                <p:cTn id="312" presetID="1" presetClass="entr" presetSubtype="0" fill="hold" grpId="0" nodeType="afterEffect">
                                  <p:stCondLst>
                                    <p:cond delay="0"/>
                                  </p:stCondLst>
                                  <p:childTnLst>
                                    <p:set>
                                      <p:cBhvr>
                                        <p:cTn id="313" dur="1" fill="hold">
                                          <p:stCondLst>
                                            <p:cond delay="0"/>
                                          </p:stCondLst>
                                        </p:cTn>
                                        <p:tgtEl>
                                          <p:spTgt spid="247"/>
                                        </p:tgtEl>
                                        <p:attrNameLst>
                                          <p:attrName>style.visibility</p:attrName>
                                        </p:attrNameLst>
                                      </p:cBhvr>
                                      <p:to>
                                        <p:strVal val="visible"/>
                                      </p:to>
                                    </p:set>
                                  </p:childTnLst>
                                </p:cTn>
                              </p:par>
                            </p:childTnLst>
                          </p:cTn>
                        </p:par>
                      </p:childTnLst>
                    </p:cTn>
                  </p:par>
                </p:childTnLst>
              </p:cTn>
              <p:nextCondLst>
                <p:cond evt="onClick" delay="0">
                  <p:tgtEl>
                    <p:spTgt spid="245"/>
                  </p:tgtEl>
                </p:cond>
              </p:nextCondLst>
            </p:seq>
            <p:seq concurrent="1" nextAc="seek">
              <p:cTn id="314" restart="whenNotActive" fill="hold" evtFilter="cancelBubble" nodeType="interactiveSeq">
                <p:stCondLst>
                  <p:cond evt="onClick" delay="0">
                    <p:tgtEl>
                      <p:spTgt spid="248"/>
                    </p:tgtEl>
                  </p:cond>
                </p:stCondLst>
                <p:endSync evt="end" delay="0">
                  <p:rtn val="all"/>
                </p:endSync>
                <p:childTnLst>
                  <p:par>
                    <p:cTn id="315" fill="hold">
                      <p:stCondLst>
                        <p:cond delay="0"/>
                      </p:stCondLst>
                      <p:childTnLst>
                        <p:par>
                          <p:cTn id="316" fill="hold">
                            <p:stCondLst>
                              <p:cond delay="0"/>
                            </p:stCondLst>
                            <p:childTnLst>
                              <p:par>
                                <p:cTn id="317" presetID="10" presetClass="entr" presetSubtype="0" fill="hold" grpId="0" nodeType="clickEffect">
                                  <p:stCondLst>
                                    <p:cond delay="0"/>
                                  </p:stCondLst>
                                  <p:childTnLst>
                                    <p:set>
                                      <p:cBhvr>
                                        <p:cTn id="318" dur="1" fill="hold">
                                          <p:stCondLst>
                                            <p:cond delay="0"/>
                                          </p:stCondLst>
                                        </p:cTn>
                                        <p:tgtEl>
                                          <p:spTgt spid="249"/>
                                        </p:tgtEl>
                                        <p:attrNameLst>
                                          <p:attrName>style.visibility</p:attrName>
                                        </p:attrNameLst>
                                      </p:cBhvr>
                                      <p:to>
                                        <p:strVal val="visible"/>
                                      </p:to>
                                    </p:set>
                                    <p:animEffect transition="in" filter="fade">
                                      <p:cBhvr>
                                        <p:cTn id="319" dur="500"/>
                                        <p:tgtEl>
                                          <p:spTgt spid="249"/>
                                        </p:tgtEl>
                                      </p:cBhvr>
                                    </p:animEffect>
                                  </p:childTnLst>
                                  <p:subTnLst>
                                    <p:audio>
                                      <p:cMediaNode>
                                        <p:cTn display="0" masterRel="sameClick">
                                          <p:stCondLst>
                                            <p:cond evt="begin" delay="0">
                                              <p:tn val="317"/>
                                            </p:cond>
                                          </p:stCondLst>
                                          <p:endCondLst>
                                            <p:cond evt="onStopAudio" delay="0">
                                              <p:tgtEl>
                                                <p:sldTgt/>
                                              </p:tgtEl>
                                            </p:cond>
                                          </p:endCondLst>
                                        </p:cTn>
                                        <p:tgtEl>
                                          <p:sndTgt r:embed="rId3" name="Ding.wav"/>
                                        </p:tgtEl>
                                      </p:cMediaNode>
                                    </p:audio>
                                  </p:subTnLst>
                                </p:cTn>
                              </p:par>
                            </p:childTnLst>
                          </p:cTn>
                        </p:par>
                        <p:par>
                          <p:cTn id="320" fill="hold">
                            <p:stCondLst>
                              <p:cond delay="500"/>
                            </p:stCondLst>
                            <p:childTnLst>
                              <p:par>
                                <p:cTn id="321" presetID="10" presetClass="exit" presetSubtype="0" fill="hold" grpId="1" nodeType="afterEffect">
                                  <p:stCondLst>
                                    <p:cond delay="0"/>
                                  </p:stCondLst>
                                  <p:childTnLst>
                                    <p:animEffect transition="out" filter="fade">
                                      <p:cBhvr>
                                        <p:cTn id="322" dur="500"/>
                                        <p:tgtEl>
                                          <p:spTgt spid="249"/>
                                        </p:tgtEl>
                                      </p:cBhvr>
                                    </p:animEffect>
                                    <p:set>
                                      <p:cBhvr>
                                        <p:cTn id="323" dur="1" fill="hold">
                                          <p:stCondLst>
                                            <p:cond delay="499"/>
                                          </p:stCondLst>
                                        </p:cTn>
                                        <p:tgtEl>
                                          <p:spTgt spid="249"/>
                                        </p:tgtEl>
                                        <p:attrNameLst>
                                          <p:attrName>style.visibility</p:attrName>
                                        </p:attrNameLst>
                                      </p:cBhvr>
                                      <p:to>
                                        <p:strVal val="hidden"/>
                                      </p:to>
                                    </p:set>
                                  </p:childTnLst>
                                </p:cTn>
                              </p:par>
                            </p:childTnLst>
                          </p:cTn>
                        </p:par>
                        <p:par>
                          <p:cTn id="324" fill="hold">
                            <p:stCondLst>
                              <p:cond delay="1000"/>
                            </p:stCondLst>
                            <p:childTnLst>
                              <p:par>
                                <p:cTn id="325" presetID="1" presetClass="entr" presetSubtype="0" fill="hold" grpId="0" nodeType="afterEffect">
                                  <p:stCondLst>
                                    <p:cond delay="0"/>
                                  </p:stCondLst>
                                  <p:childTnLst>
                                    <p:set>
                                      <p:cBhvr>
                                        <p:cTn id="326" dur="1" fill="hold">
                                          <p:stCondLst>
                                            <p:cond delay="0"/>
                                          </p:stCondLst>
                                        </p:cTn>
                                        <p:tgtEl>
                                          <p:spTgt spid="250"/>
                                        </p:tgtEl>
                                        <p:attrNameLst>
                                          <p:attrName>style.visibility</p:attrName>
                                        </p:attrNameLst>
                                      </p:cBhvr>
                                      <p:to>
                                        <p:strVal val="visible"/>
                                      </p:to>
                                    </p:set>
                                  </p:childTnLst>
                                </p:cTn>
                              </p:par>
                            </p:childTnLst>
                          </p:cTn>
                        </p:par>
                      </p:childTnLst>
                    </p:cTn>
                  </p:par>
                </p:childTnLst>
              </p:cTn>
              <p:nextCondLst>
                <p:cond evt="onClick" delay="0">
                  <p:tgtEl>
                    <p:spTgt spid="248"/>
                  </p:tgtEl>
                </p:cond>
              </p:nextCondLst>
            </p:seq>
            <p:seq concurrent="1" nextAc="seek">
              <p:cTn id="327" restart="whenNotActive" fill="hold" evtFilter="cancelBubble" nodeType="interactiveSeq">
                <p:stCondLst>
                  <p:cond evt="onClick" delay="0">
                    <p:tgtEl>
                      <p:spTgt spid="251"/>
                    </p:tgtEl>
                  </p:cond>
                </p:stCondLst>
                <p:endSync evt="end" delay="0">
                  <p:rtn val="all"/>
                </p:endSync>
                <p:childTnLst>
                  <p:par>
                    <p:cTn id="328" fill="hold">
                      <p:stCondLst>
                        <p:cond delay="0"/>
                      </p:stCondLst>
                      <p:childTnLst>
                        <p:par>
                          <p:cTn id="329" fill="hold">
                            <p:stCondLst>
                              <p:cond delay="0"/>
                            </p:stCondLst>
                            <p:childTnLst>
                              <p:par>
                                <p:cTn id="330" presetID="10" presetClass="entr" presetSubtype="0" fill="hold" grpId="0" nodeType="clickEffect">
                                  <p:stCondLst>
                                    <p:cond delay="0"/>
                                  </p:stCondLst>
                                  <p:childTnLst>
                                    <p:set>
                                      <p:cBhvr>
                                        <p:cTn id="331" dur="1" fill="hold">
                                          <p:stCondLst>
                                            <p:cond delay="0"/>
                                          </p:stCondLst>
                                        </p:cTn>
                                        <p:tgtEl>
                                          <p:spTgt spid="252"/>
                                        </p:tgtEl>
                                        <p:attrNameLst>
                                          <p:attrName>style.visibility</p:attrName>
                                        </p:attrNameLst>
                                      </p:cBhvr>
                                      <p:to>
                                        <p:strVal val="visible"/>
                                      </p:to>
                                    </p:set>
                                    <p:animEffect transition="in" filter="fade">
                                      <p:cBhvr>
                                        <p:cTn id="332" dur="500"/>
                                        <p:tgtEl>
                                          <p:spTgt spid="252"/>
                                        </p:tgtEl>
                                      </p:cBhvr>
                                    </p:animEffect>
                                  </p:childTnLst>
                                  <p:subTnLst>
                                    <p:audio>
                                      <p:cMediaNode>
                                        <p:cTn display="0" masterRel="sameClick">
                                          <p:stCondLst>
                                            <p:cond evt="begin" delay="0">
                                              <p:tn val="330"/>
                                            </p:cond>
                                          </p:stCondLst>
                                          <p:endCondLst>
                                            <p:cond evt="onStopAudio" delay="0">
                                              <p:tgtEl>
                                                <p:sldTgt/>
                                              </p:tgtEl>
                                            </p:cond>
                                          </p:endCondLst>
                                        </p:cTn>
                                        <p:tgtEl>
                                          <p:sndTgt r:embed="rId3" name="Ding.wav"/>
                                        </p:tgtEl>
                                      </p:cMediaNode>
                                    </p:audio>
                                  </p:subTnLst>
                                </p:cTn>
                              </p:par>
                            </p:childTnLst>
                          </p:cTn>
                        </p:par>
                        <p:par>
                          <p:cTn id="333" fill="hold">
                            <p:stCondLst>
                              <p:cond delay="500"/>
                            </p:stCondLst>
                            <p:childTnLst>
                              <p:par>
                                <p:cTn id="334" presetID="10" presetClass="exit" presetSubtype="0" fill="hold" grpId="1" nodeType="afterEffect">
                                  <p:stCondLst>
                                    <p:cond delay="0"/>
                                  </p:stCondLst>
                                  <p:childTnLst>
                                    <p:animEffect transition="out" filter="fade">
                                      <p:cBhvr>
                                        <p:cTn id="335" dur="500"/>
                                        <p:tgtEl>
                                          <p:spTgt spid="252"/>
                                        </p:tgtEl>
                                      </p:cBhvr>
                                    </p:animEffect>
                                    <p:set>
                                      <p:cBhvr>
                                        <p:cTn id="336" dur="1" fill="hold">
                                          <p:stCondLst>
                                            <p:cond delay="499"/>
                                          </p:stCondLst>
                                        </p:cTn>
                                        <p:tgtEl>
                                          <p:spTgt spid="252"/>
                                        </p:tgtEl>
                                        <p:attrNameLst>
                                          <p:attrName>style.visibility</p:attrName>
                                        </p:attrNameLst>
                                      </p:cBhvr>
                                      <p:to>
                                        <p:strVal val="hidden"/>
                                      </p:to>
                                    </p:set>
                                  </p:childTnLst>
                                </p:cTn>
                              </p:par>
                            </p:childTnLst>
                          </p:cTn>
                        </p:par>
                        <p:par>
                          <p:cTn id="337" fill="hold">
                            <p:stCondLst>
                              <p:cond delay="1000"/>
                            </p:stCondLst>
                            <p:childTnLst>
                              <p:par>
                                <p:cTn id="338" presetID="1" presetClass="entr" presetSubtype="0" fill="hold" grpId="0" nodeType="afterEffect">
                                  <p:stCondLst>
                                    <p:cond delay="0"/>
                                  </p:stCondLst>
                                  <p:childTnLst>
                                    <p:set>
                                      <p:cBhvr>
                                        <p:cTn id="339" dur="1" fill="hold">
                                          <p:stCondLst>
                                            <p:cond delay="0"/>
                                          </p:stCondLst>
                                        </p:cTn>
                                        <p:tgtEl>
                                          <p:spTgt spid="253"/>
                                        </p:tgtEl>
                                        <p:attrNameLst>
                                          <p:attrName>style.visibility</p:attrName>
                                        </p:attrNameLst>
                                      </p:cBhvr>
                                      <p:to>
                                        <p:strVal val="visible"/>
                                      </p:to>
                                    </p:set>
                                  </p:childTnLst>
                                </p:cTn>
                              </p:par>
                            </p:childTnLst>
                          </p:cTn>
                        </p:par>
                      </p:childTnLst>
                    </p:cTn>
                  </p:par>
                </p:childTnLst>
              </p:cTn>
              <p:nextCondLst>
                <p:cond evt="onClick" delay="0">
                  <p:tgtEl>
                    <p:spTgt spid="251"/>
                  </p:tgtEl>
                </p:cond>
              </p:nextCondLst>
            </p:seq>
            <p:seq concurrent="1" nextAc="seek">
              <p:cTn id="340" restart="whenNotActive" fill="hold" evtFilter="cancelBubble" nodeType="interactiveSeq">
                <p:stCondLst>
                  <p:cond evt="onClick" delay="0">
                    <p:tgtEl>
                      <p:spTgt spid="254"/>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255"/>
                                        </p:tgtEl>
                                        <p:attrNameLst>
                                          <p:attrName>style.visibility</p:attrName>
                                        </p:attrNameLst>
                                      </p:cBhvr>
                                      <p:to>
                                        <p:strVal val="visible"/>
                                      </p:to>
                                    </p:set>
                                    <p:animEffect transition="in" filter="fade">
                                      <p:cBhvr>
                                        <p:cTn id="345" dur="500"/>
                                        <p:tgtEl>
                                          <p:spTgt spid="255"/>
                                        </p:tgtEl>
                                      </p:cBhvr>
                                    </p:animEffect>
                                  </p:childTnLst>
                                  <p:subTnLst>
                                    <p:audio>
                                      <p:cMediaNode>
                                        <p:cTn display="0" masterRel="sameClick">
                                          <p:stCondLst>
                                            <p:cond evt="begin" delay="0">
                                              <p:tn val="343"/>
                                            </p:cond>
                                          </p:stCondLst>
                                          <p:endCondLst>
                                            <p:cond evt="onStopAudio" delay="0">
                                              <p:tgtEl>
                                                <p:sldTgt/>
                                              </p:tgtEl>
                                            </p:cond>
                                          </p:endCondLst>
                                        </p:cTn>
                                        <p:tgtEl>
                                          <p:sndTgt r:embed="rId3" name="Ding.wav"/>
                                        </p:tgtEl>
                                      </p:cMediaNode>
                                    </p:audio>
                                  </p:subTnLst>
                                </p:cTn>
                              </p:par>
                            </p:childTnLst>
                          </p:cTn>
                        </p:par>
                        <p:par>
                          <p:cTn id="346" fill="hold">
                            <p:stCondLst>
                              <p:cond delay="500"/>
                            </p:stCondLst>
                            <p:childTnLst>
                              <p:par>
                                <p:cTn id="347" presetID="10" presetClass="exit" presetSubtype="0" fill="hold" grpId="1" nodeType="afterEffect">
                                  <p:stCondLst>
                                    <p:cond delay="0"/>
                                  </p:stCondLst>
                                  <p:childTnLst>
                                    <p:animEffect transition="out" filter="fade">
                                      <p:cBhvr>
                                        <p:cTn id="348" dur="500"/>
                                        <p:tgtEl>
                                          <p:spTgt spid="255"/>
                                        </p:tgtEl>
                                      </p:cBhvr>
                                    </p:animEffect>
                                    <p:set>
                                      <p:cBhvr>
                                        <p:cTn id="349" dur="1" fill="hold">
                                          <p:stCondLst>
                                            <p:cond delay="499"/>
                                          </p:stCondLst>
                                        </p:cTn>
                                        <p:tgtEl>
                                          <p:spTgt spid="255"/>
                                        </p:tgtEl>
                                        <p:attrNameLst>
                                          <p:attrName>style.visibility</p:attrName>
                                        </p:attrNameLst>
                                      </p:cBhvr>
                                      <p:to>
                                        <p:strVal val="hidden"/>
                                      </p:to>
                                    </p:set>
                                  </p:childTnLst>
                                </p:cTn>
                              </p:par>
                            </p:childTnLst>
                          </p:cTn>
                        </p:par>
                        <p:par>
                          <p:cTn id="350" fill="hold">
                            <p:stCondLst>
                              <p:cond delay="1000"/>
                            </p:stCondLst>
                            <p:childTnLst>
                              <p:par>
                                <p:cTn id="351" presetID="1" presetClass="entr" presetSubtype="0" fill="hold" grpId="0" nodeType="afterEffect">
                                  <p:stCondLst>
                                    <p:cond delay="0"/>
                                  </p:stCondLst>
                                  <p:childTnLst>
                                    <p:set>
                                      <p:cBhvr>
                                        <p:cTn id="352" dur="1" fill="hold">
                                          <p:stCondLst>
                                            <p:cond delay="0"/>
                                          </p:stCondLst>
                                        </p:cTn>
                                        <p:tgtEl>
                                          <p:spTgt spid="256"/>
                                        </p:tgtEl>
                                        <p:attrNameLst>
                                          <p:attrName>style.visibility</p:attrName>
                                        </p:attrNameLst>
                                      </p:cBhvr>
                                      <p:to>
                                        <p:strVal val="visible"/>
                                      </p:to>
                                    </p:set>
                                  </p:childTnLst>
                                </p:cTn>
                              </p:par>
                            </p:childTnLst>
                          </p:cTn>
                        </p:par>
                      </p:childTnLst>
                    </p:cTn>
                  </p:par>
                </p:childTnLst>
              </p:cTn>
              <p:nextCondLst>
                <p:cond evt="onClick" delay="0">
                  <p:tgtEl>
                    <p:spTgt spid="254"/>
                  </p:tgtEl>
                </p:cond>
              </p:nextCondLst>
            </p:seq>
            <p:seq concurrent="1" nextAc="seek">
              <p:cTn id="353" restart="whenNotActive" fill="hold" evtFilter="cancelBubble" nodeType="interactiveSeq">
                <p:stCondLst>
                  <p:cond evt="onClick" delay="0">
                    <p:tgtEl>
                      <p:spTgt spid="257"/>
                    </p:tgtEl>
                  </p:cond>
                </p:stCondLst>
                <p:endSync evt="end" delay="0">
                  <p:rtn val="all"/>
                </p:endSync>
                <p:childTnLst>
                  <p:par>
                    <p:cTn id="354" fill="hold">
                      <p:stCondLst>
                        <p:cond delay="0"/>
                      </p:stCondLst>
                      <p:childTnLst>
                        <p:par>
                          <p:cTn id="355" fill="hold">
                            <p:stCondLst>
                              <p:cond delay="0"/>
                            </p:stCondLst>
                            <p:childTnLst>
                              <p:par>
                                <p:cTn id="356" presetID="10" presetClass="entr" presetSubtype="0" fill="hold" grpId="0" nodeType="clickEffect">
                                  <p:stCondLst>
                                    <p:cond delay="0"/>
                                  </p:stCondLst>
                                  <p:childTnLst>
                                    <p:set>
                                      <p:cBhvr>
                                        <p:cTn id="357" dur="1" fill="hold">
                                          <p:stCondLst>
                                            <p:cond delay="0"/>
                                          </p:stCondLst>
                                        </p:cTn>
                                        <p:tgtEl>
                                          <p:spTgt spid="258"/>
                                        </p:tgtEl>
                                        <p:attrNameLst>
                                          <p:attrName>style.visibility</p:attrName>
                                        </p:attrNameLst>
                                      </p:cBhvr>
                                      <p:to>
                                        <p:strVal val="visible"/>
                                      </p:to>
                                    </p:set>
                                    <p:animEffect transition="in" filter="fade">
                                      <p:cBhvr>
                                        <p:cTn id="358" dur="500"/>
                                        <p:tgtEl>
                                          <p:spTgt spid="258"/>
                                        </p:tgtEl>
                                      </p:cBhvr>
                                    </p:animEffect>
                                  </p:childTnLst>
                                  <p:subTnLst>
                                    <p:audio>
                                      <p:cMediaNode>
                                        <p:cTn display="0" masterRel="sameClick">
                                          <p:stCondLst>
                                            <p:cond evt="begin" delay="0">
                                              <p:tn val="356"/>
                                            </p:cond>
                                          </p:stCondLst>
                                          <p:endCondLst>
                                            <p:cond evt="onStopAudio" delay="0">
                                              <p:tgtEl>
                                                <p:sldTgt/>
                                              </p:tgtEl>
                                            </p:cond>
                                          </p:endCondLst>
                                        </p:cTn>
                                        <p:tgtEl>
                                          <p:sndTgt r:embed="rId3" name="Ding.wav"/>
                                        </p:tgtEl>
                                      </p:cMediaNode>
                                    </p:audio>
                                  </p:subTnLst>
                                </p:cTn>
                              </p:par>
                            </p:childTnLst>
                          </p:cTn>
                        </p:par>
                        <p:par>
                          <p:cTn id="359" fill="hold">
                            <p:stCondLst>
                              <p:cond delay="500"/>
                            </p:stCondLst>
                            <p:childTnLst>
                              <p:par>
                                <p:cTn id="360" presetID="10" presetClass="exit" presetSubtype="0" fill="hold" grpId="1" nodeType="afterEffect">
                                  <p:stCondLst>
                                    <p:cond delay="0"/>
                                  </p:stCondLst>
                                  <p:childTnLst>
                                    <p:animEffect transition="out" filter="fade">
                                      <p:cBhvr>
                                        <p:cTn id="361" dur="500"/>
                                        <p:tgtEl>
                                          <p:spTgt spid="258"/>
                                        </p:tgtEl>
                                      </p:cBhvr>
                                    </p:animEffect>
                                    <p:set>
                                      <p:cBhvr>
                                        <p:cTn id="362" dur="1" fill="hold">
                                          <p:stCondLst>
                                            <p:cond delay="499"/>
                                          </p:stCondLst>
                                        </p:cTn>
                                        <p:tgtEl>
                                          <p:spTgt spid="258"/>
                                        </p:tgtEl>
                                        <p:attrNameLst>
                                          <p:attrName>style.visibility</p:attrName>
                                        </p:attrNameLst>
                                      </p:cBhvr>
                                      <p:to>
                                        <p:strVal val="hidden"/>
                                      </p:to>
                                    </p:set>
                                  </p:childTnLst>
                                </p:cTn>
                              </p:par>
                            </p:childTnLst>
                          </p:cTn>
                        </p:par>
                        <p:par>
                          <p:cTn id="363" fill="hold">
                            <p:stCondLst>
                              <p:cond delay="1000"/>
                            </p:stCondLst>
                            <p:childTnLst>
                              <p:par>
                                <p:cTn id="364" presetID="1" presetClass="entr" presetSubtype="0" fill="hold" grpId="0" nodeType="afterEffect">
                                  <p:stCondLst>
                                    <p:cond delay="0"/>
                                  </p:stCondLst>
                                  <p:childTnLst>
                                    <p:set>
                                      <p:cBhvr>
                                        <p:cTn id="365" dur="1" fill="hold">
                                          <p:stCondLst>
                                            <p:cond delay="0"/>
                                          </p:stCondLst>
                                        </p:cTn>
                                        <p:tgtEl>
                                          <p:spTgt spid="259"/>
                                        </p:tgtEl>
                                        <p:attrNameLst>
                                          <p:attrName>style.visibility</p:attrName>
                                        </p:attrNameLst>
                                      </p:cBhvr>
                                      <p:to>
                                        <p:strVal val="visible"/>
                                      </p:to>
                                    </p:set>
                                  </p:childTnLst>
                                </p:cTn>
                              </p:par>
                            </p:childTnLst>
                          </p:cTn>
                        </p:par>
                      </p:childTnLst>
                    </p:cTn>
                  </p:par>
                </p:childTnLst>
              </p:cTn>
              <p:nextCondLst>
                <p:cond evt="onClick" delay="0">
                  <p:tgtEl>
                    <p:spTgt spid="257"/>
                  </p:tgtEl>
                </p:cond>
              </p:nextCondLst>
            </p:seq>
            <p:seq concurrent="1" nextAc="seek">
              <p:cTn id="366" restart="whenNotActive" fill="hold" evtFilter="cancelBubble" nodeType="interactiveSeq">
                <p:stCondLst>
                  <p:cond evt="onClick" delay="0">
                    <p:tgtEl>
                      <p:spTgt spid="260"/>
                    </p:tgtEl>
                  </p:cond>
                </p:stCondLst>
                <p:endSync evt="end" delay="0">
                  <p:rtn val="all"/>
                </p:endSync>
                <p:childTnLst>
                  <p:par>
                    <p:cTn id="367" fill="hold">
                      <p:stCondLst>
                        <p:cond delay="0"/>
                      </p:stCondLst>
                      <p:childTnLst>
                        <p:par>
                          <p:cTn id="368" fill="hold">
                            <p:stCondLst>
                              <p:cond delay="0"/>
                            </p:stCondLst>
                            <p:childTnLst>
                              <p:par>
                                <p:cTn id="369" presetID="10" presetClass="entr" presetSubtype="0" fill="hold" grpId="0" nodeType="clickEffect">
                                  <p:stCondLst>
                                    <p:cond delay="0"/>
                                  </p:stCondLst>
                                  <p:childTnLst>
                                    <p:set>
                                      <p:cBhvr>
                                        <p:cTn id="370" dur="1" fill="hold">
                                          <p:stCondLst>
                                            <p:cond delay="0"/>
                                          </p:stCondLst>
                                        </p:cTn>
                                        <p:tgtEl>
                                          <p:spTgt spid="261"/>
                                        </p:tgtEl>
                                        <p:attrNameLst>
                                          <p:attrName>style.visibility</p:attrName>
                                        </p:attrNameLst>
                                      </p:cBhvr>
                                      <p:to>
                                        <p:strVal val="visible"/>
                                      </p:to>
                                    </p:set>
                                    <p:animEffect transition="in" filter="fade">
                                      <p:cBhvr>
                                        <p:cTn id="371" dur="500"/>
                                        <p:tgtEl>
                                          <p:spTgt spid="261"/>
                                        </p:tgtEl>
                                      </p:cBhvr>
                                    </p:animEffect>
                                  </p:childTnLst>
                                  <p:subTnLst>
                                    <p:audio>
                                      <p:cMediaNode>
                                        <p:cTn display="0" masterRel="sameClick">
                                          <p:stCondLst>
                                            <p:cond evt="begin" delay="0">
                                              <p:tn val="369"/>
                                            </p:cond>
                                          </p:stCondLst>
                                          <p:endCondLst>
                                            <p:cond evt="onStopAudio" delay="0">
                                              <p:tgtEl>
                                                <p:sldTgt/>
                                              </p:tgtEl>
                                            </p:cond>
                                          </p:endCondLst>
                                        </p:cTn>
                                        <p:tgtEl>
                                          <p:sndTgt r:embed="rId3" name="Ding.wav"/>
                                        </p:tgtEl>
                                      </p:cMediaNode>
                                    </p:audio>
                                  </p:subTnLst>
                                </p:cTn>
                              </p:par>
                            </p:childTnLst>
                          </p:cTn>
                        </p:par>
                        <p:par>
                          <p:cTn id="372" fill="hold">
                            <p:stCondLst>
                              <p:cond delay="500"/>
                            </p:stCondLst>
                            <p:childTnLst>
                              <p:par>
                                <p:cTn id="373" presetID="10" presetClass="exit" presetSubtype="0" fill="hold" grpId="1" nodeType="afterEffect">
                                  <p:stCondLst>
                                    <p:cond delay="0"/>
                                  </p:stCondLst>
                                  <p:childTnLst>
                                    <p:animEffect transition="out" filter="fade">
                                      <p:cBhvr>
                                        <p:cTn id="374" dur="500"/>
                                        <p:tgtEl>
                                          <p:spTgt spid="261"/>
                                        </p:tgtEl>
                                      </p:cBhvr>
                                    </p:animEffect>
                                    <p:set>
                                      <p:cBhvr>
                                        <p:cTn id="375" dur="1" fill="hold">
                                          <p:stCondLst>
                                            <p:cond delay="499"/>
                                          </p:stCondLst>
                                        </p:cTn>
                                        <p:tgtEl>
                                          <p:spTgt spid="261"/>
                                        </p:tgtEl>
                                        <p:attrNameLst>
                                          <p:attrName>style.visibility</p:attrName>
                                        </p:attrNameLst>
                                      </p:cBhvr>
                                      <p:to>
                                        <p:strVal val="hidden"/>
                                      </p:to>
                                    </p:set>
                                  </p:childTnLst>
                                </p:cTn>
                              </p:par>
                            </p:childTnLst>
                          </p:cTn>
                        </p:par>
                        <p:par>
                          <p:cTn id="376" fill="hold">
                            <p:stCondLst>
                              <p:cond delay="1000"/>
                            </p:stCondLst>
                            <p:childTnLst>
                              <p:par>
                                <p:cTn id="377" presetID="1" presetClass="entr" presetSubtype="0" fill="hold" grpId="0" nodeType="afterEffect">
                                  <p:stCondLst>
                                    <p:cond delay="0"/>
                                  </p:stCondLst>
                                  <p:childTnLst>
                                    <p:set>
                                      <p:cBhvr>
                                        <p:cTn id="378" dur="1" fill="hold">
                                          <p:stCondLst>
                                            <p:cond delay="0"/>
                                          </p:stCondLst>
                                        </p:cTn>
                                        <p:tgtEl>
                                          <p:spTgt spid="262"/>
                                        </p:tgtEl>
                                        <p:attrNameLst>
                                          <p:attrName>style.visibility</p:attrName>
                                        </p:attrNameLst>
                                      </p:cBhvr>
                                      <p:to>
                                        <p:strVal val="visible"/>
                                      </p:to>
                                    </p:set>
                                  </p:childTnLst>
                                </p:cTn>
                              </p:par>
                            </p:childTnLst>
                          </p:cTn>
                        </p:par>
                      </p:childTnLst>
                    </p:cTn>
                  </p:par>
                </p:childTnLst>
              </p:cTn>
              <p:nextCondLst>
                <p:cond evt="onClick" delay="0">
                  <p:tgtEl>
                    <p:spTgt spid="260"/>
                  </p:tgtEl>
                </p:cond>
              </p:nextCondLst>
            </p:seq>
            <p:seq concurrent="1" nextAc="seek">
              <p:cTn id="379" restart="whenNotActive" fill="hold" evtFilter="cancelBubble" nodeType="interactiveSeq">
                <p:stCondLst>
                  <p:cond evt="onClick" delay="0">
                    <p:tgtEl>
                      <p:spTgt spid="263"/>
                    </p:tgtEl>
                  </p:cond>
                </p:stCondLst>
                <p:endSync evt="end" delay="0">
                  <p:rtn val="all"/>
                </p:endSync>
                <p:childTnLst>
                  <p:par>
                    <p:cTn id="380" fill="hold">
                      <p:stCondLst>
                        <p:cond delay="0"/>
                      </p:stCondLst>
                      <p:childTnLst>
                        <p:par>
                          <p:cTn id="381" fill="hold">
                            <p:stCondLst>
                              <p:cond delay="0"/>
                            </p:stCondLst>
                            <p:childTnLst>
                              <p:par>
                                <p:cTn id="382" presetID="10" presetClass="entr" presetSubtype="0" fill="hold" grpId="0" nodeType="clickEffect">
                                  <p:stCondLst>
                                    <p:cond delay="0"/>
                                  </p:stCondLst>
                                  <p:childTnLst>
                                    <p:set>
                                      <p:cBhvr>
                                        <p:cTn id="383" dur="1" fill="hold">
                                          <p:stCondLst>
                                            <p:cond delay="0"/>
                                          </p:stCondLst>
                                        </p:cTn>
                                        <p:tgtEl>
                                          <p:spTgt spid="264"/>
                                        </p:tgtEl>
                                        <p:attrNameLst>
                                          <p:attrName>style.visibility</p:attrName>
                                        </p:attrNameLst>
                                      </p:cBhvr>
                                      <p:to>
                                        <p:strVal val="visible"/>
                                      </p:to>
                                    </p:set>
                                    <p:animEffect transition="in" filter="fade">
                                      <p:cBhvr>
                                        <p:cTn id="384" dur="500"/>
                                        <p:tgtEl>
                                          <p:spTgt spid="264"/>
                                        </p:tgtEl>
                                      </p:cBhvr>
                                    </p:animEffect>
                                  </p:childTnLst>
                                  <p:subTnLst>
                                    <p:audio>
                                      <p:cMediaNode>
                                        <p:cTn display="0" masterRel="sameClick">
                                          <p:stCondLst>
                                            <p:cond evt="begin" delay="0">
                                              <p:tn val="382"/>
                                            </p:cond>
                                          </p:stCondLst>
                                          <p:endCondLst>
                                            <p:cond evt="onStopAudio" delay="0">
                                              <p:tgtEl>
                                                <p:sldTgt/>
                                              </p:tgtEl>
                                            </p:cond>
                                          </p:endCondLst>
                                        </p:cTn>
                                        <p:tgtEl>
                                          <p:sndTgt r:embed="rId3" name="Ding.wav"/>
                                        </p:tgtEl>
                                      </p:cMediaNode>
                                    </p:audio>
                                  </p:subTnLst>
                                </p:cTn>
                              </p:par>
                            </p:childTnLst>
                          </p:cTn>
                        </p:par>
                        <p:par>
                          <p:cTn id="385" fill="hold">
                            <p:stCondLst>
                              <p:cond delay="500"/>
                            </p:stCondLst>
                            <p:childTnLst>
                              <p:par>
                                <p:cTn id="386" presetID="10" presetClass="exit" presetSubtype="0" fill="hold" grpId="1" nodeType="afterEffect">
                                  <p:stCondLst>
                                    <p:cond delay="0"/>
                                  </p:stCondLst>
                                  <p:childTnLst>
                                    <p:animEffect transition="out" filter="fade">
                                      <p:cBhvr>
                                        <p:cTn id="387" dur="500"/>
                                        <p:tgtEl>
                                          <p:spTgt spid="264"/>
                                        </p:tgtEl>
                                      </p:cBhvr>
                                    </p:animEffect>
                                    <p:set>
                                      <p:cBhvr>
                                        <p:cTn id="388" dur="1" fill="hold">
                                          <p:stCondLst>
                                            <p:cond delay="499"/>
                                          </p:stCondLst>
                                        </p:cTn>
                                        <p:tgtEl>
                                          <p:spTgt spid="264"/>
                                        </p:tgtEl>
                                        <p:attrNameLst>
                                          <p:attrName>style.visibility</p:attrName>
                                        </p:attrNameLst>
                                      </p:cBhvr>
                                      <p:to>
                                        <p:strVal val="hidden"/>
                                      </p:to>
                                    </p:set>
                                  </p:childTnLst>
                                </p:cTn>
                              </p:par>
                            </p:childTnLst>
                          </p:cTn>
                        </p:par>
                        <p:par>
                          <p:cTn id="389" fill="hold">
                            <p:stCondLst>
                              <p:cond delay="1000"/>
                            </p:stCondLst>
                            <p:childTnLst>
                              <p:par>
                                <p:cTn id="390" presetID="1" presetClass="entr" presetSubtype="0" fill="hold" grpId="0" nodeType="afterEffect">
                                  <p:stCondLst>
                                    <p:cond delay="0"/>
                                  </p:stCondLst>
                                  <p:childTnLst>
                                    <p:set>
                                      <p:cBhvr>
                                        <p:cTn id="391" dur="1" fill="hold">
                                          <p:stCondLst>
                                            <p:cond delay="0"/>
                                          </p:stCondLst>
                                        </p:cTn>
                                        <p:tgtEl>
                                          <p:spTgt spid="265"/>
                                        </p:tgtEl>
                                        <p:attrNameLst>
                                          <p:attrName>style.visibility</p:attrName>
                                        </p:attrNameLst>
                                      </p:cBhvr>
                                      <p:to>
                                        <p:strVal val="visible"/>
                                      </p:to>
                                    </p:set>
                                  </p:childTnLst>
                                </p:cTn>
                              </p:par>
                            </p:childTnLst>
                          </p:cTn>
                        </p:par>
                      </p:childTnLst>
                    </p:cTn>
                  </p:par>
                </p:childTnLst>
              </p:cTn>
              <p:nextCondLst>
                <p:cond evt="onClick" delay="0">
                  <p:tgtEl>
                    <p:spTgt spid="263"/>
                  </p:tgtEl>
                </p:cond>
              </p:nextCondLst>
            </p:seq>
            <p:seq concurrent="1" nextAc="seek">
              <p:cTn id="392" restart="whenNotActive" fill="hold" evtFilter="cancelBubble" nodeType="interactiveSeq">
                <p:stCondLst>
                  <p:cond evt="onClick" delay="0">
                    <p:tgtEl>
                      <p:spTgt spid="266"/>
                    </p:tgtEl>
                  </p:cond>
                </p:stCondLst>
                <p:endSync evt="end" delay="0">
                  <p:rtn val="all"/>
                </p:endSync>
                <p:childTnLst>
                  <p:par>
                    <p:cTn id="393" fill="hold">
                      <p:stCondLst>
                        <p:cond delay="0"/>
                      </p:stCondLst>
                      <p:childTnLst>
                        <p:par>
                          <p:cTn id="394" fill="hold">
                            <p:stCondLst>
                              <p:cond delay="0"/>
                            </p:stCondLst>
                            <p:childTnLst>
                              <p:par>
                                <p:cTn id="395" presetID="10" presetClass="entr" presetSubtype="0" fill="hold" grpId="0" nodeType="clickEffect">
                                  <p:stCondLst>
                                    <p:cond delay="0"/>
                                  </p:stCondLst>
                                  <p:childTnLst>
                                    <p:set>
                                      <p:cBhvr>
                                        <p:cTn id="396" dur="1" fill="hold">
                                          <p:stCondLst>
                                            <p:cond delay="0"/>
                                          </p:stCondLst>
                                        </p:cTn>
                                        <p:tgtEl>
                                          <p:spTgt spid="267"/>
                                        </p:tgtEl>
                                        <p:attrNameLst>
                                          <p:attrName>style.visibility</p:attrName>
                                        </p:attrNameLst>
                                      </p:cBhvr>
                                      <p:to>
                                        <p:strVal val="visible"/>
                                      </p:to>
                                    </p:set>
                                    <p:animEffect transition="in" filter="fade">
                                      <p:cBhvr>
                                        <p:cTn id="397" dur="500"/>
                                        <p:tgtEl>
                                          <p:spTgt spid="267"/>
                                        </p:tgtEl>
                                      </p:cBhvr>
                                    </p:animEffect>
                                  </p:childTnLst>
                                  <p:subTnLst>
                                    <p:audio>
                                      <p:cMediaNode>
                                        <p:cTn display="0" masterRel="sameClick">
                                          <p:stCondLst>
                                            <p:cond evt="begin" delay="0">
                                              <p:tn val="395"/>
                                            </p:cond>
                                          </p:stCondLst>
                                          <p:endCondLst>
                                            <p:cond evt="onStopAudio" delay="0">
                                              <p:tgtEl>
                                                <p:sldTgt/>
                                              </p:tgtEl>
                                            </p:cond>
                                          </p:endCondLst>
                                        </p:cTn>
                                        <p:tgtEl>
                                          <p:sndTgt r:embed="rId3" name="Ding.wav"/>
                                        </p:tgtEl>
                                      </p:cMediaNode>
                                    </p:audio>
                                  </p:subTnLst>
                                </p:cTn>
                              </p:par>
                            </p:childTnLst>
                          </p:cTn>
                        </p:par>
                        <p:par>
                          <p:cTn id="398" fill="hold">
                            <p:stCondLst>
                              <p:cond delay="500"/>
                            </p:stCondLst>
                            <p:childTnLst>
                              <p:par>
                                <p:cTn id="399" presetID="10" presetClass="exit" presetSubtype="0" fill="hold" grpId="1" nodeType="afterEffect">
                                  <p:stCondLst>
                                    <p:cond delay="0"/>
                                  </p:stCondLst>
                                  <p:childTnLst>
                                    <p:animEffect transition="out" filter="fade">
                                      <p:cBhvr>
                                        <p:cTn id="400" dur="500"/>
                                        <p:tgtEl>
                                          <p:spTgt spid="267"/>
                                        </p:tgtEl>
                                      </p:cBhvr>
                                    </p:animEffect>
                                    <p:set>
                                      <p:cBhvr>
                                        <p:cTn id="401" dur="1" fill="hold">
                                          <p:stCondLst>
                                            <p:cond delay="499"/>
                                          </p:stCondLst>
                                        </p:cTn>
                                        <p:tgtEl>
                                          <p:spTgt spid="267"/>
                                        </p:tgtEl>
                                        <p:attrNameLst>
                                          <p:attrName>style.visibility</p:attrName>
                                        </p:attrNameLst>
                                      </p:cBhvr>
                                      <p:to>
                                        <p:strVal val="hidden"/>
                                      </p:to>
                                    </p:set>
                                  </p:childTnLst>
                                </p:cTn>
                              </p:par>
                            </p:childTnLst>
                          </p:cTn>
                        </p:par>
                        <p:par>
                          <p:cTn id="402" fill="hold">
                            <p:stCondLst>
                              <p:cond delay="1000"/>
                            </p:stCondLst>
                            <p:childTnLst>
                              <p:par>
                                <p:cTn id="403" presetID="1" presetClass="entr" presetSubtype="0" fill="hold" grpId="0" nodeType="afterEffect">
                                  <p:stCondLst>
                                    <p:cond delay="0"/>
                                  </p:stCondLst>
                                  <p:childTnLst>
                                    <p:set>
                                      <p:cBhvr>
                                        <p:cTn id="404" dur="1" fill="hold">
                                          <p:stCondLst>
                                            <p:cond delay="0"/>
                                          </p:stCondLst>
                                        </p:cTn>
                                        <p:tgtEl>
                                          <p:spTgt spid="268"/>
                                        </p:tgtEl>
                                        <p:attrNameLst>
                                          <p:attrName>style.visibility</p:attrName>
                                        </p:attrNameLst>
                                      </p:cBhvr>
                                      <p:to>
                                        <p:strVal val="visible"/>
                                      </p:to>
                                    </p:set>
                                  </p:childTnLst>
                                </p:cTn>
                              </p:par>
                            </p:childTnLst>
                          </p:cTn>
                        </p:par>
                      </p:childTnLst>
                    </p:cTn>
                  </p:par>
                </p:childTnLst>
              </p:cTn>
              <p:nextCondLst>
                <p:cond evt="onClick" delay="0">
                  <p:tgtEl>
                    <p:spTgt spid="266"/>
                  </p:tgtEl>
                </p:cond>
              </p:nextCondLst>
            </p:seq>
            <p:seq concurrent="1" nextAc="seek">
              <p:cTn id="405" restart="whenNotActive" fill="hold" evtFilter="cancelBubble" nodeType="interactiveSeq">
                <p:stCondLst>
                  <p:cond evt="onClick" delay="0">
                    <p:tgtEl>
                      <p:spTgt spid="269"/>
                    </p:tgtEl>
                  </p:cond>
                </p:stCondLst>
                <p:endSync evt="end" delay="0">
                  <p:rtn val="all"/>
                </p:endSync>
                <p:childTnLst>
                  <p:par>
                    <p:cTn id="406" fill="hold">
                      <p:stCondLst>
                        <p:cond delay="0"/>
                      </p:stCondLst>
                      <p:childTnLst>
                        <p:par>
                          <p:cTn id="407" fill="hold">
                            <p:stCondLst>
                              <p:cond delay="0"/>
                            </p:stCondLst>
                            <p:childTnLst>
                              <p:par>
                                <p:cTn id="408" presetID="10" presetClass="entr" presetSubtype="0" fill="hold" grpId="0" nodeType="clickEffect">
                                  <p:stCondLst>
                                    <p:cond delay="0"/>
                                  </p:stCondLst>
                                  <p:childTnLst>
                                    <p:set>
                                      <p:cBhvr>
                                        <p:cTn id="409" dur="1" fill="hold">
                                          <p:stCondLst>
                                            <p:cond delay="0"/>
                                          </p:stCondLst>
                                        </p:cTn>
                                        <p:tgtEl>
                                          <p:spTgt spid="270"/>
                                        </p:tgtEl>
                                        <p:attrNameLst>
                                          <p:attrName>style.visibility</p:attrName>
                                        </p:attrNameLst>
                                      </p:cBhvr>
                                      <p:to>
                                        <p:strVal val="visible"/>
                                      </p:to>
                                    </p:set>
                                    <p:animEffect transition="in" filter="fade">
                                      <p:cBhvr>
                                        <p:cTn id="410" dur="500"/>
                                        <p:tgtEl>
                                          <p:spTgt spid="270"/>
                                        </p:tgtEl>
                                      </p:cBhvr>
                                    </p:animEffect>
                                  </p:childTnLst>
                                  <p:subTnLst>
                                    <p:audio>
                                      <p:cMediaNode>
                                        <p:cTn display="0" masterRel="sameClick">
                                          <p:stCondLst>
                                            <p:cond evt="begin" delay="0">
                                              <p:tn val="408"/>
                                            </p:cond>
                                          </p:stCondLst>
                                          <p:endCondLst>
                                            <p:cond evt="onStopAudio" delay="0">
                                              <p:tgtEl>
                                                <p:sldTgt/>
                                              </p:tgtEl>
                                            </p:cond>
                                          </p:endCondLst>
                                        </p:cTn>
                                        <p:tgtEl>
                                          <p:sndTgt r:embed="rId3" name="Ding.wav"/>
                                        </p:tgtEl>
                                      </p:cMediaNode>
                                    </p:audio>
                                  </p:subTnLst>
                                </p:cTn>
                              </p:par>
                            </p:childTnLst>
                          </p:cTn>
                        </p:par>
                        <p:par>
                          <p:cTn id="411" fill="hold">
                            <p:stCondLst>
                              <p:cond delay="500"/>
                            </p:stCondLst>
                            <p:childTnLst>
                              <p:par>
                                <p:cTn id="412" presetID="10" presetClass="exit" presetSubtype="0" fill="hold" grpId="1" nodeType="afterEffect">
                                  <p:stCondLst>
                                    <p:cond delay="0"/>
                                  </p:stCondLst>
                                  <p:childTnLst>
                                    <p:animEffect transition="out" filter="fade">
                                      <p:cBhvr>
                                        <p:cTn id="413" dur="500"/>
                                        <p:tgtEl>
                                          <p:spTgt spid="270"/>
                                        </p:tgtEl>
                                      </p:cBhvr>
                                    </p:animEffect>
                                    <p:set>
                                      <p:cBhvr>
                                        <p:cTn id="414" dur="1" fill="hold">
                                          <p:stCondLst>
                                            <p:cond delay="499"/>
                                          </p:stCondLst>
                                        </p:cTn>
                                        <p:tgtEl>
                                          <p:spTgt spid="270"/>
                                        </p:tgtEl>
                                        <p:attrNameLst>
                                          <p:attrName>style.visibility</p:attrName>
                                        </p:attrNameLst>
                                      </p:cBhvr>
                                      <p:to>
                                        <p:strVal val="hidden"/>
                                      </p:to>
                                    </p:set>
                                  </p:childTnLst>
                                </p:cTn>
                              </p:par>
                            </p:childTnLst>
                          </p:cTn>
                        </p:par>
                        <p:par>
                          <p:cTn id="415" fill="hold">
                            <p:stCondLst>
                              <p:cond delay="1000"/>
                            </p:stCondLst>
                            <p:childTnLst>
                              <p:par>
                                <p:cTn id="416" presetID="1" presetClass="entr" presetSubtype="0" fill="hold" grpId="0" nodeType="afterEffect">
                                  <p:stCondLst>
                                    <p:cond delay="0"/>
                                  </p:stCondLst>
                                  <p:childTnLst>
                                    <p:set>
                                      <p:cBhvr>
                                        <p:cTn id="417" dur="1" fill="hold">
                                          <p:stCondLst>
                                            <p:cond delay="0"/>
                                          </p:stCondLst>
                                        </p:cTn>
                                        <p:tgtEl>
                                          <p:spTgt spid="271"/>
                                        </p:tgtEl>
                                        <p:attrNameLst>
                                          <p:attrName>style.visibility</p:attrName>
                                        </p:attrNameLst>
                                      </p:cBhvr>
                                      <p:to>
                                        <p:strVal val="visible"/>
                                      </p:to>
                                    </p:set>
                                  </p:childTnLst>
                                </p:cTn>
                              </p:par>
                            </p:childTnLst>
                          </p:cTn>
                        </p:par>
                      </p:childTnLst>
                    </p:cTn>
                  </p:par>
                </p:childTnLst>
              </p:cTn>
              <p:nextCondLst>
                <p:cond evt="onClick" delay="0">
                  <p:tgtEl>
                    <p:spTgt spid="269"/>
                  </p:tgtEl>
                </p:cond>
              </p:nextCondLst>
            </p:seq>
            <p:seq concurrent="1" nextAc="seek">
              <p:cTn id="418" restart="whenNotActive" fill="hold" evtFilter="cancelBubble" nodeType="interactiveSeq">
                <p:stCondLst>
                  <p:cond evt="onClick" delay="0">
                    <p:tgtEl>
                      <p:spTgt spid="272"/>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clickEffect">
                                  <p:stCondLst>
                                    <p:cond delay="0"/>
                                  </p:stCondLst>
                                  <p:childTnLst>
                                    <p:set>
                                      <p:cBhvr>
                                        <p:cTn id="422" dur="1" fill="hold">
                                          <p:stCondLst>
                                            <p:cond delay="0"/>
                                          </p:stCondLst>
                                        </p:cTn>
                                        <p:tgtEl>
                                          <p:spTgt spid="273"/>
                                        </p:tgtEl>
                                        <p:attrNameLst>
                                          <p:attrName>style.visibility</p:attrName>
                                        </p:attrNameLst>
                                      </p:cBhvr>
                                      <p:to>
                                        <p:strVal val="visible"/>
                                      </p:to>
                                    </p:set>
                                    <p:animEffect transition="in" filter="fade">
                                      <p:cBhvr>
                                        <p:cTn id="423" dur="500"/>
                                        <p:tgtEl>
                                          <p:spTgt spid="273"/>
                                        </p:tgtEl>
                                      </p:cBhvr>
                                    </p:animEffect>
                                  </p:childTnLst>
                                  <p:subTnLst>
                                    <p:audio>
                                      <p:cMediaNode>
                                        <p:cTn display="0" masterRel="sameClick">
                                          <p:stCondLst>
                                            <p:cond evt="begin" delay="0">
                                              <p:tn val="421"/>
                                            </p:cond>
                                          </p:stCondLst>
                                          <p:endCondLst>
                                            <p:cond evt="onStopAudio" delay="0">
                                              <p:tgtEl>
                                                <p:sldTgt/>
                                              </p:tgtEl>
                                            </p:cond>
                                          </p:endCondLst>
                                        </p:cTn>
                                        <p:tgtEl>
                                          <p:sndTgt r:embed="rId3" name="Ding.wav"/>
                                        </p:tgtEl>
                                      </p:cMediaNode>
                                    </p:audio>
                                  </p:subTnLst>
                                </p:cTn>
                              </p:par>
                            </p:childTnLst>
                          </p:cTn>
                        </p:par>
                        <p:par>
                          <p:cTn id="424" fill="hold">
                            <p:stCondLst>
                              <p:cond delay="500"/>
                            </p:stCondLst>
                            <p:childTnLst>
                              <p:par>
                                <p:cTn id="425" presetID="10" presetClass="exit" presetSubtype="0" fill="hold" grpId="1" nodeType="afterEffect">
                                  <p:stCondLst>
                                    <p:cond delay="0"/>
                                  </p:stCondLst>
                                  <p:childTnLst>
                                    <p:animEffect transition="out" filter="fade">
                                      <p:cBhvr>
                                        <p:cTn id="426" dur="500"/>
                                        <p:tgtEl>
                                          <p:spTgt spid="273"/>
                                        </p:tgtEl>
                                      </p:cBhvr>
                                    </p:animEffect>
                                    <p:set>
                                      <p:cBhvr>
                                        <p:cTn id="427" dur="1" fill="hold">
                                          <p:stCondLst>
                                            <p:cond delay="499"/>
                                          </p:stCondLst>
                                        </p:cTn>
                                        <p:tgtEl>
                                          <p:spTgt spid="273"/>
                                        </p:tgtEl>
                                        <p:attrNameLst>
                                          <p:attrName>style.visibility</p:attrName>
                                        </p:attrNameLst>
                                      </p:cBhvr>
                                      <p:to>
                                        <p:strVal val="hidden"/>
                                      </p:to>
                                    </p:set>
                                  </p:childTnLst>
                                </p:cTn>
                              </p:par>
                            </p:childTnLst>
                          </p:cTn>
                        </p:par>
                        <p:par>
                          <p:cTn id="428" fill="hold">
                            <p:stCondLst>
                              <p:cond delay="1000"/>
                            </p:stCondLst>
                            <p:childTnLst>
                              <p:par>
                                <p:cTn id="429" presetID="1" presetClass="entr" presetSubtype="0" fill="hold" grpId="0" nodeType="afterEffect">
                                  <p:stCondLst>
                                    <p:cond delay="0"/>
                                  </p:stCondLst>
                                  <p:childTnLst>
                                    <p:set>
                                      <p:cBhvr>
                                        <p:cTn id="430" dur="1" fill="hold">
                                          <p:stCondLst>
                                            <p:cond delay="0"/>
                                          </p:stCondLst>
                                        </p:cTn>
                                        <p:tgtEl>
                                          <p:spTgt spid="274"/>
                                        </p:tgtEl>
                                        <p:attrNameLst>
                                          <p:attrName>style.visibility</p:attrName>
                                        </p:attrNameLst>
                                      </p:cBhvr>
                                      <p:to>
                                        <p:strVal val="visible"/>
                                      </p:to>
                                    </p:set>
                                  </p:childTnLst>
                                </p:cTn>
                              </p:par>
                            </p:childTnLst>
                          </p:cTn>
                        </p:par>
                      </p:childTnLst>
                    </p:cTn>
                  </p:par>
                </p:childTnLst>
              </p:cTn>
              <p:nextCondLst>
                <p:cond evt="onClick" delay="0">
                  <p:tgtEl>
                    <p:spTgt spid="272"/>
                  </p:tgtEl>
                </p:cond>
              </p:nextCondLst>
            </p:seq>
            <p:seq concurrent="1" nextAc="seek">
              <p:cTn id="431" restart="whenNotActive" fill="hold" evtFilter="cancelBubble" nodeType="interactiveSeq">
                <p:stCondLst>
                  <p:cond evt="onClick" delay="0">
                    <p:tgtEl>
                      <p:spTgt spid="275"/>
                    </p:tgtEl>
                  </p:cond>
                </p:stCondLst>
                <p:endSync evt="end" delay="0">
                  <p:rtn val="all"/>
                </p:endSync>
                <p:childTnLst>
                  <p:par>
                    <p:cTn id="432" fill="hold">
                      <p:stCondLst>
                        <p:cond delay="0"/>
                      </p:stCondLst>
                      <p:childTnLst>
                        <p:par>
                          <p:cTn id="433" fill="hold">
                            <p:stCondLst>
                              <p:cond delay="0"/>
                            </p:stCondLst>
                            <p:childTnLst>
                              <p:par>
                                <p:cTn id="434" presetID="10" presetClass="entr" presetSubtype="0" fill="hold" grpId="0" nodeType="clickEffect">
                                  <p:stCondLst>
                                    <p:cond delay="0"/>
                                  </p:stCondLst>
                                  <p:childTnLst>
                                    <p:set>
                                      <p:cBhvr>
                                        <p:cTn id="435" dur="1" fill="hold">
                                          <p:stCondLst>
                                            <p:cond delay="0"/>
                                          </p:stCondLst>
                                        </p:cTn>
                                        <p:tgtEl>
                                          <p:spTgt spid="276"/>
                                        </p:tgtEl>
                                        <p:attrNameLst>
                                          <p:attrName>style.visibility</p:attrName>
                                        </p:attrNameLst>
                                      </p:cBhvr>
                                      <p:to>
                                        <p:strVal val="visible"/>
                                      </p:to>
                                    </p:set>
                                    <p:animEffect transition="in" filter="fade">
                                      <p:cBhvr>
                                        <p:cTn id="436" dur="500"/>
                                        <p:tgtEl>
                                          <p:spTgt spid="276"/>
                                        </p:tgtEl>
                                      </p:cBhvr>
                                    </p:animEffect>
                                  </p:childTnLst>
                                  <p:subTnLst>
                                    <p:audio>
                                      <p:cMediaNode>
                                        <p:cTn display="0" masterRel="sameClick">
                                          <p:stCondLst>
                                            <p:cond evt="begin" delay="0">
                                              <p:tn val="434"/>
                                            </p:cond>
                                          </p:stCondLst>
                                          <p:endCondLst>
                                            <p:cond evt="onStopAudio" delay="0">
                                              <p:tgtEl>
                                                <p:sldTgt/>
                                              </p:tgtEl>
                                            </p:cond>
                                          </p:endCondLst>
                                        </p:cTn>
                                        <p:tgtEl>
                                          <p:sndTgt r:embed="rId3" name="Ding.wav"/>
                                        </p:tgtEl>
                                      </p:cMediaNode>
                                    </p:audio>
                                  </p:subTnLst>
                                </p:cTn>
                              </p:par>
                            </p:childTnLst>
                          </p:cTn>
                        </p:par>
                        <p:par>
                          <p:cTn id="437" fill="hold">
                            <p:stCondLst>
                              <p:cond delay="500"/>
                            </p:stCondLst>
                            <p:childTnLst>
                              <p:par>
                                <p:cTn id="438" presetID="10" presetClass="exit" presetSubtype="0" fill="hold" grpId="1" nodeType="afterEffect">
                                  <p:stCondLst>
                                    <p:cond delay="0"/>
                                  </p:stCondLst>
                                  <p:childTnLst>
                                    <p:animEffect transition="out" filter="fade">
                                      <p:cBhvr>
                                        <p:cTn id="439" dur="500"/>
                                        <p:tgtEl>
                                          <p:spTgt spid="276"/>
                                        </p:tgtEl>
                                      </p:cBhvr>
                                    </p:animEffect>
                                    <p:set>
                                      <p:cBhvr>
                                        <p:cTn id="440" dur="1" fill="hold">
                                          <p:stCondLst>
                                            <p:cond delay="499"/>
                                          </p:stCondLst>
                                        </p:cTn>
                                        <p:tgtEl>
                                          <p:spTgt spid="276"/>
                                        </p:tgtEl>
                                        <p:attrNameLst>
                                          <p:attrName>style.visibility</p:attrName>
                                        </p:attrNameLst>
                                      </p:cBhvr>
                                      <p:to>
                                        <p:strVal val="hidden"/>
                                      </p:to>
                                    </p:set>
                                  </p:childTnLst>
                                </p:cTn>
                              </p:par>
                            </p:childTnLst>
                          </p:cTn>
                        </p:par>
                        <p:par>
                          <p:cTn id="441" fill="hold">
                            <p:stCondLst>
                              <p:cond delay="1000"/>
                            </p:stCondLst>
                            <p:childTnLst>
                              <p:par>
                                <p:cTn id="442" presetID="1" presetClass="entr" presetSubtype="0" fill="hold" grpId="0" nodeType="afterEffect">
                                  <p:stCondLst>
                                    <p:cond delay="0"/>
                                  </p:stCondLst>
                                  <p:childTnLst>
                                    <p:set>
                                      <p:cBhvr>
                                        <p:cTn id="443" dur="1" fill="hold">
                                          <p:stCondLst>
                                            <p:cond delay="0"/>
                                          </p:stCondLst>
                                        </p:cTn>
                                        <p:tgtEl>
                                          <p:spTgt spid="277"/>
                                        </p:tgtEl>
                                        <p:attrNameLst>
                                          <p:attrName>style.visibility</p:attrName>
                                        </p:attrNameLst>
                                      </p:cBhvr>
                                      <p:to>
                                        <p:strVal val="visible"/>
                                      </p:to>
                                    </p:set>
                                  </p:childTnLst>
                                </p:cTn>
                              </p:par>
                            </p:childTnLst>
                          </p:cTn>
                        </p:par>
                      </p:childTnLst>
                    </p:cTn>
                  </p:par>
                </p:childTnLst>
              </p:cTn>
              <p:nextCondLst>
                <p:cond evt="onClick" delay="0">
                  <p:tgtEl>
                    <p:spTgt spid="275"/>
                  </p:tgtEl>
                </p:cond>
              </p:nextCondLst>
            </p:seq>
            <p:seq concurrent="1" nextAc="seek">
              <p:cTn id="444" restart="whenNotActive" fill="hold" evtFilter="cancelBubble" nodeType="interactiveSeq">
                <p:stCondLst>
                  <p:cond evt="onClick" delay="0">
                    <p:tgtEl>
                      <p:spTgt spid="278"/>
                    </p:tgtEl>
                  </p:cond>
                </p:stCondLst>
                <p:endSync evt="end" delay="0">
                  <p:rtn val="all"/>
                </p:endSync>
                <p:childTnLst>
                  <p:par>
                    <p:cTn id="445" fill="hold">
                      <p:stCondLst>
                        <p:cond delay="0"/>
                      </p:stCondLst>
                      <p:childTnLst>
                        <p:par>
                          <p:cTn id="446" fill="hold">
                            <p:stCondLst>
                              <p:cond delay="0"/>
                            </p:stCondLst>
                            <p:childTnLst>
                              <p:par>
                                <p:cTn id="447" presetID="10" presetClass="entr" presetSubtype="0" fill="hold" grpId="0" nodeType="clickEffect">
                                  <p:stCondLst>
                                    <p:cond delay="0"/>
                                  </p:stCondLst>
                                  <p:childTnLst>
                                    <p:set>
                                      <p:cBhvr>
                                        <p:cTn id="448" dur="1" fill="hold">
                                          <p:stCondLst>
                                            <p:cond delay="0"/>
                                          </p:stCondLst>
                                        </p:cTn>
                                        <p:tgtEl>
                                          <p:spTgt spid="279"/>
                                        </p:tgtEl>
                                        <p:attrNameLst>
                                          <p:attrName>style.visibility</p:attrName>
                                        </p:attrNameLst>
                                      </p:cBhvr>
                                      <p:to>
                                        <p:strVal val="visible"/>
                                      </p:to>
                                    </p:set>
                                    <p:animEffect transition="in" filter="fade">
                                      <p:cBhvr>
                                        <p:cTn id="449" dur="500"/>
                                        <p:tgtEl>
                                          <p:spTgt spid="279"/>
                                        </p:tgtEl>
                                      </p:cBhvr>
                                    </p:animEffect>
                                  </p:childTnLst>
                                  <p:subTnLst>
                                    <p:audio>
                                      <p:cMediaNode>
                                        <p:cTn display="0" masterRel="sameClick">
                                          <p:stCondLst>
                                            <p:cond evt="begin" delay="0">
                                              <p:tn val="447"/>
                                            </p:cond>
                                          </p:stCondLst>
                                          <p:endCondLst>
                                            <p:cond evt="onStopAudio" delay="0">
                                              <p:tgtEl>
                                                <p:sldTgt/>
                                              </p:tgtEl>
                                            </p:cond>
                                          </p:endCondLst>
                                        </p:cTn>
                                        <p:tgtEl>
                                          <p:sndTgt r:embed="rId3" name="Ding.wav"/>
                                        </p:tgtEl>
                                      </p:cMediaNode>
                                    </p:audio>
                                  </p:subTnLst>
                                </p:cTn>
                              </p:par>
                            </p:childTnLst>
                          </p:cTn>
                        </p:par>
                        <p:par>
                          <p:cTn id="450" fill="hold">
                            <p:stCondLst>
                              <p:cond delay="500"/>
                            </p:stCondLst>
                            <p:childTnLst>
                              <p:par>
                                <p:cTn id="451" presetID="10" presetClass="exit" presetSubtype="0" fill="hold" grpId="1" nodeType="afterEffect">
                                  <p:stCondLst>
                                    <p:cond delay="0"/>
                                  </p:stCondLst>
                                  <p:childTnLst>
                                    <p:animEffect transition="out" filter="fade">
                                      <p:cBhvr>
                                        <p:cTn id="452" dur="500"/>
                                        <p:tgtEl>
                                          <p:spTgt spid="279"/>
                                        </p:tgtEl>
                                      </p:cBhvr>
                                    </p:animEffect>
                                    <p:set>
                                      <p:cBhvr>
                                        <p:cTn id="453" dur="1" fill="hold">
                                          <p:stCondLst>
                                            <p:cond delay="499"/>
                                          </p:stCondLst>
                                        </p:cTn>
                                        <p:tgtEl>
                                          <p:spTgt spid="279"/>
                                        </p:tgtEl>
                                        <p:attrNameLst>
                                          <p:attrName>style.visibility</p:attrName>
                                        </p:attrNameLst>
                                      </p:cBhvr>
                                      <p:to>
                                        <p:strVal val="hidden"/>
                                      </p:to>
                                    </p:set>
                                  </p:childTnLst>
                                </p:cTn>
                              </p:par>
                            </p:childTnLst>
                          </p:cTn>
                        </p:par>
                        <p:par>
                          <p:cTn id="454" fill="hold">
                            <p:stCondLst>
                              <p:cond delay="1000"/>
                            </p:stCondLst>
                            <p:childTnLst>
                              <p:par>
                                <p:cTn id="455" presetID="1" presetClass="entr" presetSubtype="0" fill="hold" grpId="0" nodeType="afterEffect">
                                  <p:stCondLst>
                                    <p:cond delay="0"/>
                                  </p:stCondLst>
                                  <p:childTnLst>
                                    <p:set>
                                      <p:cBhvr>
                                        <p:cTn id="456" dur="1" fill="hold">
                                          <p:stCondLst>
                                            <p:cond delay="0"/>
                                          </p:stCondLst>
                                        </p:cTn>
                                        <p:tgtEl>
                                          <p:spTgt spid="280"/>
                                        </p:tgtEl>
                                        <p:attrNameLst>
                                          <p:attrName>style.visibility</p:attrName>
                                        </p:attrNameLst>
                                      </p:cBhvr>
                                      <p:to>
                                        <p:strVal val="visible"/>
                                      </p:to>
                                    </p:set>
                                  </p:childTnLst>
                                </p:cTn>
                              </p:par>
                            </p:childTnLst>
                          </p:cTn>
                        </p:par>
                      </p:childTnLst>
                    </p:cTn>
                  </p:par>
                </p:childTnLst>
              </p:cTn>
              <p:nextCondLst>
                <p:cond evt="onClick" delay="0">
                  <p:tgtEl>
                    <p:spTgt spid="278"/>
                  </p:tgtEl>
                </p:cond>
              </p:nextCondLst>
            </p:seq>
            <p:seq concurrent="1" nextAc="seek">
              <p:cTn id="457" restart="whenNotActive" fill="hold" evtFilter="cancelBubble" nodeType="interactiveSeq">
                <p:stCondLst>
                  <p:cond evt="onClick" delay="0">
                    <p:tgtEl>
                      <p:spTgt spid="281"/>
                    </p:tgtEl>
                  </p:cond>
                </p:stCondLst>
                <p:endSync evt="end" delay="0">
                  <p:rtn val="all"/>
                </p:endSync>
                <p:childTnLst>
                  <p:par>
                    <p:cTn id="458" fill="hold">
                      <p:stCondLst>
                        <p:cond delay="0"/>
                      </p:stCondLst>
                      <p:childTnLst>
                        <p:par>
                          <p:cTn id="459" fill="hold">
                            <p:stCondLst>
                              <p:cond delay="0"/>
                            </p:stCondLst>
                            <p:childTnLst>
                              <p:par>
                                <p:cTn id="460" presetID="10" presetClass="entr" presetSubtype="0" fill="hold" grpId="0" nodeType="clickEffect">
                                  <p:stCondLst>
                                    <p:cond delay="0"/>
                                  </p:stCondLst>
                                  <p:childTnLst>
                                    <p:set>
                                      <p:cBhvr>
                                        <p:cTn id="461" dur="1" fill="hold">
                                          <p:stCondLst>
                                            <p:cond delay="0"/>
                                          </p:stCondLst>
                                        </p:cTn>
                                        <p:tgtEl>
                                          <p:spTgt spid="282"/>
                                        </p:tgtEl>
                                        <p:attrNameLst>
                                          <p:attrName>style.visibility</p:attrName>
                                        </p:attrNameLst>
                                      </p:cBhvr>
                                      <p:to>
                                        <p:strVal val="visible"/>
                                      </p:to>
                                    </p:set>
                                    <p:animEffect transition="in" filter="fade">
                                      <p:cBhvr>
                                        <p:cTn id="462" dur="500"/>
                                        <p:tgtEl>
                                          <p:spTgt spid="282"/>
                                        </p:tgtEl>
                                      </p:cBhvr>
                                    </p:animEffect>
                                  </p:childTnLst>
                                  <p:subTnLst>
                                    <p:audio>
                                      <p:cMediaNode>
                                        <p:cTn display="0" masterRel="sameClick">
                                          <p:stCondLst>
                                            <p:cond evt="begin" delay="0">
                                              <p:tn val="460"/>
                                            </p:cond>
                                          </p:stCondLst>
                                          <p:endCondLst>
                                            <p:cond evt="onStopAudio" delay="0">
                                              <p:tgtEl>
                                                <p:sldTgt/>
                                              </p:tgtEl>
                                            </p:cond>
                                          </p:endCondLst>
                                        </p:cTn>
                                        <p:tgtEl>
                                          <p:sndTgt r:embed="rId3" name="Ding.wav"/>
                                        </p:tgtEl>
                                      </p:cMediaNode>
                                    </p:audio>
                                  </p:subTnLst>
                                </p:cTn>
                              </p:par>
                            </p:childTnLst>
                          </p:cTn>
                        </p:par>
                        <p:par>
                          <p:cTn id="463" fill="hold">
                            <p:stCondLst>
                              <p:cond delay="500"/>
                            </p:stCondLst>
                            <p:childTnLst>
                              <p:par>
                                <p:cTn id="464" presetID="10" presetClass="exit" presetSubtype="0" fill="hold" grpId="1" nodeType="afterEffect">
                                  <p:stCondLst>
                                    <p:cond delay="0"/>
                                  </p:stCondLst>
                                  <p:childTnLst>
                                    <p:animEffect transition="out" filter="fade">
                                      <p:cBhvr>
                                        <p:cTn id="465" dur="500"/>
                                        <p:tgtEl>
                                          <p:spTgt spid="282"/>
                                        </p:tgtEl>
                                      </p:cBhvr>
                                    </p:animEffect>
                                    <p:set>
                                      <p:cBhvr>
                                        <p:cTn id="466" dur="1" fill="hold">
                                          <p:stCondLst>
                                            <p:cond delay="499"/>
                                          </p:stCondLst>
                                        </p:cTn>
                                        <p:tgtEl>
                                          <p:spTgt spid="282"/>
                                        </p:tgtEl>
                                        <p:attrNameLst>
                                          <p:attrName>style.visibility</p:attrName>
                                        </p:attrNameLst>
                                      </p:cBhvr>
                                      <p:to>
                                        <p:strVal val="hidden"/>
                                      </p:to>
                                    </p:set>
                                  </p:childTnLst>
                                </p:cTn>
                              </p:par>
                            </p:childTnLst>
                          </p:cTn>
                        </p:par>
                        <p:par>
                          <p:cTn id="467" fill="hold">
                            <p:stCondLst>
                              <p:cond delay="1000"/>
                            </p:stCondLst>
                            <p:childTnLst>
                              <p:par>
                                <p:cTn id="468" presetID="1" presetClass="entr" presetSubtype="0" fill="hold" grpId="0" nodeType="afterEffect">
                                  <p:stCondLst>
                                    <p:cond delay="0"/>
                                  </p:stCondLst>
                                  <p:childTnLst>
                                    <p:set>
                                      <p:cBhvr>
                                        <p:cTn id="469" dur="1" fill="hold">
                                          <p:stCondLst>
                                            <p:cond delay="0"/>
                                          </p:stCondLst>
                                        </p:cTn>
                                        <p:tgtEl>
                                          <p:spTgt spid="283"/>
                                        </p:tgtEl>
                                        <p:attrNameLst>
                                          <p:attrName>style.visibility</p:attrName>
                                        </p:attrNameLst>
                                      </p:cBhvr>
                                      <p:to>
                                        <p:strVal val="visible"/>
                                      </p:to>
                                    </p:set>
                                  </p:childTnLst>
                                </p:cTn>
                              </p:par>
                            </p:childTnLst>
                          </p:cTn>
                        </p:par>
                      </p:childTnLst>
                    </p:cTn>
                  </p:par>
                </p:childTnLst>
              </p:cTn>
              <p:nextCondLst>
                <p:cond evt="onClick" delay="0">
                  <p:tgtEl>
                    <p:spTgt spid="281"/>
                  </p:tgtEl>
                </p:cond>
              </p:nextCondLst>
            </p:seq>
            <p:seq concurrent="1" nextAc="seek">
              <p:cTn id="470" restart="whenNotActive" fill="hold" evtFilter="cancelBubble" nodeType="interactiveSeq">
                <p:stCondLst>
                  <p:cond evt="onClick" delay="0">
                    <p:tgtEl>
                      <p:spTgt spid="284"/>
                    </p:tgtEl>
                  </p:cond>
                </p:stCondLst>
                <p:endSync evt="end" delay="0">
                  <p:rtn val="all"/>
                </p:endSync>
                <p:childTnLst>
                  <p:par>
                    <p:cTn id="471" fill="hold">
                      <p:stCondLst>
                        <p:cond delay="0"/>
                      </p:stCondLst>
                      <p:childTnLst>
                        <p:par>
                          <p:cTn id="472" fill="hold">
                            <p:stCondLst>
                              <p:cond delay="0"/>
                            </p:stCondLst>
                            <p:childTnLst>
                              <p:par>
                                <p:cTn id="473" presetID="10" presetClass="entr" presetSubtype="0" fill="hold" grpId="0" nodeType="clickEffect">
                                  <p:stCondLst>
                                    <p:cond delay="0"/>
                                  </p:stCondLst>
                                  <p:childTnLst>
                                    <p:set>
                                      <p:cBhvr>
                                        <p:cTn id="474" dur="1" fill="hold">
                                          <p:stCondLst>
                                            <p:cond delay="0"/>
                                          </p:stCondLst>
                                        </p:cTn>
                                        <p:tgtEl>
                                          <p:spTgt spid="285"/>
                                        </p:tgtEl>
                                        <p:attrNameLst>
                                          <p:attrName>style.visibility</p:attrName>
                                        </p:attrNameLst>
                                      </p:cBhvr>
                                      <p:to>
                                        <p:strVal val="visible"/>
                                      </p:to>
                                    </p:set>
                                    <p:animEffect transition="in" filter="fade">
                                      <p:cBhvr>
                                        <p:cTn id="475" dur="500"/>
                                        <p:tgtEl>
                                          <p:spTgt spid="285"/>
                                        </p:tgtEl>
                                      </p:cBhvr>
                                    </p:animEffect>
                                  </p:childTnLst>
                                  <p:subTnLst>
                                    <p:audio>
                                      <p:cMediaNode>
                                        <p:cTn display="0" masterRel="sameClick">
                                          <p:stCondLst>
                                            <p:cond evt="begin" delay="0">
                                              <p:tn val="473"/>
                                            </p:cond>
                                          </p:stCondLst>
                                          <p:endCondLst>
                                            <p:cond evt="onStopAudio" delay="0">
                                              <p:tgtEl>
                                                <p:sldTgt/>
                                              </p:tgtEl>
                                            </p:cond>
                                          </p:endCondLst>
                                        </p:cTn>
                                        <p:tgtEl>
                                          <p:sndTgt r:embed="rId3" name="Ding.wav"/>
                                        </p:tgtEl>
                                      </p:cMediaNode>
                                    </p:audio>
                                  </p:subTnLst>
                                </p:cTn>
                              </p:par>
                            </p:childTnLst>
                          </p:cTn>
                        </p:par>
                        <p:par>
                          <p:cTn id="476" fill="hold">
                            <p:stCondLst>
                              <p:cond delay="500"/>
                            </p:stCondLst>
                            <p:childTnLst>
                              <p:par>
                                <p:cTn id="477" presetID="10" presetClass="exit" presetSubtype="0" fill="hold" grpId="1" nodeType="afterEffect">
                                  <p:stCondLst>
                                    <p:cond delay="0"/>
                                  </p:stCondLst>
                                  <p:childTnLst>
                                    <p:animEffect transition="out" filter="fade">
                                      <p:cBhvr>
                                        <p:cTn id="478" dur="500"/>
                                        <p:tgtEl>
                                          <p:spTgt spid="285"/>
                                        </p:tgtEl>
                                      </p:cBhvr>
                                    </p:animEffect>
                                    <p:set>
                                      <p:cBhvr>
                                        <p:cTn id="479" dur="1" fill="hold">
                                          <p:stCondLst>
                                            <p:cond delay="499"/>
                                          </p:stCondLst>
                                        </p:cTn>
                                        <p:tgtEl>
                                          <p:spTgt spid="285"/>
                                        </p:tgtEl>
                                        <p:attrNameLst>
                                          <p:attrName>style.visibility</p:attrName>
                                        </p:attrNameLst>
                                      </p:cBhvr>
                                      <p:to>
                                        <p:strVal val="hidden"/>
                                      </p:to>
                                    </p:set>
                                  </p:childTnLst>
                                </p:cTn>
                              </p:par>
                            </p:childTnLst>
                          </p:cTn>
                        </p:par>
                        <p:par>
                          <p:cTn id="480" fill="hold">
                            <p:stCondLst>
                              <p:cond delay="1000"/>
                            </p:stCondLst>
                            <p:childTnLst>
                              <p:par>
                                <p:cTn id="481" presetID="1" presetClass="entr" presetSubtype="0" fill="hold" grpId="0" nodeType="afterEffect">
                                  <p:stCondLst>
                                    <p:cond delay="0"/>
                                  </p:stCondLst>
                                  <p:childTnLst>
                                    <p:set>
                                      <p:cBhvr>
                                        <p:cTn id="482" dur="1" fill="hold">
                                          <p:stCondLst>
                                            <p:cond delay="0"/>
                                          </p:stCondLst>
                                        </p:cTn>
                                        <p:tgtEl>
                                          <p:spTgt spid="286"/>
                                        </p:tgtEl>
                                        <p:attrNameLst>
                                          <p:attrName>style.visibility</p:attrName>
                                        </p:attrNameLst>
                                      </p:cBhvr>
                                      <p:to>
                                        <p:strVal val="visible"/>
                                      </p:to>
                                    </p:set>
                                  </p:childTnLst>
                                </p:cTn>
                              </p:par>
                            </p:childTnLst>
                          </p:cTn>
                        </p:par>
                      </p:childTnLst>
                    </p:cTn>
                  </p:par>
                </p:childTnLst>
              </p:cTn>
              <p:nextCondLst>
                <p:cond evt="onClick" delay="0">
                  <p:tgtEl>
                    <p:spTgt spid="284"/>
                  </p:tgtEl>
                </p:cond>
              </p:nextCondLst>
            </p:seq>
            <p:seq concurrent="1" nextAc="seek">
              <p:cTn id="483" restart="whenNotActive" fill="hold" evtFilter="cancelBubble" nodeType="interactiveSeq">
                <p:stCondLst>
                  <p:cond evt="onClick" delay="0">
                    <p:tgtEl>
                      <p:spTgt spid="287"/>
                    </p:tgtEl>
                  </p:cond>
                </p:stCondLst>
                <p:endSync evt="end" delay="0">
                  <p:rtn val="all"/>
                </p:endSync>
                <p:childTnLst>
                  <p:par>
                    <p:cTn id="484" fill="hold">
                      <p:stCondLst>
                        <p:cond delay="0"/>
                      </p:stCondLst>
                      <p:childTnLst>
                        <p:par>
                          <p:cTn id="485" fill="hold">
                            <p:stCondLst>
                              <p:cond delay="0"/>
                            </p:stCondLst>
                            <p:childTnLst>
                              <p:par>
                                <p:cTn id="486" presetID="10" presetClass="entr" presetSubtype="0" fill="hold" grpId="0" nodeType="clickEffect">
                                  <p:stCondLst>
                                    <p:cond delay="0"/>
                                  </p:stCondLst>
                                  <p:childTnLst>
                                    <p:set>
                                      <p:cBhvr>
                                        <p:cTn id="487" dur="1" fill="hold">
                                          <p:stCondLst>
                                            <p:cond delay="0"/>
                                          </p:stCondLst>
                                        </p:cTn>
                                        <p:tgtEl>
                                          <p:spTgt spid="288"/>
                                        </p:tgtEl>
                                        <p:attrNameLst>
                                          <p:attrName>style.visibility</p:attrName>
                                        </p:attrNameLst>
                                      </p:cBhvr>
                                      <p:to>
                                        <p:strVal val="visible"/>
                                      </p:to>
                                    </p:set>
                                    <p:animEffect transition="in" filter="fade">
                                      <p:cBhvr>
                                        <p:cTn id="488" dur="500"/>
                                        <p:tgtEl>
                                          <p:spTgt spid="288"/>
                                        </p:tgtEl>
                                      </p:cBhvr>
                                    </p:animEffect>
                                  </p:childTnLst>
                                  <p:subTnLst>
                                    <p:audio>
                                      <p:cMediaNode>
                                        <p:cTn display="0" masterRel="sameClick">
                                          <p:stCondLst>
                                            <p:cond evt="begin" delay="0">
                                              <p:tn val="486"/>
                                            </p:cond>
                                          </p:stCondLst>
                                          <p:endCondLst>
                                            <p:cond evt="onStopAudio" delay="0">
                                              <p:tgtEl>
                                                <p:sldTgt/>
                                              </p:tgtEl>
                                            </p:cond>
                                          </p:endCondLst>
                                        </p:cTn>
                                        <p:tgtEl>
                                          <p:sndTgt r:embed="rId3" name="Ding.wav"/>
                                        </p:tgtEl>
                                      </p:cMediaNode>
                                    </p:audio>
                                  </p:subTnLst>
                                </p:cTn>
                              </p:par>
                            </p:childTnLst>
                          </p:cTn>
                        </p:par>
                        <p:par>
                          <p:cTn id="489" fill="hold">
                            <p:stCondLst>
                              <p:cond delay="500"/>
                            </p:stCondLst>
                            <p:childTnLst>
                              <p:par>
                                <p:cTn id="490" presetID="10" presetClass="exit" presetSubtype="0" fill="hold" grpId="1" nodeType="afterEffect">
                                  <p:stCondLst>
                                    <p:cond delay="0"/>
                                  </p:stCondLst>
                                  <p:childTnLst>
                                    <p:animEffect transition="out" filter="fade">
                                      <p:cBhvr>
                                        <p:cTn id="491" dur="500"/>
                                        <p:tgtEl>
                                          <p:spTgt spid="288"/>
                                        </p:tgtEl>
                                      </p:cBhvr>
                                    </p:animEffect>
                                    <p:set>
                                      <p:cBhvr>
                                        <p:cTn id="492" dur="1" fill="hold">
                                          <p:stCondLst>
                                            <p:cond delay="499"/>
                                          </p:stCondLst>
                                        </p:cTn>
                                        <p:tgtEl>
                                          <p:spTgt spid="288"/>
                                        </p:tgtEl>
                                        <p:attrNameLst>
                                          <p:attrName>style.visibility</p:attrName>
                                        </p:attrNameLst>
                                      </p:cBhvr>
                                      <p:to>
                                        <p:strVal val="hidden"/>
                                      </p:to>
                                    </p:set>
                                  </p:childTnLst>
                                </p:cTn>
                              </p:par>
                            </p:childTnLst>
                          </p:cTn>
                        </p:par>
                        <p:par>
                          <p:cTn id="493" fill="hold">
                            <p:stCondLst>
                              <p:cond delay="1000"/>
                            </p:stCondLst>
                            <p:childTnLst>
                              <p:par>
                                <p:cTn id="494" presetID="1" presetClass="entr" presetSubtype="0" fill="hold" grpId="0" nodeType="afterEffect">
                                  <p:stCondLst>
                                    <p:cond delay="0"/>
                                  </p:stCondLst>
                                  <p:childTnLst>
                                    <p:set>
                                      <p:cBhvr>
                                        <p:cTn id="495" dur="1" fill="hold">
                                          <p:stCondLst>
                                            <p:cond delay="0"/>
                                          </p:stCondLst>
                                        </p:cTn>
                                        <p:tgtEl>
                                          <p:spTgt spid="289"/>
                                        </p:tgtEl>
                                        <p:attrNameLst>
                                          <p:attrName>style.visibility</p:attrName>
                                        </p:attrNameLst>
                                      </p:cBhvr>
                                      <p:to>
                                        <p:strVal val="visible"/>
                                      </p:to>
                                    </p:set>
                                  </p:childTnLst>
                                </p:cTn>
                              </p:par>
                            </p:childTnLst>
                          </p:cTn>
                        </p:par>
                      </p:childTnLst>
                    </p:cTn>
                  </p:par>
                </p:childTnLst>
              </p:cTn>
              <p:nextCondLst>
                <p:cond evt="onClick" delay="0">
                  <p:tgtEl>
                    <p:spTgt spid="287"/>
                  </p:tgtEl>
                </p:cond>
              </p:nextCondLst>
            </p:seq>
            <p:seq concurrent="1" nextAc="seek">
              <p:cTn id="496" restart="whenNotActive" fill="hold" evtFilter="cancelBubble" nodeType="interactiveSeq">
                <p:stCondLst>
                  <p:cond evt="onClick" delay="0">
                    <p:tgtEl>
                      <p:spTgt spid="290"/>
                    </p:tgtEl>
                  </p:cond>
                </p:stCondLst>
                <p:endSync evt="end" delay="0">
                  <p:rtn val="all"/>
                </p:endSync>
                <p:childTnLst>
                  <p:par>
                    <p:cTn id="497" fill="hold">
                      <p:stCondLst>
                        <p:cond delay="0"/>
                      </p:stCondLst>
                      <p:childTnLst>
                        <p:par>
                          <p:cTn id="498" fill="hold">
                            <p:stCondLst>
                              <p:cond delay="0"/>
                            </p:stCondLst>
                            <p:childTnLst>
                              <p:par>
                                <p:cTn id="499" presetID="10" presetClass="entr" presetSubtype="0" fill="hold" grpId="0" nodeType="clickEffect">
                                  <p:stCondLst>
                                    <p:cond delay="0"/>
                                  </p:stCondLst>
                                  <p:childTnLst>
                                    <p:set>
                                      <p:cBhvr>
                                        <p:cTn id="500" dur="1" fill="hold">
                                          <p:stCondLst>
                                            <p:cond delay="0"/>
                                          </p:stCondLst>
                                        </p:cTn>
                                        <p:tgtEl>
                                          <p:spTgt spid="291"/>
                                        </p:tgtEl>
                                        <p:attrNameLst>
                                          <p:attrName>style.visibility</p:attrName>
                                        </p:attrNameLst>
                                      </p:cBhvr>
                                      <p:to>
                                        <p:strVal val="visible"/>
                                      </p:to>
                                    </p:set>
                                    <p:animEffect transition="in" filter="fade">
                                      <p:cBhvr>
                                        <p:cTn id="501" dur="500"/>
                                        <p:tgtEl>
                                          <p:spTgt spid="291"/>
                                        </p:tgtEl>
                                      </p:cBhvr>
                                    </p:animEffect>
                                  </p:childTnLst>
                                  <p:subTnLst>
                                    <p:audio>
                                      <p:cMediaNode>
                                        <p:cTn display="0" masterRel="sameClick">
                                          <p:stCondLst>
                                            <p:cond evt="begin" delay="0">
                                              <p:tn val="499"/>
                                            </p:cond>
                                          </p:stCondLst>
                                          <p:endCondLst>
                                            <p:cond evt="onStopAudio" delay="0">
                                              <p:tgtEl>
                                                <p:sldTgt/>
                                              </p:tgtEl>
                                            </p:cond>
                                          </p:endCondLst>
                                        </p:cTn>
                                        <p:tgtEl>
                                          <p:sndTgt r:embed="rId3" name="Ding.wav"/>
                                        </p:tgtEl>
                                      </p:cMediaNode>
                                    </p:audio>
                                  </p:subTnLst>
                                </p:cTn>
                              </p:par>
                            </p:childTnLst>
                          </p:cTn>
                        </p:par>
                        <p:par>
                          <p:cTn id="502" fill="hold">
                            <p:stCondLst>
                              <p:cond delay="500"/>
                            </p:stCondLst>
                            <p:childTnLst>
                              <p:par>
                                <p:cTn id="503" presetID="10" presetClass="exit" presetSubtype="0" fill="hold" grpId="1" nodeType="afterEffect">
                                  <p:stCondLst>
                                    <p:cond delay="0"/>
                                  </p:stCondLst>
                                  <p:childTnLst>
                                    <p:animEffect transition="out" filter="fade">
                                      <p:cBhvr>
                                        <p:cTn id="504" dur="500"/>
                                        <p:tgtEl>
                                          <p:spTgt spid="291"/>
                                        </p:tgtEl>
                                      </p:cBhvr>
                                    </p:animEffect>
                                    <p:set>
                                      <p:cBhvr>
                                        <p:cTn id="505" dur="1" fill="hold">
                                          <p:stCondLst>
                                            <p:cond delay="499"/>
                                          </p:stCondLst>
                                        </p:cTn>
                                        <p:tgtEl>
                                          <p:spTgt spid="291"/>
                                        </p:tgtEl>
                                        <p:attrNameLst>
                                          <p:attrName>style.visibility</p:attrName>
                                        </p:attrNameLst>
                                      </p:cBhvr>
                                      <p:to>
                                        <p:strVal val="hidden"/>
                                      </p:to>
                                    </p:set>
                                  </p:childTnLst>
                                </p:cTn>
                              </p:par>
                            </p:childTnLst>
                          </p:cTn>
                        </p:par>
                        <p:par>
                          <p:cTn id="506" fill="hold">
                            <p:stCondLst>
                              <p:cond delay="1000"/>
                            </p:stCondLst>
                            <p:childTnLst>
                              <p:par>
                                <p:cTn id="507" presetID="1" presetClass="entr" presetSubtype="0" fill="hold" grpId="0" nodeType="afterEffect">
                                  <p:stCondLst>
                                    <p:cond delay="0"/>
                                  </p:stCondLst>
                                  <p:childTnLst>
                                    <p:set>
                                      <p:cBhvr>
                                        <p:cTn id="508" dur="1" fill="hold">
                                          <p:stCondLst>
                                            <p:cond delay="0"/>
                                          </p:stCondLst>
                                        </p:cTn>
                                        <p:tgtEl>
                                          <p:spTgt spid="292"/>
                                        </p:tgtEl>
                                        <p:attrNameLst>
                                          <p:attrName>style.visibility</p:attrName>
                                        </p:attrNameLst>
                                      </p:cBhvr>
                                      <p:to>
                                        <p:strVal val="visible"/>
                                      </p:to>
                                    </p:set>
                                  </p:childTnLst>
                                </p:cTn>
                              </p:par>
                            </p:childTnLst>
                          </p:cTn>
                        </p:par>
                      </p:childTnLst>
                    </p:cTn>
                  </p:par>
                </p:childTnLst>
              </p:cTn>
              <p:nextCondLst>
                <p:cond evt="onClick" delay="0">
                  <p:tgtEl>
                    <p:spTgt spid="290"/>
                  </p:tgtEl>
                </p:cond>
              </p:nextCondLst>
            </p:seq>
            <p:seq concurrent="1" nextAc="seek">
              <p:cTn id="509" restart="whenNotActive" fill="hold" evtFilter="cancelBubble" nodeType="interactiveSeq">
                <p:stCondLst>
                  <p:cond evt="onClick" delay="0">
                    <p:tgtEl>
                      <p:spTgt spid="293"/>
                    </p:tgtEl>
                  </p:cond>
                </p:stCondLst>
                <p:endSync evt="end" delay="0">
                  <p:rtn val="all"/>
                </p:endSync>
                <p:childTnLst>
                  <p:par>
                    <p:cTn id="510" fill="hold">
                      <p:stCondLst>
                        <p:cond delay="0"/>
                      </p:stCondLst>
                      <p:childTnLst>
                        <p:par>
                          <p:cTn id="511" fill="hold">
                            <p:stCondLst>
                              <p:cond delay="0"/>
                            </p:stCondLst>
                            <p:childTnLst>
                              <p:par>
                                <p:cTn id="512" presetID="10" presetClass="entr" presetSubtype="0" fill="hold" grpId="0" nodeType="clickEffect">
                                  <p:stCondLst>
                                    <p:cond delay="0"/>
                                  </p:stCondLst>
                                  <p:childTnLst>
                                    <p:set>
                                      <p:cBhvr>
                                        <p:cTn id="513" dur="1" fill="hold">
                                          <p:stCondLst>
                                            <p:cond delay="0"/>
                                          </p:stCondLst>
                                        </p:cTn>
                                        <p:tgtEl>
                                          <p:spTgt spid="294"/>
                                        </p:tgtEl>
                                        <p:attrNameLst>
                                          <p:attrName>style.visibility</p:attrName>
                                        </p:attrNameLst>
                                      </p:cBhvr>
                                      <p:to>
                                        <p:strVal val="visible"/>
                                      </p:to>
                                    </p:set>
                                    <p:animEffect transition="in" filter="fade">
                                      <p:cBhvr>
                                        <p:cTn id="514" dur="500"/>
                                        <p:tgtEl>
                                          <p:spTgt spid="294"/>
                                        </p:tgtEl>
                                      </p:cBhvr>
                                    </p:animEffect>
                                  </p:childTnLst>
                                  <p:subTnLst>
                                    <p:audio>
                                      <p:cMediaNode>
                                        <p:cTn display="0" masterRel="sameClick">
                                          <p:stCondLst>
                                            <p:cond evt="begin" delay="0">
                                              <p:tn val="512"/>
                                            </p:cond>
                                          </p:stCondLst>
                                          <p:endCondLst>
                                            <p:cond evt="onStopAudio" delay="0">
                                              <p:tgtEl>
                                                <p:sldTgt/>
                                              </p:tgtEl>
                                            </p:cond>
                                          </p:endCondLst>
                                        </p:cTn>
                                        <p:tgtEl>
                                          <p:sndTgt r:embed="rId3" name="Ding.wav"/>
                                        </p:tgtEl>
                                      </p:cMediaNode>
                                    </p:audio>
                                  </p:subTnLst>
                                </p:cTn>
                              </p:par>
                            </p:childTnLst>
                          </p:cTn>
                        </p:par>
                        <p:par>
                          <p:cTn id="515" fill="hold">
                            <p:stCondLst>
                              <p:cond delay="500"/>
                            </p:stCondLst>
                            <p:childTnLst>
                              <p:par>
                                <p:cTn id="516" presetID="10" presetClass="exit" presetSubtype="0" fill="hold" grpId="1" nodeType="afterEffect">
                                  <p:stCondLst>
                                    <p:cond delay="0"/>
                                  </p:stCondLst>
                                  <p:childTnLst>
                                    <p:animEffect transition="out" filter="fade">
                                      <p:cBhvr>
                                        <p:cTn id="517" dur="500"/>
                                        <p:tgtEl>
                                          <p:spTgt spid="294"/>
                                        </p:tgtEl>
                                      </p:cBhvr>
                                    </p:animEffect>
                                    <p:set>
                                      <p:cBhvr>
                                        <p:cTn id="518" dur="1" fill="hold">
                                          <p:stCondLst>
                                            <p:cond delay="499"/>
                                          </p:stCondLst>
                                        </p:cTn>
                                        <p:tgtEl>
                                          <p:spTgt spid="294"/>
                                        </p:tgtEl>
                                        <p:attrNameLst>
                                          <p:attrName>style.visibility</p:attrName>
                                        </p:attrNameLst>
                                      </p:cBhvr>
                                      <p:to>
                                        <p:strVal val="hidden"/>
                                      </p:to>
                                    </p:set>
                                  </p:childTnLst>
                                </p:cTn>
                              </p:par>
                            </p:childTnLst>
                          </p:cTn>
                        </p:par>
                        <p:par>
                          <p:cTn id="519" fill="hold">
                            <p:stCondLst>
                              <p:cond delay="1000"/>
                            </p:stCondLst>
                            <p:childTnLst>
                              <p:par>
                                <p:cTn id="520" presetID="1" presetClass="entr" presetSubtype="0" fill="hold" grpId="0" nodeType="afterEffect">
                                  <p:stCondLst>
                                    <p:cond delay="0"/>
                                  </p:stCondLst>
                                  <p:childTnLst>
                                    <p:set>
                                      <p:cBhvr>
                                        <p:cTn id="521" dur="1" fill="hold">
                                          <p:stCondLst>
                                            <p:cond delay="0"/>
                                          </p:stCondLst>
                                        </p:cTn>
                                        <p:tgtEl>
                                          <p:spTgt spid="295"/>
                                        </p:tgtEl>
                                        <p:attrNameLst>
                                          <p:attrName>style.visibility</p:attrName>
                                        </p:attrNameLst>
                                      </p:cBhvr>
                                      <p:to>
                                        <p:strVal val="visible"/>
                                      </p:to>
                                    </p:set>
                                  </p:childTnLst>
                                </p:cTn>
                              </p:par>
                            </p:childTnLst>
                          </p:cTn>
                        </p:par>
                      </p:childTnLst>
                    </p:cTn>
                  </p:par>
                </p:childTnLst>
              </p:cTn>
              <p:nextCondLst>
                <p:cond evt="onClick" delay="0">
                  <p:tgtEl>
                    <p:spTgt spid="293"/>
                  </p:tgtEl>
                </p:cond>
              </p:nextCondLst>
            </p:seq>
            <p:seq concurrent="1" nextAc="seek">
              <p:cTn id="522" restart="whenNotActive" fill="hold" evtFilter="cancelBubble" nodeType="interactiveSeq">
                <p:stCondLst>
                  <p:cond evt="onClick" delay="0">
                    <p:tgtEl>
                      <p:spTgt spid="296"/>
                    </p:tgtEl>
                  </p:cond>
                </p:stCondLst>
                <p:endSync evt="end" delay="0">
                  <p:rtn val="all"/>
                </p:endSync>
                <p:childTnLst>
                  <p:par>
                    <p:cTn id="523" fill="hold">
                      <p:stCondLst>
                        <p:cond delay="0"/>
                      </p:stCondLst>
                      <p:childTnLst>
                        <p:par>
                          <p:cTn id="524" fill="hold">
                            <p:stCondLst>
                              <p:cond delay="0"/>
                            </p:stCondLst>
                            <p:childTnLst>
                              <p:par>
                                <p:cTn id="525" presetID="10" presetClass="entr" presetSubtype="0" fill="hold" grpId="0" nodeType="clickEffect">
                                  <p:stCondLst>
                                    <p:cond delay="0"/>
                                  </p:stCondLst>
                                  <p:childTnLst>
                                    <p:set>
                                      <p:cBhvr>
                                        <p:cTn id="526" dur="1" fill="hold">
                                          <p:stCondLst>
                                            <p:cond delay="0"/>
                                          </p:stCondLst>
                                        </p:cTn>
                                        <p:tgtEl>
                                          <p:spTgt spid="297"/>
                                        </p:tgtEl>
                                        <p:attrNameLst>
                                          <p:attrName>style.visibility</p:attrName>
                                        </p:attrNameLst>
                                      </p:cBhvr>
                                      <p:to>
                                        <p:strVal val="visible"/>
                                      </p:to>
                                    </p:set>
                                    <p:animEffect transition="in" filter="fade">
                                      <p:cBhvr>
                                        <p:cTn id="527" dur="500"/>
                                        <p:tgtEl>
                                          <p:spTgt spid="297"/>
                                        </p:tgtEl>
                                      </p:cBhvr>
                                    </p:animEffect>
                                  </p:childTnLst>
                                  <p:subTnLst>
                                    <p:audio>
                                      <p:cMediaNode>
                                        <p:cTn display="0" masterRel="sameClick">
                                          <p:stCondLst>
                                            <p:cond evt="begin" delay="0">
                                              <p:tn val="525"/>
                                            </p:cond>
                                          </p:stCondLst>
                                          <p:endCondLst>
                                            <p:cond evt="onStopAudio" delay="0">
                                              <p:tgtEl>
                                                <p:sldTgt/>
                                              </p:tgtEl>
                                            </p:cond>
                                          </p:endCondLst>
                                        </p:cTn>
                                        <p:tgtEl>
                                          <p:sndTgt r:embed="rId3" name="Ding.wav"/>
                                        </p:tgtEl>
                                      </p:cMediaNode>
                                    </p:audio>
                                  </p:subTnLst>
                                </p:cTn>
                              </p:par>
                            </p:childTnLst>
                          </p:cTn>
                        </p:par>
                        <p:par>
                          <p:cTn id="528" fill="hold">
                            <p:stCondLst>
                              <p:cond delay="500"/>
                            </p:stCondLst>
                            <p:childTnLst>
                              <p:par>
                                <p:cTn id="529" presetID="10" presetClass="exit" presetSubtype="0" fill="hold" grpId="1" nodeType="afterEffect">
                                  <p:stCondLst>
                                    <p:cond delay="0"/>
                                  </p:stCondLst>
                                  <p:childTnLst>
                                    <p:animEffect transition="out" filter="fade">
                                      <p:cBhvr>
                                        <p:cTn id="530" dur="500"/>
                                        <p:tgtEl>
                                          <p:spTgt spid="297"/>
                                        </p:tgtEl>
                                      </p:cBhvr>
                                    </p:animEffect>
                                    <p:set>
                                      <p:cBhvr>
                                        <p:cTn id="531" dur="1" fill="hold">
                                          <p:stCondLst>
                                            <p:cond delay="499"/>
                                          </p:stCondLst>
                                        </p:cTn>
                                        <p:tgtEl>
                                          <p:spTgt spid="297"/>
                                        </p:tgtEl>
                                        <p:attrNameLst>
                                          <p:attrName>style.visibility</p:attrName>
                                        </p:attrNameLst>
                                      </p:cBhvr>
                                      <p:to>
                                        <p:strVal val="hidden"/>
                                      </p:to>
                                    </p:set>
                                  </p:childTnLst>
                                </p:cTn>
                              </p:par>
                            </p:childTnLst>
                          </p:cTn>
                        </p:par>
                        <p:par>
                          <p:cTn id="532" fill="hold">
                            <p:stCondLst>
                              <p:cond delay="1000"/>
                            </p:stCondLst>
                            <p:childTnLst>
                              <p:par>
                                <p:cTn id="533" presetID="1" presetClass="entr" presetSubtype="0" fill="hold" grpId="0" nodeType="afterEffect">
                                  <p:stCondLst>
                                    <p:cond delay="0"/>
                                  </p:stCondLst>
                                  <p:childTnLst>
                                    <p:set>
                                      <p:cBhvr>
                                        <p:cTn id="534" dur="1" fill="hold">
                                          <p:stCondLst>
                                            <p:cond delay="0"/>
                                          </p:stCondLst>
                                        </p:cTn>
                                        <p:tgtEl>
                                          <p:spTgt spid="298"/>
                                        </p:tgtEl>
                                        <p:attrNameLst>
                                          <p:attrName>style.visibility</p:attrName>
                                        </p:attrNameLst>
                                      </p:cBhvr>
                                      <p:to>
                                        <p:strVal val="visible"/>
                                      </p:to>
                                    </p:set>
                                  </p:childTnLst>
                                </p:cTn>
                              </p:par>
                            </p:childTnLst>
                          </p:cTn>
                        </p:par>
                      </p:childTnLst>
                    </p:cTn>
                  </p:par>
                </p:childTnLst>
              </p:cTn>
              <p:nextCondLst>
                <p:cond evt="onClick" delay="0">
                  <p:tgtEl>
                    <p:spTgt spid="296"/>
                  </p:tgtEl>
                </p:cond>
              </p:nextCondLst>
            </p:seq>
            <p:seq concurrent="1" nextAc="seek">
              <p:cTn id="535" restart="whenNotActive" fill="hold" evtFilter="cancelBubble" nodeType="interactiveSeq">
                <p:stCondLst>
                  <p:cond evt="onClick" delay="0">
                    <p:tgtEl>
                      <p:spTgt spid="299"/>
                    </p:tgtEl>
                  </p:cond>
                </p:stCondLst>
                <p:endSync evt="end" delay="0">
                  <p:rtn val="all"/>
                </p:endSync>
                <p:childTnLst>
                  <p:par>
                    <p:cTn id="536" fill="hold">
                      <p:stCondLst>
                        <p:cond delay="0"/>
                      </p:stCondLst>
                      <p:childTnLst>
                        <p:par>
                          <p:cTn id="537" fill="hold">
                            <p:stCondLst>
                              <p:cond delay="0"/>
                            </p:stCondLst>
                            <p:childTnLst>
                              <p:par>
                                <p:cTn id="538" presetID="10" presetClass="entr" presetSubtype="0" fill="hold" grpId="0" nodeType="clickEffect">
                                  <p:stCondLst>
                                    <p:cond delay="0"/>
                                  </p:stCondLst>
                                  <p:childTnLst>
                                    <p:set>
                                      <p:cBhvr>
                                        <p:cTn id="539" dur="1" fill="hold">
                                          <p:stCondLst>
                                            <p:cond delay="0"/>
                                          </p:stCondLst>
                                        </p:cTn>
                                        <p:tgtEl>
                                          <p:spTgt spid="300"/>
                                        </p:tgtEl>
                                        <p:attrNameLst>
                                          <p:attrName>style.visibility</p:attrName>
                                        </p:attrNameLst>
                                      </p:cBhvr>
                                      <p:to>
                                        <p:strVal val="visible"/>
                                      </p:to>
                                    </p:set>
                                    <p:animEffect transition="in" filter="fade">
                                      <p:cBhvr>
                                        <p:cTn id="540" dur="500"/>
                                        <p:tgtEl>
                                          <p:spTgt spid="300"/>
                                        </p:tgtEl>
                                      </p:cBhvr>
                                    </p:animEffect>
                                  </p:childTnLst>
                                  <p:subTnLst>
                                    <p:audio>
                                      <p:cMediaNode>
                                        <p:cTn display="0" masterRel="sameClick">
                                          <p:stCondLst>
                                            <p:cond evt="begin" delay="0">
                                              <p:tn val="538"/>
                                            </p:cond>
                                          </p:stCondLst>
                                          <p:endCondLst>
                                            <p:cond evt="onStopAudio" delay="0">
                                              <p:tgtEl>
                                                <p:sldTgt/>
                                              </p:tgtEl>
                                            </p:cond>
                                          </p:endCondLst>
                                        </p:cTn>
                                        <p:tgtEl>
                                          <p:sndTgt r:embed="rId3" name="Ding.wav"/>
                                        </p:tgtEl>
                                      </p:cMediaNode>
                                    </p:audio>
                                  </p:subTnLst>
                                </p:cTn>
                              </p:par>
                            </p:childTnLst>
                          </p:cTn>
                        </p:par>
                        <p:par>
                          <p:cTn id="541" fill="hold">
                            <p:stCondLst>
                              <p:cond delay="500"/>
                            </p:stCondLst>
                            <p:childTnLst>
                              <p:par>
                                <p:cTn id="542" presetID="10" presetClass="exit" presetSubtype="0" fill="hold" grpId="1" nodeType="afterEffect">
                                  <p:stCondLst>
                                    <p:cond delay="0"/>
                                  </p:stCondLst>
                                  <p:childTnLst>
                                    <p:animEffect transition="out" filter="fade">
                                      <p:cBhvr>
                                        <p:cTn id="543" dur="500"/>
                                        <p:tgtEl>
                                          <p:spTgt spid="300"/>
                                        </p:tgtEl>
                                      </p:cBhvr>
                                    </p:animEffect>
                                    <p:set>
                                      <p:cBhvr>
                                        <p:cTn id="544" dur="1" fill="hold">
                                          <p:stCondLst>
                                            <p:cond delay="499"/>
                                          </p:stCondLst>
                                        </p:cTn>
                                        <p:tgtEl>
                                          <p:spTgt spid="300"/>
                                        </p:tgtEl>
                                        <p:attrNameLst>
                                          <p:attrName>style.visibility</p:attrName>
                                        </p:attrNameLst>
                                      </p:cBhvr>
                                      <p:to>
                                        <p:strVal val="hidden"/>
                                      </p:to>
                                    </p:set>
                                  </p:childTnLst>
                                </p:cTn>
                              </p:par>
                            </p:childTnLst>
                          </p:cTn>
                        </p:par>
                        <p:par>
                          <p:cTn id="545" fill="hold">
                            <p:stCondLst>
                              <p:cond delay="1000"/>
                            </p:stCondLst>
                            <p:childTnLst>
                              <p:par>
                                <p:cTn id="546" presetID="1" presetClass="entr" presetSubtype="0" fill="hold" grpId="0" nodeType="afterEffect">
                                  <p:stCondLst>
                                    <p:cond delay="0"/>
                                  </p:stCondLst>
                                  <p:childTnLst>
                                    <p:set>
                                      <p:cBhvr>
                                        <p:cTn id="547" dur="1" fill="hold">
                                          <p:stCondLst>
                                            <p:cond delay="0"/>
                                          </p:stCondLst>
                                        </p:cTn>
                                        <p:tgtEl>
                                          <p:spTgt spid="301"/>
                                        </p:tgtEl>
                                        <p:attrNameLst>
                                          <p:attrName>style.visibility</p:attrName>
                                        </p:attrNameLst>
                                      </p:cBhvr>
                                      <p:to>
                                        <p:strVal val="visible"/>
                                      </p:to>
                                    </p:set>
                                  </p:childTnLst>
                                </p:cTn>
                              </p:par>
                            </p:childTnLst>
                          </p:cTn>
                        </p:par>
                      </p:childTnLst>
                    </p:cTn>
                  </p:par>
                </p:childTnLst>
              </p:cTn>
              <p:nextCondLst>
                <p:cond evt="onClick" delay="0">
                  <p:tgtEl>
                    <p:spTgt spid="299"/>
                  </p:tgtEl>
                </p:cond>
              </p:nextCondLst>
            </p:seq>
            <p:seq concurrent="1" nextAc="seek">
              <p:cTn id="548" restart="whenNotActive" fill="hold" evtFilter="cancelBubble" nodeType="interactiveSeq">
                <p:stCondLst>
                  <p:cond evt="onClick" delay="0">
                    <p:tgtEl>
                      <p:spTgt spid="302"/>
                    </p:tgtEl>
                  </p:cond>
                </p:stCondLst>
                <p:endSync evt="end" delay="0">
                  <p:rtn val="all"/>
                </p:endSync>
                <p:childTnLst>
                  <p:par>
                    <p:cTn id="549" fill="hold">
                      <p:stCondLst>
                        <p:cond delay="0"/>
                      </p:stCondLst>
                      <p:childTnLst>
                        <p:par>
                          <p:cTn id="550" fill="hold">
                            <p:stCondLst>
                              <p:cond delay="0"/>
                            </p:stCondLst>
                            <p:childTnLst>
                              <p:par>
                                <p:cTn id="551" presetID="10" presetClass="entr" presetSubtype="0" fill="hold" grpId="0" nodeType="clickEffect">
                                  <p:stCondLst>
                                    <p:cond delay="0"/>
                                  </p:stCondLst>
                                  <p:childTnLst>
                                    <p:set>
                                      <p:cBhvr>
                                        <p:cTn id="552" dur="1" fill="hold">
                                          <p:stCondLst>
                                            <p:cond delay="0"/>
                                          </p:stCondLst>
                                        </p:cTn>
                                        <p:tgtEl>
                                          <p:spTgt spid="303"/>
                                        </p:tgtEl>
                                        <p:attrNameLst>
                                          <p:attrName>style.visibility</p:attrName>
                                        </p:attrNameLst>
                                      </p:cBhvr>
                                      <p:to>
                                        <p:strVal val="visible"/>
                                      </p:to>
                                    </p:set>
                                    <p:animEffect transition="in" filter="fade">
                                      <p:cBhvr>
                                        <p:cTn id="553" dur="500"/>
                                        <p:tgtEl>
                                          <p:spTgt spid="303"/>
                                        </p:tgtEl>
                                      </p:cBhvr>
                                    </p:animEffect>
                                  </p:childTnLst>
                                  <p:subTnLst>
                                    <p:audio>
                                      <p:cMediaNode>
                                        <p:cTn display="0" masterRel="sameClick">
                                          <p:stCondLst>
                                            <p:cond evt="begin" delay="0">
                                              <p:tn val="551"/>
                                            </p:cond>
                                          </p:stCondLst>
                                          <p:endCondLst>
                                            <p:cond evt="onStopAudio" delay="0">
                                              <p:tgtEl>
                                                <p:sldTgt/>
                                              </p:tgtEl>
                                            </p:cond>
                                          </p:endCondLst>
                                        </p:cTn>
                                        <p:tgtEl>
                                          <p:sndTgt r:embed="rId3" name="Ding.wav"/>
                                        </p:tgtEl>
                                      </p:cMediaNode>
                                    </p:audio>
                                  </p:subTnLst>
                                </p:cTn>
                              </p:par>
                            </p:childTnLst>
                          </p:cTn>
                        </p:par>
                        <p:par>
                          <p:cTn id="554" fill="hold">
                            <p:stCondLst>
                              <p:cond delay="500"/>
                            </p:stCondLst>
                            <p:childTnLst>
                              <p:par>
                                <p:cTn id="555" presetID="10" presetClass="exit" presetSubtype="0" fill="hold" grpId="1" nodeType="afterEffect">
                                  <p:stCondLst>
                                    <p:cond delay="0"/>
                                  </p:stCondLst>
                                  <p:childTnLst>
                                    <p:animEffect transition="out" filter="fade">
                                      <p:cBhvr>
                                        <p:cTn id="556" dur="500"/>
                                        <p:tgtEl>
                                          <p:spTgt spid="303"/>
                                        </p:tgtEl>
                                      </p:cBhvr>
                                    </p:animEffect>
                                    <p:set>
                                      <p:cBhvr>
                                        <p:cTn id="557" dur="1" fill="hold">
                                          <p:stCondLst>
                                            <p:cond delay="499"/>
                                          </p:stCondLst>
                                        </p:cTn>
                                        <p:tgtEl>
                                          <p:spTgt spid="303"/>
                                        </p:tgtEl>
                                        <p:attrNameLst>
                                          <p:attrName>style.visibility</p:attrName>
                                        </p:attrNameLst>
                                      </p:cBhvr>
                                      <p:to>
                                        <p:strVal val="hidden"/>
                                      </p:to>
                                    </p:set>
                                  </p:childTnLst>
                                </p:cTn>
                              </p:par>
                            </p:childTnLst>
                          </p:cTn>
                        </p:par>
                        <p:par>
                          <p:cTn id="558" fill="hold">
                            <p:stCondLst>
                              <p:cond delay="1000"/>
                            </p:stCondLst>
                            <p:childTnLst>
                              <p:par>
                                <p:cTn id="559" presetID="1" presetClass="entr" presetSubtype="0" fill="hold" grpId="0" nodeType="afterEffect">
                                  <p:stCondLst>
                                    <p:cond delay="0"/>
                                  </p:stCondLst>
                                  <p:childTnLst>
                                    <p:set>
                                      <p:cBhvr>
                                        <p:cTn id="560" dur="1" fill="hold">
                                          <p:stCondLst>
                                            <p:cond delay="0"/>
                                          </p:stCondLst>
                                        </p:cTn>
                                        <p:tgtEl>
                                          <p:spTgt spid="304"/>
                                        </p:tgtEl>
                                        <p:attrNameLst>
                                          <p:attrName>style.visibility</p:attrName>
                                        </p:attrNameLst>
                                      </p:cBhvr>
                                      <p:to>
                                        <p:strVal val="visible"/>
                                      </p:to>
                                    </p:set>
                                  </p:childTnLst>
                                </p:cTn>
                              </p:par>
                            </p:childTnLst>
                          </p:cTn>
                        </p:par>
                      </p:childTnLst>
                    </p:cTn>
                  </p:par>
                </p:childTnLst>
              </p:cTn>
              <p:nextCondLst>
                <p:cond evt="onClick" delay="0">
                  <p:tgtEl>
                    <p:spTgt spid="302"/>
                  </p:tgtEl>
                </p:cond>
              </p:nextCondLst>
            </p:seq>
            <p:seq concurrent="1" nextAc="seek">
              <p:cTn id="561" restart="whenNotActive" fill="hold" evtFilter="cancelBubble" nodeType="interactiveSeq">
                <p:stCondLst>
                  <p:cond evt="onClick" delay="0">
                    <p:tgtEl>
                      <p:spTgt spid="305"/>
                    </p:tgtEl>
                  </p:cond>
                </p:stCondLst>
                <p:endSync evt="end" delay="0">
                  <p:rtn val="all"/>
                </p:endSync>
                <p:childTnLst>
                  <p:par>
                    <p:cTn id="562" fill="hold">
                      <p:stCondLst>
                        <p:cond delay="0"/>
                      </p:stCondLst>
                      <p:childTnLst>
                        <p:par>
                          <p:cTn id="563" fill="hold">
                            <p:stCondLst>
                              <p:cond delay="0"/>
                            </p:stCondLst>
                            <p:childTnLst>
                              <p:par>
                                <p:cTn id="564" presetID="10" presetClass="entr" presetSubtype="0" fill="hold" grpId="0" nodeType="clickEffect">
                                  <p:stCondLst>
                                    <p:cond delay="0"/>
                                  </p:stCondLst>
                                  <p:childTnLst>
                                    <p:set>
                                      <p:cBhvr>
                                        <p:cTn id="565" dur="1" fill="hold">
                                          <p:stCondLst>
                                            <p:cond delay="0"/>
                                          </p:stCondLst>
                                        </p:cTn>
                                        <p:tgtEl>
                                          <p:spTgt spid="306"/>
                                        </p:tgtEl>
                                        <p:attrNameLst>
                                          <p:attrName>style.visibility</p:attrName>
                                        </p:attrNameLst>
                                      </p:cBhvr>
                                      <p:to>
                                        <p:strVal val="visible"/>
                                      </p:to>
                                    </p:set>
                                    <p:animEffect transition="in" filter="fade">
                                      <p:cBhvr>
                                        <p:cTn id="566" dur="500"/>
                                        <p:tgtEl>
                                          <p:spTgt spid="306"/>
                                        </p:tgtEl>
                                      </p:cBhvr>
                                    </p:animEffect>
                                  </p:childTnLst>
                                  <p:subTnLst>
                                    <p:audio>
                                      <p:cMediaNode>
                                        <p:cTn display="0" masterRel="sameClick">
                                          <p:stCondLst>
                                            <p:cond evt="begin" delay="0">
                                              <p:tn val="564"/>
                                            </p:cond>
                                          </p:stCondLst>
                                          <p:endCondLst>
                                            <p:cond evt="onStopAudio" delay="0">
                                              <p:tgtEl>
                                                <p:sldTgt/>
                                              </p:tgtEl>
                                            </p:cond>
                                          </p:endCondLst>
                                        </p:cTn>
                                        <p:tgtEl>
                                          <p:sndTgt r:embed="rId3" name="Ding.wav"/>
                                        </p:tgtEl>
                                      </p:cMediaNode>
                                    </p:audio>
                                  </p:subTnLst>
                                </p:cTn>
                              </p:par>
                            </p:childTnLst>
                          </p:cTn>
                        </p:par>
                        <p:par>
                          <p:cTn id="567" fill="hold">
                            <p:stCondLst>
                              <p:cond delay="500"/>
                            </p:stCondLst>
                            <p:childTnLst>
                              <p:par>
                                <p:cTn id="568" presetID="10" presetClass="exit" presetSubtype="0" fill="hold" grpId="1" nodeType="afterEffect">
                                  <p:stCondLst>
                                    <p:cond delay="0"/>
                                  </p:stCondLst>
                                  <p:childTnLst>
                                    <p:animEffect transition="out" filter="fade">
                                      <p:cBhvr>
                                        <p:cTn id="569" dur="500"/>
                                        <p:tgtEl>
                                          <p:spTgt spid="306"/>
                                        </p:tgtEl>
                                      </p:cBhvr>
                                    </p:animEffect>
                                    <p:set>
                                      <p:cBhvr>
                                        <p:cTn id="570" dur="1" fill="hold">
                                          <p:stCondLst>
                                            <p:cond delay="499"/>
                                          </p:stCondLst>
                                        </p:cTn>
                                        <p:tgtEl>
                                          <p:spTgt spid="306"/>
                                        </p:tgtEl>
                                        <p:attrNameLst>
                                          <p:attrName>style.visibility</p:attrName>
                                        </p:attrNameLst>
                                      </p:cBhvr>
                                      <p:to>
                                        <p:strVal val="hidden"/>
                                      </p:to>
                                    </p:set>
                                  </p:childTnLst>
                                </p:cTn>
                              </p:par>
                            </p:childTnLst>
                          </p:cTn>
                        </p:par>
                        <p:par>
                          <p:cTn id="571" fill="hold">
                            <p:stCondLst>
                              <p:cond delay="1000"/>
                            </p:stCondLst>
                            <p:childTnLst>
                              <p:par>
                                <p:cTn id="572" presetID="1" presetClass="entr" presetSubtype="0" fill="hold" grpId="0" nodeType="afterEffect">
                                  <p:stCondLst>
                                    <p:cond delay="0"/>
                                  </p:stCondLst>
                                  <p:childTnLst>
                                    <p:set>
                                      <p:cBhvr>
                                        <p:cTn id="573" dur="1" fill="hold">
                                          <p:stCondLst>
                                            <p:cond delay="0"/>
                                          </p:stCondLst>
                                        </p:cTn>
                                        <p:tgtEl>
                                          <p:spTgt spid="307"/>
                                        </p:tgtEl>
                                        <p:attrNameLst>
                                          <p:attrName>style.visibility</p:attrName>
                                        </p:attrNameLst>
                                      </p:cBhvr>
                                      <p:to>
                                        <p:strVal val="visible"/>
                                      </p:to>
                                    </p:set>
                                  </p:childTnLst>
                                </p:cTn>
                              </p:par>
                            </p:childTnLst>
                          </p:cTn>
                        </p:par>
                      </p:childTnLst>
                    </p:cTn>
                  </p:par>
                </p:childTnLst>
              </p:cTn>
              <p:nextCondLst>
                <p:cond evt="onClick" delay="0">
                  <p:tgtEl>
                    <p:spTgt spid="305"/>
                  </p:tgtEl>
                </p:cond>
              </p:nextCondLst>
            </p:seq>
            <p:seq concurrent="1" nextAc="seek">
              <p:cTn id="574" restart="whenNotActive" fill="hold" evtFilter="cancelBubble" nodeType="interactiveSeq">
                <p:stCondLst>
                  <p:cond evt="onClick" delay="0">
                    <p:tgtEl>
                      <p:spTgt spid="308"/>
                    </p:tgtEl>
                  </p:cond>
                </p:stCondLst>
                <p:endSync evt="end" delay="0">
                  <p:rtn val="all"/>
                </p:endSync>
                <p:childTnLst>
                  <p:par>
                    <p:cTn id="575" fill="hold">
                      <p:stCondLst>
                        <p:cond delay="0"/>
                      </p:stCondLst>
                      <p:childTnLst>
                        <p:par>
                          <p:cTn id="576" fill="hold">
                            <p:stCondLst>
                              <p:cond delay="0"/>
                            </p:stCondLst>
                            <p:childTnLst>
                              <p:par>
                                <p:cTn id="577" presetID="10" presetClass="entr" presetSubtype="0" fill="hold" grpId="0" nodeType="clickEffect">
                                  <p:stCondLst>
                                    <p:cond delay="0"/>
                                  </p:stCondLst>
                                  <p:childTnLst>
                                    <p:set>
                                      <p:cBhvr>
                                        <p:cTn id="578" dur="1" fill="hold">
                                          <p:stCondLst>
                                            <p:cond delay="0"/>
                                          </p:stCondLst>
                                        </p:cTn>
                                        <p:tgtEl>
                                          <p:spTgt spid="309"/>
                                        </p:tgtEl>
                                        <p:attrNameLst>
                                          <p:attrName>style.visibility</p:attrName>
                                        </p:attrNameLst>
                                      </p:cBhvr>
                                      <p:to>
                                        <p:strVal val="visible"/>
                                      </p:to>
                                    </p:set>
                                    <p:animEffect transition="in" filter="fade">
                                      <p:cBhvr>
                                        <p:cTn id="579" dur="500"/>
                                        <p:tgtEl>
                                          <p:spTgt spid="309"/>
                                        </p:tgtEl>
                                      </p:cBhvr>
                                    </p:animEffect>
                                  </p:childTnLst>
                                  <p:subTnLst>
                                    <p:audio>
                                      <p:cMediaNode>
                                        <p:cTn display="0" masterRel="sameClick">
                                          <p:stCondLst>
                                            <p:cond evt="begin" delay="0">
                                              <p:tn val="577"/>
                                            </p:cond>
                                          </p:stCondLst>
                                          <p:endCondLst>
                                            <p:cond evt="onStopAudio" delay="0">
                                              <p:tgtEl>
                                                <p:sldTgt/>
                                              </p:tgtEl>
                                            </p:cond>
                                          </p:endCondLst>
                                        </p:cTn>
                                        <p:tgtEl>
                                          <p:sndTgt r:embed="rId3" name="Ding.wav"/>
                                        </p:tgtEl>
                                      </p:cMediaNode>
                                    </p:audio>
                                  </p:subTnLst>
                                </p:cTn>
                              </p:par>
                            </p:childTnLst>
                          </p:cTn>
                        </p:par>
                        <p:par>
                          <p:cTn id="580" fill="hold">
                            <p:stCondLst>
                              <p:cond delay="500"/>
                            </p:stCondLst>
                            <p:childTnLst>
                              <p:par>
                                <p:cTn id="581" presetID="10" presetClass="exit" presetSubtype="0" fill="hold" grpId="1" nodeType="afterEffect">
                                  <p:stCondLst>
                                    <p:cond delay="0"/>
                                  </p:stCondLst>
                                  <p:childTnLst>
                                    <p:animEffect transition="out" filter="fade">
                                      <p:cBhvr>
                                        <p:cTn id="582" dur="500"/>
                                        <p:tgtEl>
                                          <p:spTgt spid="309"/>
                                        </p:tgtEl>
                                      </p:cBhvr>
                                    </p:animEffect>
                                    <p:set>
                                      <p:cBhvr>
                                        <p:cTn id="583" dur="1" fill="hold">
                                          <p:stCondLst>
                                            <p:cond delay="499"/>
                                          </p:stCondLst>
                                        </p:cTn>
                                        <p:tgtEl>
                                          <p:spTgt spid="309"/>
                                        </p:tgtEl>
                                        <p:attrNameLst>
                                          <p:attrName>style.visibility</p:attrName>
                                        </p:attrNameLst>
                                      </p:cBhvr>
                                      <p:to>
                                        <p:strVal val="hidden"/>
                                      </p:to>
                                    </p:set>
                                  </p:childTnLst>
                                </p:cTn>
                              </p:par>
                            </p:childTnLst>
                          </p:cTn>
                        </p:par>
                        <p:par>
                          <p:cTn id="584" fill="hold">
                            <p:stCondLst>
                              <p:cond delay="1000"/>
                            </p:stCondLst>
                            <p:childTnLst>
                              <p:par>
                                <p:cTn id="585" presetID="1" presetClass="entr" presetSubtype="0" fill="hold" grpId="0" nodeType="afterEffect">
                                  <p:stCondLst>
                                    <p:cond delay="0"/>
                                  </p:stCondLst>
                                  <p:childTnLst>
                                    <p:set>
                                      <p:cBhvr>
                                        <p:cTn id="586" dur="1" fill="hold">
                                          <p:stCondLst>
                                            <p:cond delay="0"/>
                                          </p:stCondLst>
                                        </p:cTn>
                                        <p:tgtEl>
                                          <p:spTgt spid="310"/>
                                        </p:tgtEl>
                                        <p:attrNameLst>
                                          <p:attrName>style.visibility</p:attrName>
                                        </p:attrNameLst>
                                      </p:cBhvr>
                                      <p:to>
                                        <p:strVal val="visible"/>
                                      </p:to>
                                    </p:set>
                                  </p:childTnLst>
                                </p:cTn>
                              </p:par>
                            </p:childTnLst>
                          </p:cTn>
                        </p:par>
                      </p:childTnLst>
                    </p:cTn>
                  </p:par>
                </p:childTnLst>
              </p:cTn>
              <p:nextCondLst>
                <p:cond evt="onClick" delay="0">
                  <p:tgtEl>
                    <p:spTgt spid="308"/>
                  </p:tgtEl>
                </p:cond>
              </p:nextCondLst>
            </p:seq>
            <p:seq concurrent="1" nextAc="seek">
              <p:cTn id="587" restart="whenNotActive" fill="hold" evtFilter="cancelBubble" nodeType="interactiveSeq">
                <p:stCondLst>
                  <p:cond evt="onClick" delay="0">
                    <p:tgtEl>
                      <p:spTgt spid="311"/>
                    </p:tgtEl>
                  </p:cond>
                </p:stCondLst>
                <p:endSync evt="end" delay="0">
                  <p:rtn val="all"/>
                </p:endSync>
                <p:childTnLst>
                  <p:par>
                    <p:cTn id="588" fill="hold">
                      <p:stCondLst>
                        <p:cond delay="0"/>
                      </p:stCondLst>
                      <p:childTnLst>
                        <p:par>
                          <p:cTn id="589" fill="hold">
                            <p:stCondLst>
                              <p:cond delay="0"/>
                            </p:stCondLst>
                            <p:childTnLst>
                              <p:par>
                                <p:cTn id="590" presetID="10" presetClass="entr" presetSubtype="0" fill="hold" grpId="0" nodeType="clickEffect">
                                  <p:stCondLst>
                                    <p:cond delay="0"/>
                                  </p:stCondLst>
                                  <p:childTnLst>
                                    <p:set>
                                      <p:cBhvr>
                                        <p:cTn id="591" dur="1" fill="hold">
                                          <p:stCondLst>
                                            <p:cond delay="0"/>
                                          </p:stCondLst>
                                        </p:cTn>
                                        <p:tgtEl>
                                          <p:spTgt spid="312"/>
                                        </p:tgtEl>
                                        <p:attrNameLst>
                                          <p:attrName>style.visibility</p:attrName>
                                        </p:attrNameLst>
                                      </p:cBhvr>
                                      <p:to>
                                        <p:strVal val="visible"/>
                                      </p:to>
                                    </p:set>
                                    <p:animEffect transition="in" filter="fade">
                                      <p:cBhvr>
                                        <p:cTn id="592" dur="500"/>
                                        <p:tgtEl>
                                          <p:spTgt spid="312"/>
                                        </p:tgtEl>
                                      </p:cBhvr>
                                    </p:animEffect>
                                  </p:childTnLst>
                                  <p:subTnLst>
                                    <p:audio>
                                      <p:cMediaNode>
                                        <p:cTn display="0" masterRel="sameClick">
                                          <p:stCondLst>
                                            <p:cond evt="begin" delay="0">
                                              <p:tn val="590"/>
                                            </p:cond>
                                          </p:stCondLst>
                                          <p:endCondLst>
                                            <p:cond evt="onStopAudio" delay="0">
                                              <p:tgtEl>
                                                <p:sldTgt/>
                                              </p:tgtEl>
                                            </p:cond>
                                          </p:endCondLst>
                                        </p:cTn>
                                        <p:tgtEl>
                                          <p:sndTgt r:embed="rId3" name="Ding.wav"/>
                                        </p:tgtEl>
                                      </p:cMediaNode>
                                    </p:audio>
                                  </p:subTnLst>
                                </p:cTn>
                              </p:par>
                            </p:childTnLst>
                          </p:cTn>
                        </p:par>
                        <p:par>
                          <p:cTn id="593" fill="hold">
                            <p:stCondLst>
                              <p:cond delay="500"/>
                            </p:stCondLst>
                            <p:childTnLst>
                              <p:par>
                                <p:cTn id="594" presetID="10" presetClass="exit" presetSubtype="0" fill="hold" grpId="1" nodeType="afterEffect">
                                  <p:stCondLst>
                                    <p:cond delay="0"/>
                                  </p:stCondLst>
                                  <p:childTnLst>
                                    <p:animEffect transition="out" filter="fade">
                                      <p:cBhvr>
                                        <p:cTn id="595" dur="500"/>
                                        <p:tgtEl>
                                          <p:spTgt spid="312"/>
                                        </p:tgtEl>
                                      </p:cBhvr>
                                    </p:animEffect>
                                    <p:set>
                                      <p:cBhvr>
                                        <p:cTn id="596" dur="1" fill="hold">
                                          <p:stCondLst>
                                            <p:cond delay="499"/>
                                          </p:stCondLst>
                                        </p:cTn>
                                        <p:tgtEl>
                                          <p:spTgt spid="312"/>
                                        </p:tgtEl>
                                        <p:attrNameLst>
                                          <p:attrName>style.visibility</p:attrName>
                                        </p:attrNameLst>
                                      </p:cBhvr>
                                      <p:to>
                                        <p:strVal val="hidden"/>
                                      </p:to>
                                    </p:set>
                                  </p:childTnLst>
                                </p:cTn>
                              </p:par>
                            </p:childTnLst>
                          </p:cTn>
                        </p:par>
                        <p:par>
                          <p:cTn id="597" fill="hold">
                            <p:stCondLst>
                              <p:cond delay="1000"/>
                            </p:stCondLst>
                            <p:childTnLst>
                              <p:par>
                                <p:cTn id="598" presetID="1" presetClass="entr" presetSubtype="0" fill="hold" grpId="0" nodeType="afterEffect">
                                  <p:stCondLst>
                                    <p:cond delay="0"/>
                                  </p:stCondLst>
                                  <p:childTnLst>
                                    <p:set>
                                      <p:cBhvr>
                                        <p:cTn id="599" dur="1" fill="hold">
                                          <p:stCondLst>
                                            <p:cond delay="0"/>
                                          </p:stCondLst>
                                        </p:cTn>
                                        <p:tgtEl>
                                          <p:spTgt spid="313"/>
                                        </p:tgtEl>
                                        <p:attrNameLst>
                                          <p:attrName>style.visibility</p:attrName>
                                        </p:attrNameLst>
                                      </p:cBhvr>
                                      <p:to>
                                        <p:strVal val="visible"/>
                                      </p:to>
                                    </p:set>
                                  </p:childTnLst>
                                </p:cTn>
                              </p:par>
                            </p:childTnLst>
                          </p:cTn>
                        </p:par>
                      </p:childTnLst>
                    </p:cTn>
                  </p:par>
                </p:childTnLst>
              </p:cTn>
              <p:nextCondLst>
                <p:cond evt="onClick" delay="0">
                  <p:tgtEl>
                    <p:spTgt spid="311"/>
                  </p:tgtEl>
                </p:cond>
              </p:nextCondLst>
            </p:seq>
            <p:seq concurrent="1" nextAc="seek">
              <p:cTn id="600" restart="whenNotActive" fill="hold" evtFilter="cancelBubble" nodeType="interactiveSeq">
                <p:stCondLst>
                  <p:cond evt="onClick" delay="0">
                    <p:tgtEl>
                      <p:spTgt spid="314"/>
                    </p:tgtEl>
                  </p:cond>
                </p:stCondLst>
                <p:endSync evt="end" delay="0">
                  <p:rtn val="all"/>
                </p:endSync>
                <p:childTnLst>
                  <p:par>
                    <p:cTn id="601" fill="hold">
                      <p:stCondLst>
                        <p:cond delay="0"/>
                      </p:stCondLst>
                      <p:childTnLst>
                        <p:par>
                          <p:cTn id="602" fill="hold">
                            <p:stCondLst>
                              <p:cond delay="0"/>
                            </p:stCondLst>
                            <p:childTnLst>
                              <p:par>
                                <p:cTn id="603" presetID="10" presetClass="entr" presetSubtype="0" fill="hold" grpId="0" nodeType="clickEffect">
                                  <p:stCondLst>
                                    <p:cond delay="0"/>
                                  </p:stCondLst>
                                  <p:childTnLst>
                                    <p:set>
                                      <p:cBhvr>
                                        <p:cTn id="604" dur="1" fill="hold">
                                          <p:stCondLst>
                                            <p:cond delay="0"/>
                                          </p:stCondLst>
                                        </p:cTn>
                                        <p:tgtEl>
                                          <p:spTgt spid="315"/>
                                        </p:tgtEl>
                                        <p:attrNameLst>
                                          <p:attrName>style.visibility</p:attrName>
                                        </p:attrNameLst>
                                      </p:cBhvr>
                                      <p:to>
                                        <p:strVal val="visible"/>
                                      </p:to>
                                    </p:set>
                                    <p:animEffect transition="in" filter="fade">
                                      <p:cBhvr>
                                        <p:cTn id="605" dur="500"/>
                                        <p:tgtEl>
                                          <p:spTgt spid="315"/>
                                        </p:tgtEl>
                                      </p:cBhvr>
                                    </p:animEffect>
                                  </p:childTnLst>
                                  <p:subTnLst>
                                    <p:audio>
                                      <p:cMediaNode>
                                        <p:cTn display="0" masterRel="sameClick">
                                          <p:stCondLst>
                                            <p:cond evt="begin" delay="0">
                                              <p:tn val="603"/>
                                            </p:cond>
                                          </p:stCondLst>
                                          <p:endCondLst>
                                            <p:cond evt="onStopAudio" delay="0">
                                              <p:tgtEl>
                                                <p:sldTgt/>
                                              </p:tgtEl>
                                            </p:cond>
                                          </p:endCondLst>
                                        </p:cTn>
                                        <p:tgtEl>
                                          <p:sndTgt r:embed="rId3" name="Ding.wav"/>
                                        </p:tgtEl>
                                      </p:cMediaNode>
                                    </p:audio>
                                  </p:subTnLst>
                                </p:cTn>
                              </p:par>
                            </p:childTnLst>
                          </p:cTn>
                        </p:par>
                        <p:par>
                          <p:cTn id="606" fill="hold">
                            <p:stCondLst>
                              <p:cond delay="500"/>
                            </p:stCondLst>
                            <p:childTnLst>
                              <p:par>
                                <p:cTn id="607" presetID="10" presetClass="exit" presetSubtype="0" fill="hold" grpId="1" nodeType="afterEffect">
                                  <p:stCondLst>
                                    <p:cond delay="0"/>
                                  </p:stCondLst>
                                  <p:childTnLst>
                                    <p:animEffect transition="out" filter="fade">
                                      <p:cBhvr>
                                        <p:cTn id="608" dur="500"/>
                                        <p:tgtEl>
                                          <p:spTgt spid="315"/>
                                        </p:tgtEl>
                                      </p:cBhvr>
                                    </p:animEffect>
                                    <p:set>
                                      <p:cBhvr>
                                        <p:cTn id="609" dur="1" fill="hold">
                                          <p:stCondLst>
                                            <p:cond delay="499"/>
                                          </p:stCondLst>
                                        </p:cTn>
                                        <p:tgtEl>
                                          <p:spTgt spid="315"/>
                                        </p:tgtEl>
                                        <p:attrNameLst>
                                          <p:attrName>style.visibility</p:attrName>
                                        </p:attrNameLst>
                                      </p:cBhvr>
                                      <p:to>
                                        <p:strVal val="hidden"/>
                                      </p:to>
                                    </p:set>
                                  </p:childTnLst>
                                </p:cTn>
                              </p:par>
                            </p:childTnLst>
                          </p:cTn>
                        </p:par>
                        <p:par>
                          <p:cTn id="610" fill="hold">
                            <p:stCondLst>
                              <p:cond delay="1000"/>
                            </p:stCondLst>
                            <p:childTnLst>
                              <p:par>
                                <p:cTn id="611" presetID="1" presetClass="entr" presetSubtype="0" fill="hold" grpId="0" nodeType="afterEffect">
                                  <p:stCondLst>
                                    <p:cond delay="0"/>
                                  </p:stCondLst>
                                  <p:childTnLst>
                                    <p:set>
                                      <p:cBhvr>
                                        <p:cTn id="612" dur="1" fill="hold">
                                          <p:stCondLst>
                                            <p:cond delay="0"/>
                                          </p:stCondLst>
                                        </p:cTn>
                                        <p:tgtEl>
                                          <p:spTgt spid="316"/>
                                        </p:tgtEl>
                                        <p:attrNameLst>
                                          <p:attrName>style.visibility</p:attrName>
                                        </p:attrNameLst>
                                      </p:cBhvr>
                                      <p:to>
                                        <p:strVal val="visible"/>
                                      </p:to>
                                    </p:set>
                                  </p:childTnLst>
                                </p:cTn>
                              </p:par>
                            </p:childTnLst>
                          </p:cTn>
                        </p:par>
                      </p:childTnLst>
                    </p:cTn>
                  </p:par>
                </p:childTnLst>
              </p:cTn>
              <p:nextCondLst>
                <p:cond evt="onClick" delay="0">
                  <p:tgtEl>
                    <p:spTgt spid="314"/>
                  </p:tgtEl>
                </p:cond>
              </p:nextCondLst>
            </p:seq>
            <p:seq concurrent="1" nextAc="seek">
              <p:cTn id="613" restart="whenNotActive" fill="hold" evtFilter="cancelBubble" nodeType="interactiveSeq">
                <p:stCondLst>
                  <p:cond evt="onClick" delay="0">
                    <p:tgtEl>
                      <p:spTgt spid="317"/>
                    </p:tgtEl>
                  </p:cond>
                </p:stCondLst>
                <p:endSync evt="end" delay="0">
                  <p:rtn val="all"/>
                </p:endSync>
                <p:childTnLst>
                  <p:par>
                    <p:cTn id="614" fill="hold">
                      <p:stCondLst>
                        <p:cond delay="0"/>
                      </p:stCondLst>
                      <p:childTnLst>
                        <p:par>
                          <p:cTn id="615" fill="hold">
                            <p:stCondLst>
                              <p:cond delay="0"/>
                            </p:stCondLst>
                            <p:childTnLst>
                              <p:par>
                                <p:cTn id="616" presetID="10" presetClass="entr" presetSubtype="0" fill="hold" grpId="0" nodeType="clickEffect">
                                  <p:stCondLst>
                                    <p:cond delay="0"/>
                                  </p:stCondLst>
                                  <p:childTnLst>
                                    <p:set>
                                      <p:cBhvr>
                                        <p:cTn id="617" dur="1" fill="hold">
                                          <p:stCondLst>
                                            <p:cond delay="0"/>
                                          </p:stCondLst>
                                        </p:cTn>
                                        <p:tgtEl>
                                          <p:spTgt spid="318"/>
                                        </p:tgtEl>
                                        <p:attrNameLst>
                                          <p:attrName>style.visibility</p:attrName>
                                        </p:attrNameLst>
                                      </p:cBhvr>
                                      <p:to>
                                        <p:strVal val="visible"/>
                                      </p:to>
                                    </p:set>
                                    <p:animEffect transition="in" filter="fade">
                                      <p:cBhvr>
                                        <p:cTn id="618" dur="500"/>
                                        <p:tgtEl>
                                          <p:spTgt spid="318"/>
                                        </p:tgtEl>
                                      </p:cBhvr>
                                    </p:animEffect>
                                  </p:childTnLst>
                                  <p:subTnLst>
                                    <p:audio>
                                      <p:cMediaNode>
                                        <p:cTn display="0" masterRel="sameClick">
                                          <p:stCondLst>
                                            <p:cond evt="begin" delay="0">
                                              <p:tn val="616"/>
                                            </p:cond>
                                          </p:stCondLst>
                                          <p:endCondLst>
                                            <p:cond evt="onStopAudio" delay="0">
                                              <p:tgtEl>
                                                <p:sldTgt/>
                                              </p:tgtEl>
                                            </p:cond>
                                          </p:endCondLst>
                                        </p:cTn>
                                        <p:tgtEl>
                                          <p:sndTgt r:embed="rId3" name="Ding.wav"/>
                                        </p:tgtEl>
                                      </p:cMediaNode>
                                    </p:audio>
                                  </p:subTnLst>
                                </p:cTn>
                              </p:par>
                            </p:childTnLst>
                          </p:cTn>
                        </p:par>
                        <p:par>
                          <p:cTn id="619" fill="hold">
                            <p:stCondLst>
                              <p:cond delay="500"/>
                            </p:stCondLst>
                            <p:childTnLst>
                              <p:par>
                                <p:cTn id="620" presetID="10" presetClass="exit" presetSubtype="0" fill="hold" grpId="1" nodeType="afterEffect">
                                  <p:stCondLst>
                                    <p:cond delay="0"/>
                                  </p:stCondLst>
                                  <p:childTnLst>
                                    <p:animEffect transition="out" filter="fade">
                                      <p:cBhvr>
                                        <p:cTn id="621" dur="500"/>
                                        <p:tgtEl>
                                          <p:spTgt spid="318"/>
                                        </p:tgtEl>
                                      </p:cBhvr>
                                    </p:animEffect>
                                    <p:set>
                                      <p:cBhvr>
                                        <p:cTn id="622" dur="1" fill="hold">
                                          <p:stCondLst>
                                            <p:cond delay="499"/>
                                          </p:stCondLst>
                                        </p:cTn>
                                        <p:tgtEl>
                                          <p:spTgt spid="318"/>
                                        </p:tgtEl>
                                        <p:attrNameLst>
                                          <p:attrName>style.visibility</p:attrName>
                                        </p:attrNameLst>
                                      </p:cBhvr>
                                      <p:to>
                                        <p:strVal val="hidden"/>
                                      </p:to>
                                    </p:set>
                                  </p:childTnLst>
                                </p:cTn>
                              </p:par>
                            </p:childTnLst>
                          </p:cTn>
                        </p:par>
                        <p:par>
                          <p:cTn id="623" fill="hold">
                            <p:stCondLst>
                              <p:cond delay="1000"/>
                            </p:stCondLst>
                            <p:childTnLst>
                              <p:par>
                                <p:cTn id="624" presetID="1" presetClass="entr" presetSubtype="0" fill="hold" grpId="0" nodeType="afterEffect">
                                  <p:stCondLst>
                                    <p:cond delay="0"/>
                                  </p:stCondLst>
                                  <p:childTnLst>
                                    <p:set>
                                      <p:cBhvr>
                                        <p:cTn id="625" dur="1" fill="hold">
                                          <p:stCondLst>
                                            <p:cond delay="0"/>
                                          </p:stCondLst>
                                        </p:cTn>
                                        <p:tgtEl>
                                          <p:spTgt spid="319"/>
                                        </p:tgtEl>
                                        <p:attrNameLst>
                                          <p:attrName>style.visibility</p:attrName>
                                        </p:attrNameLst>
                                      </p:cBhvr>
                                      <p:to>
                                        <p:strVal val="visible"/>
                                      </p:to>
                                    </p:set>
                                  </p:childTnLst>
                                </p:cTn>
                              </p:par>
                            </p:childTnLst>
                          </p:cTn>
                        </p:par>
                      </p:childTnLst>
                    </p:cTn>
                  </p:par>
                </p:childTnLst>
              </p:cTn>
              <p:nextCondLst>
                <p:cond evt="onClick" delay="0">
                  <p:tgtEl>
                    <p:spTgt spid="317"/>
                  </p:tgtEl>
                </p:cond>
              </p:nextCondLst>
            </p:seq>
            <p:seq concurrent="1" nextAc="seek">
              <p:cTn id="626" restart="whenNotActive" fill="hold" evtFilter="cancelBubble" nodeType="interactiveSeq">
                <p:stCondLst>
                  <p:cond evt="onClick" delay="0">
                    <p:tgtEl>
                      <p:spTgt spid="320"/>
                    </p:tgtEl>
                  </p:cond>
                </p:stCondLst>
                <p:endSync evt="end" delay="0">
                  <p:rtn val="all"/>
                </p:endSync>
                <p:childTnLst>
                  <p:par>
                    <p:cTn id="627" fill="hold">
                      <p:stCondLst>
                        <p:cond delay="0"/>
                      </p:stCondLst>
                      <p:childTnLst>
                        <p:par>
                          <p:cTn id="628" fill="hold">
                            <p:stCondLst>
                              <p:cond delay="0"/>
                            </p:stCondLst>
                            <p:childTnLst>
                              <p:par>
                                <p:cTn id="629" presetID="10" presetClass="entr" presetSubtype="0" fill="hold" grpId="0" nodeType="clickEffect">
                                  <p:stCondLst>
                                    <p:cond delay="0"/>
                                  </p:stCondLst>
                                  <p:childTnLst>
                                    <p:set>
                                      <p:cBhvr>
                                        <p:cTn id="630" dur="1" fill="hold">
                                          <p:stCondLst>
                                            <p:cond delay="0"/>
                                          </p:stCondLst>
                                        </p:cTn>
                                        <p:tgtEl>
                                          <p:spTgt spid="321"/>
                                        </p:tgtEl>
                                        <p:attrNameLst>
                                          <p:attrName>style.visibility</p:attrName>
                                        </p:attrNameLst>
                                      </p:cBhvr>
                                      <p:to>
                                        <p:strVal val="visible"/>
                                      </p:to>
                                    </p:set>
                                    <p:animEffect transition="in" filter="fade">
                                      <p:cBhvr>
                                        <p:cTn id="631" dur="500"/>
                                        <p:tgtEl>
                                          <p:spTgt spid="321"/>
                                        </p:tgtEl>
                                      </p:cBhvr>
                                    </p:animEffect>
                                  </p:childTnLst>
                                  <p:subTnLst>
                                    <p:audio>
                                      <p:cMediaNode>
                                        <p:cTn display="0" masterRel="sameClick">
                                          <p:stCondLst>
                                            <p:cond evt="begin" delay="0">
                                              <p:tn val="629"/>
                                            </p:cond>
                                          </p:stCondLst>
                                          <p:endCondLst>
                                            <p:cond evt="onStopAudio" delay="0">
                                              <p:tgtEl>
                                                <p:sldTgt/>
                                              </p:tgtEl>
                                            </p:cond>
                                          </p:endCondLst>
                                        </p:cTn>
                                        <p:tgtEl>
                                          <p:sndTgt r:embed="rId3" name="Ding.wav"/>
                                        </p:tgtEl>
                                      </p:cMediaNode>
                                    </p:audio>
                                  </p:subTnLst>
                                </p:cTn>
                              </p:par>
                            </p:childTnLst>
                          </p:cTn>
                        </p:par>
                        <p:par>
                          <p:cTn id="632" fill="hold">
                            <p:stCondLst>
                              <p:cond delay="500"/>
                            </p:stCondLst>
                            <p:childTnLst>
                              <p:par>
                                <p:cTn id="633" presetID="10" presetClass="exit" presetSubtype="0" fill="hold" grpId="1" nodeType="afterEffect">
                                  <p:stCondLst>
                                    <p:cond delay="0"/>
                                  </p:stCondLst>
                                  <p:childTnLst>
                                    <p:animEffect transition="out" filter="fade">
                                      <p:cBhvr>
                                        <p:cTn id="634" dur="500"/>
                                        <p:tgtEl>
                                          <p:spTgt spid="321"/>
                                        </p:tgtEl>
                                      </p:cBhvr>
                                    </p:animEffect>
                                    <p:set>
                                      <p:cBhvr>
                                        <p:cTn id="635" dur="1" fill="hold">
                                          <p:stCondLst>
                                            <p:cond delay="499"/>
                                          </p:stCondLst>
                                        </p:cTn>
                                        <p:tgtEl>
                                          <p:spTgt spid="321"/>
                                        </p:tgtEl>
                                        <p:attrNameLst>
                                          <p:attrName>style.visibility</p:attrName>
                                        </p:attrNameLst>
                                      </p:cBhvr>
                                      <p:to>
                                        <p:strVal val="hidden"/>
                                      </p:to>
                                    </p:set>
                                  </p:childTnLst>
                                </p:cTn>
                              </p:par>
                            </p:childTnLst>
                          </p:cTn>
                        </p:par>
                        <p:par>
                          <p:cTn id="636" fill="hold">
                            <p:stCondLst>
                              <p:cond delay="1000"/>
                            </p:stCondLst>
                            <p:childTnLst>
                              <p:par>
                                <p:cTn id="637" presetID="1" presetClass="entr" presetSubtype="0" fill="hold" grpId="0" nodeType="afterEffect">
                                  <p:stCondLst>
                                    <p:cond delay="0"/>
                                  </p:stCondLst>
                                  <p:childTnLst>
                                    <p:set>
                                      <p:cBhvr>
                                        <p:cTn id="638" dur="1" fill="hold">
                                          <p:stCondLst>
                                            <p:cond delay="0"/>
                                          </p:stCondLst>
                                        </p:cTn>
                                        <p:tgtEl>
                                          <p:spTgt spid="322"/>
                                        </p:tgtEl>
                                        <p:attrNameLst>
                                          <p:attrName>style.visibility</p:attrName>
                                        </p:attrNameLst>
                                      </p:cBhvr>
                                      <p:to>
                                        <p:strVal val="visible"/>
                                      </p:to>
                                    </p:set>
                                  </p:childTnLst>
                                </p:cTn>
                              </p:par>
                            </p:childTnLst>
                          </p:cTn>
                        </p:par>
                      </p:childTnLst>
                    </p:cTn>
                  </p:par>
                </p:childTnLst>
              </p:cTn>
              <p:nextCondLst>
                <p:cond evt="onClick" delay="0">
                  <p:tgtEl>
                    <p:spTgt spid="320"/>
                  </p:tgtEl>
                </p:cond>
              </p:nextCondLst>
            </p:seq>
            <p:seq concurrent="1" nextAc="seek">
              <p:cTn id="639" restart="whenNotActive" fill="hold" evtFilter="cancelBubble" nodeType="interactiveSeq">
                <p:stCondLst>
                  <p:cond evt="onClick" delay="0">
                    <p:tgtEl>
                      <p:spTgt spid="323"/>
                    </p:tgtEl>
                  </p:cond>
                </p:stCondLst>
                <p:endSync evt="end" delay="0">
                  <p:rtn val="all"/>
                </p:endSync>
                <p:childTnLst>
                  <p:par>
                    <p:cTn id="640" fill="hold">
                      <p:stCondLst>
                        <p:cond delay="0"/>
                      </p:stCondLst>
                      <p:childTnLst>
                        <p:par>
                          <p:cTn id="641" fill="hold">
                            <p:stCondLst>
                              <p:cond delay="0"/>
                            </p:stCondLst>
                            <p:childTnLst>
                              <p:par>
                                <p:cTn id="642" presetID="10" presetClass="entr" presetSubtype="0" fill="hold" grpId="0" nodeType="clickEffect">
                                  <p:stCondLst>
                                    <p:cond delay="0"/>
                                  </p:stCondLst>
                                  <p:childTnLst>
                                    <p:set>
                                      <p:cBhvr>
                                        <p:cTn id="643" dur="1" fill="hold">
                                          <p:stCondLst>
                                            <p:cond delay="0"/>
                                          </p:stCondLst>
                                        </p:cTn>
                                        <p:tgtEl>
                                          <p:spTgt spid="324"/>
                                        </p:tgtEl>
                                        <p:attrNameLst>
                                          <p:attrName>style.visibility</p:attrName>
                                        </p:attrNameLst>
                                      </p:cBhvr>
                                      <p:to>
                                        <p:strVal val="visible"/>
                                      </p:to>
                                    </p:set>
                                    <p:animEffect transition="in" filter="fade">
                                      <p:cBhvr>
                                        <p:cTn id="644" dur="500"/>
                                        <p:tgtEl>
                                          <p:spTgt spid="324"/>
                                        </p:tgtEl>
                                      </p:cBhvr>
                                    </p:animEffect>
                                  </p:childTnLst>
                                  <p:subTnLst>
                                    <p:audio>
                                      <p:cMediaNode>
                                        <p:cTn display="0" masterRel="sameClick">
                                          <p:stCondLst>
                                            <p:cond evt="begin" delay="0">
                                              <p:tn val="642"/>
                                            </p:cond>
                                          </p:stCondLst>
                                          <p:endCondLst>
                                            <p:cond evt="onStopAudio" delay="0">
                                              <p:tgtEl>
                                                <p:sldTgt/>
                                              </p:tgtEl>
                                            </p:cond>
                                          </p:endCondLst>
                                        </p:cTn>
                                        <p:tgtEl>
                                          <p:sndTgt r:embed="rId3" name="Ding.wav"/>
                                        </p:tgtEl>
                                      </p:cMediaNode>
                                    </p:audio>
                                  </p:subTnLst>
                                </p:cTn>
                              </p:par>
                            </p:childTnLst>
                          </p:cTn>
                        </p:par>
                        <p:par>
                          <p:cTn id="645" fill="hold">
                            <p:stCondLst>
                              <p:cond delay="500"/>
                            </p:stCondLst>
                            <p:childTnLst>
                              <p:par>
                                <p:cTn id="646" presetID="10" presetClass="exit" presetSubtype="0" fill="hold" grpId="1" nodeType="afterEffect">
                                  <p:stCondLst>
                                    <p:cond delay="0"/>
                                  </p:stCondLst>
                                  <p:childTnLst>
                                    <p:animEffect transition="out" filter="fade">
                                      <p:cBhvr>
                                        <p:cTn id="647" dur="500"/>
                                        <p:tgtEl>
                                          <p:spTgt spid="324"/>
                                        </p:tgtEl>
                                      </p:cBhvr>
                                    </p:animEffect>
                                    <p:set>
                                      <p:cBhvr>
                                        <p:cTn id="648" dur="1" fill="hold">
                                          <p:stCondLst>
                                            <p:cond delay="499"/>
                                          </p:stCondLst>
                                        </p:cTn>
                                        <p:tgtEl>
                                          <p:spTgt spid="324"/>
                                        </p:tgtEl>
                                        <p:attrNameLst>
                                          <p:attrName>style.visibility</p:attrName>
                                        </p:attrNameLst>
                                      </p:cBhvr>
                                      <p:to>
                                        <p:strVal val="hidden"/>
                                      </p:to>
                                    </p:set>
                                  </p:childTnLst>
                                </p:cTn>
                              </p:par>
                            </p:childTnLst>
                          </p:cTn>
                        </p:par>
                        <p:par>
                          <p:cTn id="649" fill="hold">
                            <p:stCondLst>
                              <p:cond delay="1000"/>
                            </p:stCondLst>
                            <p:childTnLst>
                              <p:par>
                                <p:cTn id="650" presetID="1" presetClass="entr" presetSubtype="0" fill="hold" grpId="0" nodeType="afterEffect">
                                  <p:stCondLst>
                                    <p:cond delay="0"/>
                                  </p:stCondLst>
                                  <p:childTnLst>
                                    <p:set>
                                      <p:cBhvr>
                                        <p:cTn id="651" dur="1" fill="hold">
                                          <p:stCondLst>
                                            <p:cond delay="0"/>
                                          </p:stCondLst>
                                        </p:cTn>
                                        <p:tgtEl>
                                          <p:spTgt spid="325"/>
                                        </p:tgtEl>
                                        <p:attrNameLst>
                                          <p:attrName>style.visibility</p:attrName>
                                        </p:attrNameLst>
                                      </p:cBhvr>
                                      <p:to>
                                        <p:strVal val="visible"/>
                                      </p:to>
                                    </p:set>
                                  </p:childTnLst>
                                </p:cTn>
                              </p:par>
                            </p:childTnLst>
                          </p:cTn>
                        </p:par>
                      </p:childTnLst>
                    </p:cTn>
                  </p:par>
                </p:childTnLst>
              </p:cTn>
              <p:nextCondLst>
                <p:cond evt="onClick" delay="0">
                  <p:tgtEl>
                    <p:spTgt spid="323"/>
                  </p:tgtEl>
                </p:cond>
              </p:nextCondLst>
            </p:seq>
            <p:seq concurrent="1" nextAc="seek">
              <p:cTn id="652" restart="whenNotActive" fill="hold" evtFilter="cancelBubble" nodeType="interactiveSeq">
                <p:stCondLst>
                  <p:cond evt="onClick" delay="0">
                    <p:tgtEl>
                      <p:spTgt spid="326"/>
                    </p:tgtEl>
                  </p:cond>
                </p:stCondLst>
                <p:endSync evt="end" delay="0">
                  <p:rtn val="all"/>
                </p:endSync>
                <p:childTnLst>
                  <p:par>
                    <p:cTn id="653" fill="hold">
                      <p:stCondLst>
                        <p:cond delay="0"/>
                      </p:stCondLst>
                      <p:childTnLst>
                        <p:par>
                          <p:cTn id="654" fill="hold">
                            <p:stCondLst>
                              <p:cond delay="0"/>
                            </p:stCondLst>
                            <p:childTnLst>
                              <p:par>
                                <p:cTn id="655" presetID="10" presetClass="entr" presetSubtype="0" fill="hold" grpId="0" nodeType="clickEffect">
                                  <p:stCondLst>
                                    <p:cond delay="0"/>
                                  </p:stCondLst>
                                  <p:childTnLst>
                                    <p:set>
                                      <p:cBhvr>
                                        <p:cTn id="656" dur="1" fill="hold">
                                          <p:stCondLst>
                                            <p:cond delay="0"/>
                                          </p:stCondLst>
                                        </p:cTn>
                                        <p:tgtEl>
                                          <p:spTgt spid="327"/>
                                        </p:tgtEl>
                                        <p:attrNameLst>
                                          <p:attrName>style.visibility</p:attrName>
                                        </p:attrNameLst>
                                      </p:cBhvr>
                                      <p:to>
                                        <p:strVal val="visible"/>
                                      </p:to>
                                    </p:set>
                                    <p:animEffect transition="in" filter="fade">
                                      <p:cBhvr>
                                        <p:cTn id="657" dur="500"/>
                                        <p:tgtEl>
                                          <p:spTgt spid="327"/>
                                        </p:tgtEl>
                                      </p:cBhvr>
                                    </p:animEffect>
                                  </p:childTnLst>
                                  <p:subTnLst>
                                    <p:audio>
                                      <p:cMediaNode>
                                        <p:cTn display="0" masterRel="sameClick">
                                          <p:stCondLst>
                                            <p:cond evt="begin" delay="0">
                                              <p:tn val="655"/>
                                            </p:cond>
                                          </p:stCondLst>
                                          <p:endCondLst>
                                            <p:cond evt="onStopAudio" delay="0">
                                              <p:tgtEl>
                                                <p:sldTgt/>
                                              </p:tgtEl>
                                            </p:cond>
                                          </p:endCondLst>
                                        </p:cTn>
                                        <p:tgtEl>
                                          <p:sndTgt r:embed="rId3" name="Ding.wav"/>
                                        </p:tgtEl>
                                      </p:cMediaNode>
                                    </p:audio>
                                  </p:subTnLst>
                                </p:cTn>
                              </p:par>
                            </p:childTnLst>
                          </p:cTn>
                        </p:par>
                        <p:par>
                          <p:cTn id="658" fill="hold">
                            <p:stCondLst>
                              <p:cond delay="500"/>
                            </p:stCondLst>
                            <p:childTnLst>
                              <p:par>
                                <p:cTn id="659" presetID="10" presetClass="exit" presetSubtype="0" fill="hold" grpId="1" nodeType="afterEffect">
                                  <p:stCondLst>
                                    <p:cond delay="0"/>
                                  </p:stCondLst>
                                  <p:childTnLst>
                                    <p:animEffect transition="out" filter="fade">
                                      <p:cBhvr>
                                        <p:cTn id="660" dur="500"/>
                                        <p:tgtEl>
                                          <p:spTgt spid="327"/>
                                        </p:tgtEl>
                                      </p:cBhvr>
                                    </p:animEffect>
                                    <p:set>
                                      <p:cBhvr>
                                        <p:cTn id="661" dur="1" fill="hold">
                                          <p:stCondLst>
                                            <p:cond delay="499"/>
                                          </p:stCondLst>
                                        </p:cTn>
                                        <p:tgtEl>
                                          <p:spTgt spid="327"/>
                                        </p:tgtEl>
                                        <p:attrNameLst>
                                          <p:attrName>style.visibility</p:attrName>
                                        </p:attrNameLst>
                                      </p:cBhvr>
                                      <p:to>
                                        <p:strVal val="hidden"/>
                                      </p:to>
                                    </p:set>
                                  </p:childTnLst>
                                </p:cTn>
                              </p:par>
                            </p:childTnLst>
                          </p:cTn>
                        </p:par>
                        <p:par>
                          <p:cTn id="662" fill="hold">
                            <p:stCondLst>
                              <p:cond delay="1000"/>
                            </p:stCondLst>
                            <p:childTnLst>
                              <p:par>
                                <p:cTn id="663" presetID="1" presetClass="entr" presetSubtype="0" fill="hold" grpId="0" nodeType="afterEffect">
                                  <p:stCondLst>
                                    <p:cond delay="0"/>
                                  </p:stCondLst>
                                  <p:childTnLst>
                                    <p:set>
                                      <p:cBhvr>
                                        <p:cTn id="664" dur="1" fill="hold">
                                          <p:stCondLst>
                                            <p:cond delay="0"/>
                                          </p:stCondLst>
                                        </p:cTn>
                                        <p:tgtEl>
                                          <p:spTgt spid="328"/>
                                        </p:tgtEl>
                                        <p:attrNameLst>
                                          <p:attrName>style.visibility</p:attrName>
                                        </p:attrNameLst>
                                      </p:cBhvr>
                                      <p:to>
                                        <p:strVal val="visible"/>
                                      </p:to>
                                    </p:set>
                                  </p:childTnLst>
                                </p:cTn>
                              </p:par>
                            </p:childTnLst>
                          </p:cTn>
                        </p:par>
                      </p:childTnLst>
                    </p:cTn>
                  </p:par>
                </p:childTnLst>
              </p:cTn>
              <p:nextCondLst>
                <p:cond evt="onClick" delay="0">
                  <p:tgtEl>
                    <p:spTgt spid="326"/>
                  </p:tgtEl>
                </p:cond>
              </p:nextCondLst>
            </p:seq>
            <p:seq concurrent="1" nextAc="seek">
              <p:cTn id="665" restart="whenNotActive" fill="hold" evtFilter="cancelBubble" nodeType="interactiveSeq">
                <p:stCondLst>
                  <p:cond evt="onClick" delay="0">
                    <p:tgtEl>
                      <p:spTgt spid="329"/>
                    </p:tgtEl>
                  </p:cond>
                </p:stCondLst>
                <p:endSync evt="end" delay="0">
                  <p:rtn val="all"/>
                </p:endSync>
                <p:childTnLst>
                  <p:par>
                    <p:cTn id="666" fill="hold">
                      <p:stCondLst>
                        <p:cond delay="0"/>
                      </p:stCondLst>
                      <p:childTnLst>
                        <p:par>
                          <p:cTn id="667" fill="hold">
                            <p:stCondLst>
                              <p:cond delay="0"/>
                            </p:stCondLst>
                            <p:childTnLst>
                              <p:par>
                                <p:cTn id="668" presetID="10" presetClass="entr" presetSubtype="0" fill="hold" grpId="0" nodeType="clickEffect">
                                  <p:stCondLst>
                                    <p:cond delay="0"/>
                                  </p:stCondLst>
                                  <p:childTnLst>
                                    <p:set>
                                      <p:cBhvr>
                                        <p:cTn id="669" dur="1" fill="hold">
                                          <p:stCondLst>
                                            <p:cond delay="0"/>
                                          </p:stCondLst>
                                        </p:cTn>
                                        <p:tgtEl>
                                          <p:spTgt spid="330"/>
                                        </p:tgtEl>
                                        <p:attrNameLst>
                                          <p:attrName>style.visibility</p:attrName>
                                        </p:attrNameLst>
                                      </p:cBhvr>
                                      <p:to>
                                        <p:strVal val="visible"/>
                                      </p:to>
                                    </p:set>
                                    <p:animEffect transition="in" filter="fade">
                                      <p:cBhvr>
                                        <p:cTn id="670" dur="500"/>
                                        <p:tgtEl>
                                          <p:spTgt spid="330"/>
                                        </p:tgtEl>
                                      </p:cBhvr>
                                    </p:animEffect>
                                  </p:childTnLst>
                                  <p:subTnLst>
                                    <p:audio>
                                      <p:cMediaNode>
                                        <p:cTn display="0" masterRel="sameClick">
                                          <p:stCondLst>
                                            <p:cond evt="begin" delay="0">
                                              <p:tn val="668"/>
                                            </p:cond>
                                          </p:stCondLst>
                                          <p:endCondLst>
                                            <p:cond evt="onStopAudio" delay="0">
                                              <p:tgtEl>
                                                <p:sldTgt/>
                                              </p:tgtEl>
                                            </p:cond>
                                          </p:endCondLst>
                                        </p:cTn>
                                        <p:tgtEl>
                                          <p:sndTgt r:embed="rId3" name="Ding.wav"/>
                                        </p:tgtEl>
                                      </p:cMediaNode>
                                    </p:audio>
                                  </p:subTnLst>
                                </p:cTn>
                              </p:par>
                            </p:childTnLst>
                          </p:cTn>
                        </p:par>
                        <p:par>
                          <p:cTn id="671" fill="hold">
                            <p:stCondLst>
                              <p:cond delay="500"/>
                            </p:stCondLst>
                            <p:childTnLst>
                              <p:par>
                                <p:cTn id="672" presetID="10" presetClass="exit" presetSubtype="0" fill="hold" grpId="1" nodeType="afterEffect">
                                  <p:stCondLst>
                                    <p:cond delay="0"/>
                                  </p:stCondLst>
                                  <p:childTnLst>
                                    <p:animEffect transition="out" filter="fade">
                                      <p:cBhvr>
                                        <p:cTn id="673" dur="500"/>
                                        <p:tgtEl>
                                          <p:spTgt spid="330"/>
                                        </p:tgtEl>
                                      </p:cBhvr>
                                    </p:animEffect>
                                    <p:set>
                                      <p:cBhvr>
                                        <p:cTn id="674" dur="1" fill="hold">
                                          <p:stCondLst>
                                            <p:cond delay="499"/>
                                          </p:stCondLst>
                                        </p:cTn>
                                        <p:tgtEl>
                                          <p:spTgt spid="330"/>
                                        </p:tgtEl>
                                        <p:attrNameLst>
                                          <p:attrName>style.visibility</p:attrName>
                                        </p:attrNameLst>
                                      </p:cBhvr>
                                      <p:to>
                                        <p:strVal val="hidden"/>
                                      </p:to>
                                    </p:set>
                                  </p:childTnLst>
                                </p:cTn>
                              </p:par>
                            </p:childTnLst>
                          </p:cTn>
                        </p:par>
                        <p:par>
                          <p:cTn id="675" fill="hold">
                            <p:stCondLst>
                              <p:cond delay="1000"/>
                            </p:stCondLst>
                            <p:childTnLst>
                              <p:par>
                                <p:cTn id="676" presetID="1" presetClass="entr" presetSubtype="0" fill="hold" grpId="0" nodeType="afterEffect">
                                  <p:stCondLst>
                                    <p:cond delay="0"/>
                                  </p:stCondLst>
                                  <p:childTnLst>
                                    <p:set>
                                      <p:cBhvr>
                                        <p:cTn id="677" dur="1" fill="hold">
                                          <p:stCondLst>
                                            <p:cond delay="0"/>
                                          </p:stCondLst>
                                        </p:cTn>
                                        <p:tgtEl>
                                          <p:spTgt spid="331"/>
                                        </p:tgtEl>
                                        <p:attrNameLst>
                                          <p:attrName>style.visibility</p:attrName>
                                        </p:attrNameLst>
                                      </p:cBhvr>
                                      <p:to>
                                        <p:strVal val="visible"/>
                                      </p:to>
                                    </p:set>
                                  </p:childTnLst>
                                </p:cTn>
                              </p:par>
                            </p:childTnLst>
                          </p:cTn>
                        </p:par>
                      </p:childTnLst>
                    </p:cTn>
                  </p:par>
                </p:childTnLst>
              </p:cTn>
              <p:nextCondLst>
                <p:cond evt="onClick" delay="0">
                  <p:tgtEl>
                    <p:spTgt spid="329"/>
                  </p:tgtEl>
                </p:cond>
              </p:nextCondLst>
            </p:seq>
          </p:childTnLst>
        </p:cTn>
      </p:par>
    </p:tnLst>
    <p:bldLst>
      <p:bldP spid="130" grpId="0" animBg="1"/>
      <p:bldP spid="130" grpId="1" animBg="1"/>
      <p:bldP spid="131" grpId="0" animBg="1"/>
      <p:bldP spid="133" grpId="0" animBg="1"/>
      <p:bldP spid="133" grpId="1" animBg="1"/>
      <p:bldP spid="134" grpId="0" animBg="1"/>
      <p:bldP spid="136" grpId="0" animBg="1"/>
      <p:bldP spid="136" grpId="1" animBg="1"/>
      <p:bldP spid="137" grpId="0" animBg="1"/>
      <p:bldP spid="139" grpId="0" animBg="1"/>
      <p:bldP spid="139" grpId="1" animBg="1"/>
      <p:bldP spid="140" grpId="0" animBg="1"/>
      <p:bldP spid="153" grpId="0" animBg="1"/>
      <p:bldP spid="153" grpId="1" animBg="1"/>
      <p:bldP spid="154" grpId="0" animBg="1"/>
      <p:bldP spid="156" grpId="0" animBg="1"/>
      <p:bldP spid="156" grpId="1" animBg="1"/>
      <p:bldP spid="157" grpId="0" animBg="1"/>
      <p:bldP spid="168" grpId="0" animBg="1"/>
      <p:bldP spid="168" grpId="1" animBg="1"/>
      <p:bldP spid="173" grpId="0" animBg="1"/>
      <p:bldP spid="175" grpId="0" animBg="1"/>
      <p:bldP spid="175" grpId="1" animBg="1"/>
      <p:bldP spid="176" grpId="0" animBg="1"/>
      <p:bldP spid="178" grpId="0" animBg="1"/>
      <p:bldP spid="178" grpId="1" animBg="1"/>
      <p:bldP spid="184" grpId="0" animBg="1"/>
      <p:bldP spid="186" grpId="0" animBg="1"/>
      <p:bldP spid="186" grpId="1" animBg="1"/>
      <p:bldP spid="187" grpId="0" animBg="1"/>
      <p:bldP spid="189" grpId="0" animBg="1"/>
      <p:bldP spid="189" grpId="1" animBg="1"/>
      <p:bldP spid="190" grpId="0" animBg="1"/>
      <p:bldP spid="192" grpId="0" animBg="1"/>
      <p:bldP spid="192" grpId="1" animBg="1"/>
      <p:bldP spid="193" grpId="0" animBg="1"/>
      <p:bldP spid="195" grpId="0" animBg="1"/>
      <p:bldP spid="195" grpId="1" animBg="1"/>
      <p:bldP spid="199" grpId="0" animBg="1"/>
      <p:bldP spid="201" grpId="0" animBg="1"/>
      <p:bldP spid="201" grpId="1" animBg="1"/>
      <p:bldP spid="206" grpId="0" animBg="1"/>
      <p:bldP spid="208" grpId="0" animBg="1"/>
      <p:bldP spid="208" grpId="1" animBg="1"/>
      <p:bldP spid="209" grpId="0" animBg="1"/>
      <p:bldP spid="211" grpId="0" animBg="1"/>
      <p:bldP spid="211" grpId="1" animBg="1"/>
      <p:bldP spid="223" grpId="0" animBg="1"/>
      <p:bldP spid="225" grpId="0" animBg="1"/>
      <p:bldP spid="225" grpId="1" animBg="1"/>
      <p:bldP spid="226" grpId="0" animBg="1"/>
      <p:bldP spid="228" grpId="0" animBg="1"/>
      <p:bldP spid="228" grpId="1" animBg="1"/>
      <p:bldP spid="229" grpId="0" animBg="1"/>
      <p:bldP spid="231" grpId="0" animBg="1"/>
      <p:bldP spid="231" grpId="1" animBg="1"/>
      <p:bldP spid="232" grpId="0" animBg="1"/>
      <p:bldP spid="234" grpId="0" animBg="1"/>
      <p:bldP spid="234" grpId="1" animBg="1"/>
      <p:bldP spid="235" grpId="0" animBg="1"/>
      <p:bldP spid="237" grpId="0" animBg="1"/>
      <p:bldP spid="237" grpId="1" animBg="1"/>
      <p:bldP spid="238" grpId="0" animBg="1"/>
      <p:bldP spid="240" grpId="0" animBg="1"/>
      <p:bldP spid="240" grpId="1" animBg="1"/>
      <p:bldP spid="241" grpId="0" animBg="1"/>
      <p:bldP spid="243" grpId="0" animBg="1"/>
      <p:bldP spid="243" grpId="1" animBg="1"/>
      <p:bldP spid="244" grpId="0" animBg="1"/>
      <p:bldP spid="246" grpId="0" animBg="1"/>
      <p:bldP spid="246" grpId="1" animBg="1"/>
      <p:bldP spid="247" grpId="0" animBg="1"/>
      <p:bldP spid="249" grpId="0" animBg="1"/>
      <p:bldP spid="249" grpId="1" animBg="1"/>
      <p:bldP spid="250" grpId="0" animBg="1"/>
      <p:bldP spid="252" grpId="0" animBg="1"/>
      <p:bldP spid="252" grpId="1" animBg="1"/>
      <p:bldP spid="253" grpId="0" animBg="1"/>
      <p:bldP spid="255" grpId="0" animBg="1"/>
      <p:bldP spid="255" grpId="1" animBg="1"/>
      <p:bldP spid="256" grpId="0" animBg="1"/>
      <p:bldP spid="258" grpId="0" animBg="1"/>
      <p:bldP spid="258" grpId="1" animBg="1"/>
      <p:bldP spid="259" grpId="0" animBg="1"/>
      <p:bldP spid="261" grpId="0" animBg="1"/>
      <p:bldP spid="261" grpId="1" animBg="1"/>
      <p:bldP spid="262" grpId="0" animBg="1"/>
      <p:bldP spid="264" grpId="0" animBg="1"/>
      <p:bldP spid="264" grpId="1" animBg="1"/>
      <p:bldP spid="265" grpId="0" animBg="1"/>
      <p:bldP spid="267" grpId="0" animBg="1"/>
      <p:bldP spid="267" grpId="1" animBg="1"/>
      <p:bldP spid="268" grpId="0" animBg="1"/>
      <p:bldP spid="270" grpId="0" animBg="1"/>
      <p:bldP spid="270" grpId="1" animBg="1"/>
      <p:bldP spid="271" grpId="0" animBg="1"/>
      <p:bldP spid="273" grpId="0" animBg="1"/>
      <p:bldP spid="273" grpId="1" animBg="1"/>
      <p:bldP spid="274" grpId="0" animBg="1"/>
      <p:bldP spid="276" grpId="0" animBg="1"/>
      <p:bldP spid="276" grpId="1" animBg="1"/>
      <p:bldP spid="277" grpId="0" animBg="1"/>
      <p:bldP spid="279" grpId="0" animBg="1"/>
      <p:bldP spid="279" grpId="1" animBg="1"/>
      <p:bldP spid="280" grpId="0" animBg="1"/>
      <p:bldP spid="282" grpId="0" animBg="1"/>
      <p:bldP spid="282" grpId="1" animBg="1"/>
      <p:bldP spid="283" grpId="0" animBg="1"/>
      <p:bldP spid="285" grpId="0" animBg="1"/>
      <p:bldP spid="285" grpId="1" animBg="1"/>
      <p:bldP spid="286" grpId="0" animBg="1"/>
      <p:bldP spid="288" grpId="0" animBg="1"/>
      <p:bldP spid="288" grpId="1" animBg="1"/>
      <p:bldP spid="289" grpId="0" animBg="1"/>
      <p:bldP spid="291" grpId="0" animBg="1"/>
      <p:bldP spid="291" grpId="1" animBg="1"/>
      <p:bldP spid="292" grpId="0" animBg="1"/>
      <p:bldP spid="294" grpId="0" animBg="1"/>
      <p:bldP spid="294" grpId="1" animBg="1"/>
      <p:bldP spid="295" grpId="0" animBg="1"/>
      <p:bldP spid="297" grpId="0" animBg="1"/>
      <p:bldP spid="297" grpId="1" animBg="1"/>
      <p:bldP spid="298" grpId="0" animBg="1"/>
      <p:bldP spid="300" grpId="0" animBg="1"/>
      <p:bldP spid="300" grpId="1" animBg="1"/>
      <p:bldP spid="301" grpId="0" animBg="1"/>
      <p:bldP spid="303" grpId="0" animBg="1"/>
      <p:bldP spid="303" grpId="1" animBg="1"/>
      <p:bldP spid="304" grpId="0" animBg="1"/>
      <p:bldP spid="306" grpId="0" animBg="1"/>
      <p:bldP spid="306" grpId="1" animBg="1"/>
      <p:bldP spid="307" grpId="0" animBg="1"/>
      <p:bldP spid="309" grpId="0" animBg="1"/>
      <p:bldP spid="309" grpId="1" animBg="1"/>
      <p:bldP spid="310" grpId="0" animBg="1"/>
      <p:bldP spid="312" grpId="0" animBg="1"/>
      <p:bldP spid="312" grpId="1" animBg="1"/>
      <p:bldP spid="313" grpId="0" animBg="1"/>
      <p:bldP spid="315" grpId="0" animBg="1"/>
      <p:bldP spid="315" grpId="1" animBg="1"/>
      <p:bldP spid="316" grpId="0" animBg="1"/>
      <p:bldP spid="318" grpId="0" animBg="1"/>
      <p:bldP spid="318" grpId="1" animBg="1"/>
      <p:bldP spid="319" grpId="0" animBg="1"/>
      <p:bldP spid="321" grpId="0" animBg="1"/>
      <p:bldP spid="321" grpId="1" animBg="1"/>
      <p:bldP spid="322" grpId="0" animBg="1"/>
      <p:bldP spid="324" grpId="0" animBg="1"/>
      <p:bldP spid="324" grpId="1" animBg="1"/>
      <p:bldP spid="325" grpId="0" animBg="1"/>
      <p:bldP spid="327" grpId="0" animBg="1"/>
      <p:bldP spid="327" grpId="1" animBg="1"/>
      <p:bldP spid="328" grpId="0" animBg="1"/>
      <p:bldP spid="330" grpId="0" animBg="1"/>
      <p:bldP spid="330" grpId="1" animBg="1"/>
      <p:bldP spid="3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375" y="1015965"/>
            <a:ext cx="1077538"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7" name="TextBox 26"/>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603487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213" y="1015965"/>
            <a:ext cx="107785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rPr>
              <a:t>BACK TO</a:t>
            </a:r>
          </a:p>
          <a:p>
            <a:pPr algn="ctr"/>
            <a:r>
              <a:rPr lang="en-US" sz="1400" dirty="0" smtClean="0">
                <a:solidFill>
                  <a:prstClr val="white"/>
                </a:solidFill>
                <a:latin typeface="Arial Black" panose="020B0A04020102020204" pitchFamily="34" charset="0"/>
              </a:rPr>
              <a:t>BOARD</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7" name="TextBox 26"/>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78713800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375" y="1015965"/>
            <a:ext cx="1077538"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7"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8"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9"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10"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11"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6" name="TextBox 25">
            <a:hlinkClick r:id="" action="ppaction://hlinkshowjump?jump=previousslide"/>
          </p:cNvPr>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
        <p:nvSpPr>
          <p:cNvPr id="3" name="Rectangle 2"/>
          <p:cNvSpPr/>
          <p:nvPr/>
        </p:nvSpPr>
        <p:spPr>
          <a:xfrm>
            <a:off x="14167817" y="15315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137337" y="16839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4152577" y="182111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092436"/>
      </p:ext>
    </p:extLst>
  </p:cSld>
  <p:clrMapOvr>
    <a:masterClrMapping/>
  </p:clrMapOvr>
  <mc:AlternateContent xmlns:mc="http://schemas.openxmlformats.org/markup-compatibility/2006" xmlns:p14="http://schemas.microsoft.com/office/powerpoint/2010/main">
    <mc:Choice Requires="p14">
      <p:transition p14:dur="0">
        <p:sndAc>
          <p:stSnd>
            <p:snd r:embed="rId3" name="Wheel Spin 1.wav"/>
          </p:stSnd>
        </p:sndAc>
      </p:transition>
    </mc:Choice>
    <mc:Fallback xmlns="">
      <p:transition>
        <p:sndAc>
          <p:stSnd>
            <p:snd r:embed="rId12" name="Wheel Spin 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43200000">
                                      <p:cBhvr>
                                        <p:cTn id="6" dur="7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33"/>
                                        </p:tgtEl>
                                      </p:cBhvr>
                                    </p:animEffect>
                                    <p:animScale>
                                      <p:cBhvr>
                                        <p:cTn id="11" dur="250" autoRev="1" fill="hold"/>
                                        <p:tgtEl>
                                          <p:spTgt spid="33"/>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4" name="Wheel Slowing to Stop 1.wav"/>
                                        </p:tgtEl>
                                      </p:cMediaNode>
                                    </p:audio>
                                  </p:subTnLst>
                                </p:cTn>
                              </p:par>
                              <p:par>
                                <p:cTn id="12" presetID="8" presetClass="emph" presetSubtype="0" decel="100000" fill="hold" nodeType="withEffect">
                                  <p:stCondLst>
                                    <p:cond delay="0"/>
                                  </p:stCondLst>
                                  <p:childTnLst>
                                    <p:animRot by="43200000">
                                      <p:cBhvr>
                                        <p:cTn id="13" dur="3400" fill="hold"/>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36"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Box 209"/>
          <p:cNvSpPr txBox="1">
            <a:spLocks noChangeArrowheads="1"/>
          </p:cNvSpPr>
          <p:nvPr/>
        </p:nvSpPr>
        <p:spPr bwMode="auto">
          <a:xfrm>
            <a:off x="20722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pic>
        <p:nvPicPr>
          <p:cNvPr id="1026" name="Picture 2">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2556" y="6617621"/>
            <a:ext cx="1516813" cy="150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46" y="181927"/>
            <a:ext cx="1643399" cy="4924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ru-RU" dirty="0" smtClean="0">
                <a:solidFill>
                  <a:prstClr val="white"/>
                </a:solidFill>
                <a:latin typeface="Arial Black" panose="020B0A04020102020204" pitchFamily="34" charset="0"/>
              </a:rPr>
              <a:t>Раунд</a:t>
            </a:r>
            <a:r>
              <a:rPr lang="en-US" dirty="0" smtClean="0">
                <a:solidFill>
                  <a:prstClr val="white"/>
                </a:solidFill>
                <a:latin typeface="Arial Black" panose="020B0A04020102020204" pitchFamily="34" charset="0"/>
              </a:rPr>
              <a:t> 2</a:t>
            </a:r>
            <a:endParaRPr lang="en-US" dirty="0">
              <a:solidFill>
                <a:prstClr val="white"/>
              </a:solidFill>
              <a:latin typeface="Arial Black" panose="020B0A04020102020204" pitchFamily="34" charset="0"/>
            </a:endParaRPr>
          </a:p>
        </p:txBody>
      </p:sp>
      <p:sp>
        <p:nvSpPr>
          <p:cNvPr id="3" name="TextBox 2"/>
          <p:cNvSpPr txBox="1"/>
          <p:nvPr/>
        </p:nvSpPr>
        <p:spPr>
          <a:xfrm>
            <a:off x="49531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ru-RU" sz="2400" i="1" dirty="0" smtClean="0">
                <a:solidFill>
                  <a:prstClr val="white">
                    <a:lumMod val="75000"/>
                  </a:prstClr>
                </a:solidFill>
                <a:latin typeface="Arial" panose="020B0604020202020204" pitchFamily="34" charset="0"/>
                <a:cs typeface="Arial" panose="020B0604020202020204" pitchFamily="34" charset="0"/>
              </a:rPr>
              <a:t>КАТЕГОРИЯ</a:t>
            </a:r>
            <a:r>
              <a:rPr lang="en-US" sz="2400" i="1" dirty="0" smtClean="0">
                <a:solidFill>
                  <a:prstClr val="white">
                    <a:lumMod val="75000"/>
                  </a:prstClr>
                </a:solidFill>
                <a:latin typeface="Arial" panose="020B0604020202020204" pitchFamily="34" charset="0"/>
                <a:cs typeface="Arial" panose="020B0604020202020204" pitchFamily="34" charset="0"/>
              </a:rPr>
              <a:t>:           </a:t>
            </a:r>
            <a:r>
              <a:rPr lang="ru-RU" sz="2400" b="1" dirty="0" smtClean="0">
                <a:solidFill>
                  <a:prstClr val="white"/>
                </a:solidFill>
                <a:latin typeface="Arial" panose="020B0604020202020204" pitchFamily="34" charset="0"/>
                <a:cs typeface="Arial" panose="020B0604020202020204" pitchFamily="34" charset="0"/>
              </a:rPr>
              <a:t>ФРАЗЫ</a:t>
            </a:r>
            <a:endParaRPr lang="en-US" sz="2400" b="1" dirty="0">
              <a:solidFill>
                <a:prstClr val="white"/>
              </a:solidFill>
              <a:latin typeface="Arial" panose="020B0604020202020204" pitchFamily="34" charset="0"/>
              <a:cs typeface="Arial" panose="020B0604020202020204" pitchFamily="34" charset="0"/>
            </a:endParaRPr>
          </a:p>
        </p:txBody>
      </p:sp>
      <p:sp>
        <p:nvSpPr>
          <p:cNvPr id="152" name="TextBox 151"/>
          <p:cNvSpPr txBox="1">
            <a:spLocks noChangeArrowheads="1"/>
          </p:cNvSpPr>
          <p:nvPr/>
        </p:nvSpPr>
        <p:spPr bwMode="auto">
          <a:xfrm>
            <a:off x="20722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11" name="Text Box 4"/>
          <p:cNvSpPr txBox="1">
            <a:spLocks noChangeArrowheads="1"/>
          </p:cNvSpPr>
          <p:nvPr/>
        </p:nvSpPr>
        <p:spPr bwMode="auto">
          <a:xfrm>
            <a:off x="20849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53" name="TextBox 152"/>
          <p:cNvSpPr txBox="1">
            <a:spLocks noChangeArrowheads="1"/>
          </p:cNvSpPr>
          <p:nvPr/>
        </p:nvSpPr>
        <p:spPr bwMode="auto">
          <a:xfrm>
            <a:off x="2969758"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4" name="TextBox 153"/>
          <p:cNvSpPr txBox="1">
            <a:spLocks noChangeArrowheads="1"/>
          </p:cNvSpPr>
          <p:nvPr/>
        </p:nvSpPr>
        <p:spPr bwMode="auto">
          <a:xfrm>
            <a:off x="2969758"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5" name="Text Box 4"/>
          <p:cNvSpPr txBox="1">
            <a:spLocks noChangeArrowheads="1"/>
          </p:cNvSpPr>
          <p:nvPr/>
        </p:nvSpPr>
        <p:spPr bwMode="auto">
          <a:xfrm>
            <a:off x="2969758"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56" name="TextBox 155"/>
          <p:cNvSpPr txBox="1">
            <a:spLocks noChangeArrowheads="1"/>
          </p:cNvSpPr>
          <p:nvPr/>
        </p:nvSpPr>
        <p:spPr bwMode="auto">
          <a:xfrm>
            <a:off x="3862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7" name="TextBox 156"/>
          <p:cNvSpPr txBox="1">
            <a:spLocks noChangeArrowheads="1"/>
          </p:cNvSpPr>
          <p:nvPr/>
        </p:nvSpPr>
        <p:spPr bwMode="auto">
          <a:xfrm>
            <a:off x="3862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8" name="Text Box 4"/>
          <p:cNvSpPr txBox="1">
            <a:spLocks noChangeArrowheads="1"/>
          </p:cNvSpPr>
          <p:nvPr/>
        </p:nvSpPr>
        <p:spPr bwMode="auto">
          <a:xfrm>
            <a:off x="3862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59" name="TextBox 158"/>
          <p:cNvSpPr txBox="1">
            <a:spLocks noChangeArrowheads="1"/>
          </p:cNvSpPr>
          <p:nvPr/>
        </p:nvSpPr>
        <p:spPr bwMode="auto">
          <a:xfrm>
            <a:off x="4751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0" name="TextBox 159"/>
          <p:cNvSpPr txBox="1">
            <a:spLocks noChangeArrowheads="1"/>
          </p:cNvSpPr>
          <p:nvPr/>
        </p:nvSpPr>
        <p:spPr bwMode="auto">
          <a:xfrm>
            <a:off x="4751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1" name="Text Box 4"/>
          <p:cNvSpPr txBox="1">
            <a:spLocks noChangeArrowheads="1"/>
          </p:cNvSpPr>
          <p:nvPr/>
        </p:nvSpPr>
        <p:spPr bwMode="auto">
          <a:xfrm>
            <a:off x="4751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62" name="TextBox 161"/>
          <p:cNvSpPr txBox="1">
            <a:spLocks noChangeArrowheads="1"/>
          </p:cNvSpPr>
          <p:nvPr/>
        </p:nvSpPr>
        <p:spPr bwMode="auto">
          <a:xfrm>
            <a:off x="5649459"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3" name="TextBox 162"/>
          <p:cNvSpPr txBox="1">
            <a:spLocks noChangeArrowheads="1"/>
          </p:cNvSpPr>
          <p:nvPr/>
        </p:nvSpPr>
        <p:spPr bwMode="auto">
          <a:xfrm>
            <a:off x="5649459"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4" name="Text Box 4"/>
          <p:cNvSpPr txBox="1">
            <a:spLocks noChangeArrowheads="1"/>
          </p:cNvSpPr>
          <p:nvPr/>
        </p:nvSpPr>
        <p:spPr bwMode="auto">
          <a:xfrm>
            <a:off x="5649459"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65" name="TextBox 164"/>
          <p:cNvSpPr txBox="1">
            <a:spLocks noChangeArrowheads="1"/>
          </p:cNvSpPr>
          <p:nvPr/>
        </p:nvSpPr>
        <p:spPr bwMode="auto">
          <a:xfrm>
            <a:off x="65426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6" name="TextBox 165"/>
          <p:cNvSpPr txBox="1">
            <a:spLocks noChangeArrowheads="1"/>
          </p:cNvSpPr>
          <p:nvPr/>
        </p:nvSpPr>
        <p:spPr bwMode="auto">
          <a:xfrm>
            <a:off x="65426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7" name="Text Box 4"/>
          <p:cNvSpPr txBox="1">
            <a:spLocks noChangeArrowheads="1"/>
          </p:cNvSpPr>
          <p:nvPr/>
        </p:nvSpPr>
        <p:spPr bwMode="auto">
          <a:xfrm>
            <a:off x="65426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39" name="TextBox 38"/>
          <p:cNvSpPr txBox="1">
            <a:spLocks noChangeArrowheads="1"/>
          </p:cNvSpPr>
          <p:nvPr/>
        </p:nvSpPr>
        <p:spPr bwMode="auto">
          <a:xfrm>
            <a:off x="74466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0" name="TextBox 39"/>
          <p:cNvSpPr txBox="1">
            <a:spLocks noChangeArrowheads="1"/>
          </p:cNvSpPr>
          <p:nvPr/>
        </p:nvSpPr>
        <p:spPr bwMode="auto">
          <a:xfrm>
            <a:off x="74466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1" name="Text Box 4"/>
          <p:cNvSpPr txBox="1">
            <a:spLocks noChangeArrowheads="1"/>
          </p:cNvSpPr>
          <p:nvPr/>
        </p:nvSpPr>
        <p:spPr bwMode="auto">
          <a:xfrm>
            <a:off x="74466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42" name="TextBox 41"/>
          <p:cNvSpPr txBox="1">
            <a:spLocks noChangeArrowheads="1"/>
          </p:cNvSpPr>
          <p:nvPr/>
        </p:nvSpPr>
        <p:spPr bwMode="auto">
          <a:xfrm>
            <a:off x="8344070"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3" name="TextBox 42"/>
          <p:cNvSpPr txBox="1">
            <a:spLocks noChangeArrowheads="1"/>
          </p:cNvSpPr>
          <p:nvPr/>
        </p:nvSpPr>
        <p:spPr bwMode="auto">
          <a:xfrm>
            <a:off x="8344070"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4" name="Text Box 4"/>
          <p:cNvSpPr txBox="1">
            <a:spLocks noChangeArrowheads="1"/>
          </p:cNvSpPr>
          <p:nvPr/>
        </p:nvSpPr>
        <p:spPr bwMode="auto">
          <a:xfrm>
            <a:off x="8344070"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45" name="TextBox 44"/>
          <p:cNvSpPr txBox="1">
            <a:spLocks noChangeArrowheads="1"/>
          </p:cNvSpPr>
          <p:nvPr/>
        </p:nvSpPr>
        <p:spPr bwMode="auto">
          <a:xfrm>
            <a:off x="9237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6" name="TextBox 45"/>
          <p:cNvSpPr txBox="1">
            <a:spLocks noChangeArrowheads="1"/>
          </p:cNvSpPr>
          <p:nvPr/>
        </p:nvSpPr>
        <p:spPr bwMode="auto">
          <a:xfrm>
            <a:off x="9237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7" name="Text Box 4"/>
          <p:cNvSpPr txBox="1">
            <a:spLocks noChangeArrowheads="1"/>
          </p:cNvSpPr>
          <p:nvPr/>
        </p:nvSpPr>
        <p:spPr bwMode="auto">
          <a:xfrm>
            <a:off x="9237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48" name="TextBox 47"/>
          <p:cNvSpPr txBox="1">
            <a:spLocks noChangeArrowheads="1"/>
          </p:cNvSpPr>
          <p:nvPr/>
        </p:nvSpPr>
        <p:spPr bwMode="auto">
          <a:xfrm>
            <a:off x="10126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9" name="TextBox 48"/>
          <p:cNvSpPr txBox="1">
            <a:spLocks noChangeArrowheads="1"/>
          </p:cNvSpPr>
          <p:nvPr/>
        </p:nvSpPr>
        <p:spPr bwMode="auto">
          <a:xfrm>
            <a:off x="10126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0" name="Text Box 4"/>
          <p:cNvSpPr txBox="1">
            <a:spLocks noChangeArrowheads="1"/>
          </p:cNvSpPr>
          <p:nvPr/>
        </p:nvSpPr>
        <p:spPr bwMode="auto">
          <a:xfrm>
            <a:off x="10126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1" name="TextBox 50"/>
          <p:cNvSpPr txBox="1">
            <a:spLocks noChangeArrowheads="1"/>
          </p:cNvSpPr>
          <p:nvPr/>
        </p:nvSpPr>
        <p:spPr bwMode="auto">
          <a:xfrm>
            <a:off x="1102377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2" name="TextBox 51"/>
          <p:cNvSpPr txBox="1">
            <a:spLocks noChangeArrowheads="1"/>
          </p:cNvSpPr>
          <p:nvPr/>
        </p:nvSpPr>
        <p:spPr bwMode="auto">
          <a:xfrm>
            <a:off x="1102377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3" name="Text Box 4"/>
          <p:cNvSpPr txBox="1">
            <a:spLocks noChangeArrowheads="1"/>
          </p:cNvSpPr>
          <p:nvPr/>
        </p:nvSpPr>
        <p:spPr bwMode="auto">
          <a:xfrm>
            <a:off x="1102377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4" name="TextBox 53"/>
          <p:cNvSpPr txBox="1">
            <a:spLocks noChangeArrowheads="1"/>
          </p:cNvSpPr>
          <p:nvPr/>
        </p:nvSpPr>
        <p:spPr bwMode="auto">
          <a:xfrm>
            <a:off x="119170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5" name="TextBox 54"/>
          <p:cNvSpPr txBox="1">
            <a:spLocks noChangeArrowheads="1"/>
          </p:cNvSpPr>
          <p:nvPr/>
        </p:nvSpPr>
        <p:spPr bwMode="auto">
          <a:xfrm>
            <a:off x="119170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6" name="Text Box 4"/>
          <p:cNvSpPr txBox="1">
            <a:spLocks noChangeArrowheads="1"/>
          </p:cNvSpPr>
          <p:nvPr/>
        </p:nvSpPr>
        <p:spPr bwMode="auto">
          <a:xfrm>
            <a:off x="119170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57" name="TextBox 56"/>
          <p:cNvSpPr txBox="1">
            <a:spLocks noChangeArrowheads="1"/>
          </p:cNvSpPr>
          <p:nvPr/>
        </p:nvSpPr>
        <p:spPr bwMode="auto">
          <a:xfrm>
            <a:off x="20777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8" name="TextBox 57"/>
          <p:cNvSpPr txBox="1">
            <a:spLocks noChangeArrowheads="1"/>
          </p:cNvSpPr>
          <p:nvPr/>
        </p:nvSpPr>
        <p:spPr bwMode="auto">
          <a:xfrm>
            <a:off x="20777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59" name="Text Box 4"/>
          <p:cNvSpPr txBox="1">
            <a:spLocks noChangeArrowheads="1"/>
          </p:cNvSpPr>
          <p:nvPr/>
        </p:nvSpPr>
        <p:spPr bwMode="auto">
          <a:xfrm>
            <a:off x="20777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60" name="TextBox 59"/>
          <p:cNvSpPr txBox="1">
            <a:spLocks noChangeArrowheads="1"/>
          </p:cNvSpPr>
          <p:nvPr/>
        </p:nvSpPr>
        <p:spPr bwMode="auto">
          <a:xfrm>
            <a:off x="2975191"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1" name="TextBox 60"/>
          <p:cNvSpPr txBox="1">
            <a:spLocks noChangeArrowheads="1"/>
          </p:cNvSpPr>
          <p:nvPr/>
        </p:nvSpPr>
        <p:spPr bwMode="auto">
          <a:xfrm>
            <a:off x="2975191"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2" name="Text Box 4"/>
          <p:cNvSpPr txBox="1">
            <a:spLocks noChangeArrowheads="1"/>
          </p:cNvSpPr>
          <p:nvPr/>
        </p:nvSpPr>
        <p:spPr bwMode="auto">
          <a:xfrm>
            <a:off x="2975191"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3" name="TextBox 62"/>
          <p:cNvSpPr txBox="1">
            <a:spLocks noChangeArrowheads="1"/>
          </p:cNvSpPr>
          <p:nvPr/>
        </p:nvSpPr>
        <p:spPr bwMode="auto">
          <a:xfrm>
            <a:off x="3868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4" name="TextBox 63"/>
          <p:cNvSpPr txBox="1">
            <a:spLocks noChangeArrowheads="1"/>
          </p:cNvSpPr>
          <p:nvPr/>
        </p:nvSpPr>
        <p:spPr bwMode="auto">
          <a:xfrm>
            <a:off x="3868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5"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6" name="TextBox 65"/>
          <p:cNvSpPr txBox="1">
            <a:spLocks noChangeArrowheads="1"/>
          </p:cNvSpPr>
          <p:nvPr/>
        </p:nvSpPr>
        <p:spPr bwMode="auto">
          <a:xfrm>
            <a:off x="4757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7" name="TextBox 66"/>
          <p:cNvSpPr txBox="1">
            <a:spLocks noChangeArrowheads="1"/>
          </p:cNvSpPr>
          <p:nvPr/>
        </p:nvSpPr>
        <p:spPr bwMode="auto">
          <a:xfrm>
            <a:off x="4757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8"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69" name="TextBox 68"/>
          <p:cNvSpPr txBox="1">
            <a:spLocks noChangeArrowheads="1"/>
          </p:cNvSpPr>
          <p:nvPr/>
        </p:nvSpPr>
        <p:spPr bwMode="auto">
          <a:xfrm>
            <a:off x="5654892"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0" name="TextBox 69"/>
          <p:cNvSpPr txBox="1">
            <a:spLocks noChangeArrowheads="1"/>
          </p:cNvSpPr>
          <p:nvPr/>
        </p:nvSpPr>
        <p:spPr bwMode="auto">
          <a:xfrm>
            <a:off x="5654892"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1" name="Text Box 4"/>
          <p:cNvSpPr txBox="1">
            <a:spLocks noChangeArrowheads="1"/>
          </p:cNvSpPr>
          <p:nvPr/>
        </p:nvSpPr>
        <p:spPr bwMode="auto">
          <a:xfrm>
            <a:off x="5654892"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72" name="TextBox 71"/>
          <p:cNvSpPr txBox="1">
            <a:spLocks noChangeArrowheads="1"/>
          </p:cNvSpPr>
          <p:nvPr/>
        </p:nvSpPr>
        <p:spPr bwMode="auto">
          <a:xfrm>
            <a:off x="65481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3" name="TextBox 72"/>
          <p:cNvSpPr txBox="1">
            <a:spLocks noChangeArrowheads="1"/>
          </p:cNvSpPr>
          <p:nvPr/>
        </p:nvSpPr>
        <p:spPr bwMode="auto">
          <a:xfrm>
            <a:off x="65481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4" name="Text Box 4"/>
          <p:cNvSpPr txBox="1">
            <a:spLocks noChangeArrowheads="1"/>
          </p:cNvSpPr>
          <p:nvPr/>
        </p:nvSpPr>
        <p:spPr bwMode="auto">
          <a:xfrm>
            <a:off x="65481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75" name="TextBox 74"/>
          <p:cNvSpPr txBox="1">
            <a:spLocks noChangeArrowheads="1"/>
          </p:cNvSpPr>
          <p:nvPr/>
        </p:nvSpPr>
        <p:spPr bwMode="auto">
          <a:xfrm>
            <a:off x="74520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6" name="TextBox 75"/>
          <p:cNvSpPr txBox="1">
            <a:spLocks noChangeArrowheads="1"/>
          </p:cNvSpPr>
          <p:nvPr/>
        </p:nvSpPr>
        <p:spPr bwMode="auto">
          <a:xfrm>
            <a:off x="74520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7" name="Text Box 4"/>
          <p:cNvSpPr txBox="1">
            <a:spLocks noChangeArrowheads="1"/>
          </p:cNvSpPr>
          <p:nvPr/>
        </p:nvSpPr>
        <p:spPr bwMode="auto">
          <a:xfrm>
            <a:off x="74520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78" name="TextBox 77"/>
          <p:cNvSpPr txBox="1">
            <a:spLocks noChangeArrowheads="1"/>
          </p:cNvSpPr>
          <p:nvPr/>
        </p:nvSpPr>
        <p:spPr bwMode="auto">
          <a:xfrm>
            <a:off x="8349503"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9" name="TextBox 78"/>
          <p:cNvSpPr txBox="1">
            <a:spLocks noChangeArrowheads="1"/>
          </p:cNvSpPr>
          <p:nvPr/>
        </p:nvSpPr>
        <p:spPr bwMode="auto">
          <a:xfrm>
            <a:off x="8349503"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0" name="Text Box 4"/>
          <p:cNvSpPr txBox="1">
            <a:spLocks noChangeArrowheads="1"/>
          </p:cNvSpPr>
          <p:nvPr/>
        </p:nvSpPr>
        <p:spPr bwMode="auto">
          <a:xfrm>
            <a:off x="8349503"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1" name="TextBox 80"/>
          <p:cNvSpPr txBox="1">
            <a:spLocks noChangeArrowheads="1"/>
          </p:cNvSpPr>
          <p:nvPr/>
        </p:nvSpPr>
        <p:spPr bwMode="auto">
          <a:xfrm>
            <a:off x="9242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2" name="TextBox 81"/>
          <p:cNvSpPr txBox="1">
            <a:spLocks noChangeArrowheads="1"/>
          </p:cNvSpPr>
          <p:nvPr/>
        </p:nvSpPr>
        <p:spPr bwMode="auto">
          <a:xfrm>
            <a:off x="9242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3" name="Text Box 4"/>
          <p:cNvSpPr txBox="1">
            <a:spLocks noChangeArrowheads="1"/>
          </p:cNvSpPr>
          <p:nvPr/>
        </p:nvSpPr>
        <p:spPr bwMode="auto">
          <a:xfrm>
            <a:off x="9242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4" name="TextBox 83"/>
          <p:cNvSpPr txBox="1">
            <a:spLocks noChangeArrowheads="1"/>
          </p:cNvSpPr>
          <p:nvPr/>
        </p:nvSpPr>
        <p:spPr bwMode="auto">
          <a:xfrm>
            <a:off x="10131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5" name="TextBox 84"/>
          <p:cNvSpPr txBox="1">
            <a:spLocks noChangeArrowheads="1"/>
          </p:cNvSpPr>
          <p:nvPr/>
        </p:nvSpPr>
        <p:spPr bwMode="auto">
          <a:xfrm>
            <a:off x="10131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6" name="Text Box 4"/>
          <p:cNvSpPr txBox="1">
            <a:spLocks noChangeArrowheads="1"/>
          </p:cNvSpPr>
          <p:nvPr/>
        </p:nvSpPr>
        <p:spPr bwMode="auto">
          <a:xfrm>
            <a:off x="10131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87" name="TextBox 86"/>
          <p:cNvSpPr txBox="1">
            <a:spLocks noChangeArrowheads="1"/>
          </p:cNvSpPr>
          <p:nvPr/>
        </p:nvSpPr>
        <p:spPr bwMode="auto">
          <a:xfrm>
            <a:off x="1102920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8" name="TextBox 87"/>
          <p:cNvSpPr txBox="1">
            <a:spLocks noChangeArrowheads="1"/>
          </p:cNvSpPr>
          <p:nvPr/>
        </p:nvSpPr>
        <p:spPr bwMode="auto">
          <a:xfrm>
            <a:off x="1102920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9" name="Text Box 4"/>
          <p:cNvSpPr txBox="1">
            <a:spLocks noChangeArrowheads="1"/>
          </p:cNvSpPr>
          <p:nvPr/>
        </p:nvSpPr>
        <p:spPr bwMode="auto">
          <a:xfrm>
            <a:off x="1102920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0" name="TextBox 89"/>
          <p:cNvSpPr txBox="1">
            <a:spLocks noChangeArrowheads="1"/>
          </p:cNvSpPr>
          <p:nvPr/>
        </p:nvSpPr>
        <p:spPr bwMode="auto">
          <a:xfrm>
            <a:off x="119224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1" name="TextBox 90"/>
          <p:cNvSpPr txBox="1">
            <a:spLocks noChangeArrowheads="1"/>
          </p:cNvSpPr>
          <p:nvPr/>
        </p:nvSpPr>
        <p:spPr bwMode="auto">
          <a:xfrm>
            <a:off x="119224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2" name="Text Box 4"/>
          <p:cNvSpPr txBox="1">
            <a:spLocks noChangeArrowheads="1"/>
          </p:cNvSpPr>
          <p:nvPr/>
        </p:nvSpPr>
        <p:spPr bwMode="auto">
          <a:xfrm>
            <a:off x="119224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3" name="TextBox 92"/>
          <p:cNvSpPr txBox="1">
            <a:spLocks noChangeArrowheads="1"/>
          </p:cNvSpPr>
          <p:nvPr/>
        </p:nvSpPr>
        <p:spPr bwMode="auto">
          <a:xfrm>
            <a:off x="20803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4" name="TextBox 93"/>
          <p:cNvSpPr txBox="1">
            <a:spLocks noChangeArrowheads="1"/>
          </p:cNvSpPr>
          <p:nvPr/>
        </p:nvSpPr>
        <p:spPr bwMode="auto">
          <a:xfrm>
            <a:off x="20803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5" name="Text Box 4"/>
          <p:cNvSpPr txBox="1">
            <a:spLocks noChangeArrowheads="1"/>
          </p:cNvSpPr>
          <p:nvPr/>
        </p:nvSpPr>
        <p:spPr bwMode="auto">
          <a:xfrm>
            <a:off x="20803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96" name="TextBox 95"/>
          <p:cNvSpPr txBox="1">
            <a:spLocks noChangeArrowheads="1"/>
          </p:cNvSpPr>
          <p:nvPr/>
        </p:nvSpPr>
        <p:spPr bwMode="auto">
          <a:xfrm>
            <a:off x="2977780"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7" name="TextBox 96"/>
          <p:cNvSpPr txBox="1">
            <a:spLocks noChangeArrowheads="1"/>
          </p:cNvSpPr>
          <p:nvPr/>
        </p:nvSpPr>
        <p:spPr bwMode="auto">
          <a:xfrm>
            <a:off x="2977780"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98" name="Text Box 4"/>
          <p:cNvSpPr txBox="1">
            <a:spLocks noChangeArrowheads="1"/>
          </p:cNvSpPr>
          <p:nvPr/>
        </p:nvSpPr>
        <p:spPr bwMode="auto">
          <a:xfrm>
            <a:off x="2977780"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99" name="TextBox 98"/>
          <p:cNvSpPr txBox="1">
            <a:spLocks noChangeArrowheads="1"/>
          </p:cNvSpPr>
          <p:nvPr/>
        </p:nvSpPr>
        <p:spPr bwMode="auto">
          <a:xfrm>
            <a:off x="3871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0" name="TextBox 99"/>
          <p:cNvSpPr txBox="1">
            <a:spLocks noChangeArrowheads="1"/>
          </p:cNvSpPr>
          <p:nvPr/>
        </p:nvSpPr>
        <p:spPr bwMode="auto">
          <a:xfrm>
            <a:off x="3871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1" name="Text Box 4"/>
          <p:cNvSpPr txBox="1">
            <a:spLocks noChangeArrowheads="1"/>
          </p:cNvSpPr>
          <p:nvPr/>
        </p:nvSpPr>
        <p:spPr bwMode="auto">
          <a:xfrm>
            <a:off x="3871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2" name="TextBox 101"/>
          <p:cNvSpPr txBox="1">
            <a:spLocks noChangeArrowheads="1"/>
          </p:cNvSpPr>
          <p:nvPr/>
        </p:nvSpPr>
        <p:spPr bwMode="auto">
          <a:xfrm>
            <a:off x="4760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3" name="TextBox 102"/>
          <p:cNvSpPr txBox="1">
            <a:spLocks noChangeArrowheads="1"/>
          </p:cNvSpPr>
          <p:nvPr/>
        </p:nvSpPr>
        <p:spPr bwMode="auto">
          <a:xfrm>
            <a:off x="4760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4" name="Text Box 4"/>
          <p:cNvSpPr txBox="1">
            <a:spLocks noChangeArrowheads="1"/>
          </p:cNvSpPr>
          <p:nvPr/>
        </p:nvSpPr>
        <p:spPr bwMode="auto">
          <a:xfrm>
            <a:off x="4760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5" name="TextBox 104"/>
          <p:cNvSpPr txBox="1">
            <a:spLocks noChangeArrowheads="1"/>
          </p:cNvSpPr>
          <p:nvPr/>
        </p:nvSpPr>
        <p:spPr bwMode="auto">
          <a:xfrm>
            <a:off x="5657481"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6" name="TextBox 105"/>
          <p:cNvSpPr txBox="1">
            <a:spLocks noChangeArrowheads="1"/>
          </p:cNvSpPr>
          <p:nvPr/>
        </p:nvSpPr>
        <p:spPr bwMode="auto">
          <a:xfrm>
            <a:off x="5657481"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7" name="Text Box 4"/>
          <p:cNvSpPr txBox="1">
            <a:spLocks noChangeArrowheads="1"/>
          </p:cNvSpPr>
          <p:nvPr/>
        </p:nvSpPr>
        <p:spPr bwMode="auto">
          <a:xfrm>
            <a:off x="5657481"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08" name="TextBox 107"/>
          <p:cNvSpPr txBox="1">
            <a:spLocks noChangeArrowheads="1"/>
          </p:cNvSpPr>
          <p:nvPr/>
        </p:nvSpPr>
        <p:spPr bwMode="auto">
          <a:xfrm>
            <a:off x="65507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9" name="TextBox 108"/>
          <p:cNvSpPr txBox="1">
            <a:spLocks noChangeArrowheads="1"/>
          </p:cNvSpPr>
          <p:nvPr/>
        </p:nvSpPr>
        <p:spPr bwMode="auto">
          <a:xfrm>
            <a:off x="65507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0" name="Text Box 4"/>
          <p:cNvSpPr txBox="1">
            <a:spLocks noChangeArrowheads="1"/>
          </p:cNvSpPr>
          <p:nvPr/>
        </p:nvSpPr>
        <p:spPr bwMode="auto">
          <a:xfrm>
            <a:off x="65507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11" name="TextBox 110"/>
          <p:cNvSpPr txBox="1">
            <a:spLocks noChangeArrowheads="1"/>
          </p:cNvSpPr>
          <p:nvPr/>
        </p:nvSpPr>
        <p:spPr bwMode="auto">
          <a:xfrm>
            <a:off x="74546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2" name="TextBox 111"/>
          <p:cNvSpPr txBox="1">
            <a:spLocks noChangeArrowheads="1"/>
          </p:cNvSpPr>
          <p:nvPr/>
        </p:nvSpPr>
        <p:spPr bwMode="auto">
          <a:xfrm>
            <a:off x="74546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3" name="Text Box 4"/>
          <p:cNvSpPr txBox="1">
            <a:spLocks noChangeArrowheads="1"/>
          </p:cNvSpPr>
          <p:nvPr/>
        </p:nvSpPr>
        <p:spPr bwMode="auto">
          <a:xfrm>
            <a:off x="74546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14" name="TextBox 113"/>
          <p:cNvSpPr txBox="1">
            <a:spLocks noChangeArrowheads="1"/>
          </p:cNvSpPr>
          <p:nvPr/>
        </p:nvSpPr>
        <p:spPr bwMode="auto">
          <a:xfrm>
            <a:off x="8352092"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5" name="TextBox 114"/>
          <p:cNvSpPr txBox="1">
            <a:spLocks noChangeArrowheads="1"/>
          </p:cNvSpPr>
          <p:nvPr/>
        </p:nvSpPr>
        <p:spPr bwMode="auto">
          <a:xfrm>
            <a:off x="8352092"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6" name="Text Box 4"/>
          <p:cNvSpPr txBox="1">
            <a:spLocks noChangeArrowheads="1"/>
          </p:cNvSpPr>
          <p:nvPr/>
        </p:nvSpPr>
        <p:spPr bwMode="auto">
          <a:xfrm>
            <a:off x="8352092"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17" name="TextBox 116"/>
          <p:cNvSpPr txBox="1">
            <a:spLocks noChangeArrowheads="1"/>
          </p:cNvSpPr>
          <p:nvPr/>
        </p:nvSpPr>
        <p:spPr bwMode="auto">
          <a:xfrm>
            <a:off x="9245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8" name="TextBox 117"/>
          <p:cNvSpPr txBox="1">
            <a:spLocks noChangeArrowheads="1"/>
          </p:cNvSpPr>
          <p:nvPr/>
        </p:nvSpPr>
        <p:spPr bwMode="auto">
          <a:xfrm>
            <a:off x="9245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9" name="Text Box 4"/>
          <p:cNvSpPr txBox="1">
            <a:spLocks noChangeArrowheads="1"/>
          </p:cNvSpPr>
          <p:nvPr/>
        </p:nvSpPr>
        <p:spPr bwMode="auto">
          <a:xfrm>
            <a:off x="9245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0" name="TextBox 119"/>
          <p:cNvSpPr txBox="1">
            <a:spLocks noChangeArrowheads="1"/>
          </p:cNvSpPr>
          <p:nvPr/>
        </p:nvSpPr>
        <p:spPr bwMode="auto">
          <a:xfrm>
            <a:off x="10134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1" name="TextBox 120"/>
          <p:cNvSpPr txBox="1">
            <a:spLocks noChangeArrowheads="1"/>
          </p:cNvSpPr>
          <p:nvPr/>
        </p:nvSpPr>
        <p:spPr bwMode="auto">
          <a:xfrm>
            <a:off x="10134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2" name="Text Box 4"/>
          <p:cNvSpPr txBox="1">
            <a:spLocks noChangeArrowheads="1"/>
          </p:cNvSpPr>
          <p:nvPr/>
        </p:nvSpPr>
        <p:spPr bwMode="auto">
          <a:xfrm>
            <a:off x="10134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3" name="TextBox 122"/>
          <p:cNvSpPr txBox="1">
            <a:spLocks noChangeArrowheads="1"/>
          </p:cNvSpPr>
          <p:nvPr/>
        </p:nvSpPr>
        <p:spPr bwMode="auto">
          <a:xfrm>
            <a:off x="1103179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4" name="TextBox 123"/>
          <p:cNvSpPr txBox="1">
            <a:spLocks noChangeArrowheads="1"/>
          </p:cNvSpPr>
          <p:nvPr/>
        </p:nvSpPr>
        <p:spPr bwMode="auto">
          <a:xfrm>
            <a:off x="1103179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5" name="Text Box 4"/>
          <p:cNvSpPr txBox="1">
            <a:spLocks noChangeArrowheads="1"/>
          </p:cNvSpPr>
          <p:nvPr/>
        </p:nvSpPr>
        <p:spPr bwMode="auto">
          <a:xfrm>
            <a:off x="1103179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6" name="TextBox 125"/>
          <p:cNvSpPr txBox="1">
            <a:spLocks noChangeArrowheads="1"/>
          </p:cNvSpPr>
          <p:nvPr/>
        </p:nvSpPr>
        <p:spPr bwMode="auto">
          <a:xfrm>
            <a:off x="119250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7" name="TextBox 126"/>
          <p:cNvSpPr txBox="1">
            <a:spLocks noChangeArrowheads="1"/>
          </p:cNvSpPr>
          <p:nvPr/>
        </p:nvSpPr>
        <p:spPr bwMode="auto">
          <a:xfrm>
            <a:off x="119250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8" name="Text Box 4"/>
          <p:cNvSpPr txBox="1">
            <a:spLocks noChangeArrowheads="1"/>
          </p:cNvSpPr>
          <p:nvPr/>
        </p:nvSpPr>
        <p:spPr bwMode="auto">
          <a:xfrm>
            <a:off x="119250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29" name="TextBox 128"/>
          <p:cNvSpPr txBox="1">
            <a:spLocks noChangeArrowheads="1"/>
          </p:cNvSpPr>
          <p:nvPr/>
        </p:nvSpPr>
        <p:spPr bwMode="auto">
          <a:xfrm>
            <a:off x="20857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0" name="TextBox 129"/>
          <p:cNvSpPr txBox="1">
            <a:spLocks noChangeArrowheads="1"/>
          </p:cNvSpPr>
          <p:nvPr/>
        </p:nvSpPr>
        <p:spPr bwMode="auto">
          <a:xfrm>
            <a:off x="20857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1" name="Text Box 4"/>
          <p:cNvSpPr txBox="1">
            <a:spLocks noChangeArrowheads="1"/>
          </p:cNvSpPr>
          <p:nvPr/>
        </p:nvSpPr>
        <p:spPr bwMode="auto">
          <a:xfrm>
            <a:off x="20857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32" name="TextBox 131"/>
          <p:cNvSpPr txBox="1">
            <a:spLocks noChangeArrowheads="1"/>
          </p:cNvSpPr>
          <p:nvPr/>
        </p:nvSpPr>
        <p:spPr bwMode="auto">
          <a:xfrm>
            <a:off x="2983213"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3" name="TextBox 132"/>
          <p:cNvSpPr txBox="1">
            <a:spLocks noChangeArrowheads="1"/>
          </p:cNvSpPr>
          <p:nvPr/>
        </p:nvSpPr>
        <p:spPr bwMode="auto">
          <a:xfrm>
            <a:off x="2983213"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4" name="Text Box 4"/>
          <p:cNvSpPr txBox="1">
            <a:spLocks noChangeArrowheads="1"/>
          </p:cNvSpPr>
          <p:nvPr/>
        </p:nvSpPr>
        <p:spPr bwMode="auto">
          <a:xfrm>
            <a:off x="2983213"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35" name="TextBox 134"/>
          <p:cNvSpPr txBox="1">
            <a:spLocks noChangeArrowheads="1"/>
          </p:cNvSpPr>
          <p:nvPr/>
        </p:nvSpPr>
        <p:spPr bwMode="auto">
          <a:xfrm>
            <a:off x="3876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6" name="TextBox 135"/>
          <p:cNvSpPr txBox="1">
            <a:spLocks noChangeArrowheads="1"/>
          </p:cNvSpPr>
          <p:nvPr/>
        </p:nvSpPr>
        <p:spPr bwMode="auto">
          <a:xfrm>
            <a:off x="3876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7" name="Text Box 4"/>
          <p:cNvSpPr txBox="1">
            <a:spLocks noChangeArrowheads="1"/>
          </p:cNvSpPr>
          <p:nvPr/>
        </p:nvSpPr>
        <p:spPr bwMode="auto">
          <a:xfrm>
            <a:off x="3876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38" name="TextBox 137"/>
          <p:cNvSpPr txBox="1">
            <a:spLocks noChangeArrowheads="1"/>
          </p:cNvSpPr>
          <p:nvPr/>
        </p:nvSpPr>
        <p:spPr bwMode="auto">
          <a:xfrm>
            <a:off x="4765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9" name="TextBox 138"/>
          <p:cNvSpPr txBox="1">
            <a:spLocks noChangeArrowheads="1"/>
          </p:cNvSpPr>
          <p:nvPr/>
        </p:nvSpPr>
        <p:spPr bwMode="auto">
          <a:xfrm>
            <a:off x="4765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0" name="Text Box 4"/>
          <p:cNvSpPr txBox="1">
            <a:spLocks noChangeArrowheads="1"/>
          </p:cNvSpPr>
          <p:nvPr/>
        </p:nvSpPr>
        <p:spPr bwMode="auto">
          <a:xfrm>
            <a:off x="4765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1" name="TextBox 140"/>
          <p:cNvSpPr txBox="1">
            <a:spLocks noChangeArrowheads="1"/>
          </p:cNvSpPr>
          <p:nvPr/>
        </p:nvSpPr>
        <p:spPr bwMode="auto">
          <a:xfrm>
            <a:off x="5662914"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2" name="TextBox 141"/>
          <p:cNvSpPr txBox="1">
            <a:spLocks noChangeArrowheads="1"/>
          </p:cNvSpPr>
          <p:nvPr/>
        </p:nvSpPr>
        <p:spPr bwMode="auto">
          <a:xfrm>
            <a:off x="5662914"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3" name="Text Box 4"/>
          <p:cNvSpPr txBox="1">
            <a:spLocks noChangeArrowheads="1"/>
          </p:cNvSpPr>
          <p:nvPr/>
        </p:nvSpPr>
        <p:spPr bwMode="auto">
          <a:xfrm>
            <a:off x="5662914"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4" name="TextBox 143"/>
          <p:cNvSpPr txBox="1">
            <a:spLocks noChangeArrowheads="1"/>
          </p:cNvSpPr>
          <p:nvPr/>
        </p:nvSpPr>
        <p:spPr bwMode="auto">
          <a:xfrm>
            <a:off x="65561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5" name="TextBox 144"/>
          <p:cNvSpPr txBox="1">
            <a:spLocks noChangeArrowheads="1"/>
          </p:cNvSpPr>
          <p:nvPr/>
        </p:nvSpPr>
        <p:spPr bwMode="auto">
          <a:xfrm>
            <a:off x="65561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6" name="Text Box 4"/>
          <p:cNvSpPr txBox="1">
            <a:spLocks noChangeArrowheads="1"/>
          </p:cNvSpPr>
          <p:nvPr/>
        </p:nvSpPr>
        <p:spPr bwMode="auto">
          <a:xfrm>
            <a:off x="65561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47" name="TextBox 146"/>
          <p:cNvSpPr txBox="1">
            <a:spLocks noChangeArrowheads="1"/>
          </p:cNvSpPr>
          <p:nvPr/>
        </p:nvSpPr>
        <p:spPr bwMode="auto">
          <a:xfrm>
            <a:off x="74600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8" name="TextBox 147"/>
          <p:cNvSpPr txBox="1">
            <a:spLocks noChangeArrowheads="1"/>
          </p:cNvSpPr>
          <p:nvPr/>
        </p:nvSpPr>
        <p:spPr bwMode="auto">
          <a:xfrm>
            <a:off x="74600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9" name="Text Box 4"/>
          <p:cNvSpPr txBox="1">
            <a:spLocks noChangeArrowheads="1"/>
          </p:cNvSpPr>
          <p:nvPr/>
        </p:nvSpPr>
        <p:spPr bwMode="auto">
          <a:xfrm>
            <a:off x="74600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50" name="TextBox 149"/>
          <p:cNvSpPr txBox="1">
            <a:spLocks noChangeArrowheads="1"/>
          </p:cNvSpPr>
          <p:nvPr/>
        </p:nvSpPr>
        <p:spPr bwMode="auto">
          <a:xfrm>
            <a:off x="8357525"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1" name="TextBox 150"/>
          <p:cNvSpPr txBox="1">
            <a:spLocks noChangeArrowheads="1"/>
          </p:cNvSpPr>
          <p:nvPr/>
        </p:nvSpPr>
        <p:spPr bwMode="auto">
          <a:xfrm>
            <a:off x="8357525"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9" name="Text Box 4"/>
          <p:cNvSpPr txBox="1">
            <a:spLocks noChangeArrowheads="1"/>
          </p:cNvSpPr>
          <p:nvPr/>
        </p:nvSpPr>
        <p:spPr bwMode="auto">
          <a:xfrm>
            <a:off x="8357525"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0" name="TextBox 169"/>
          <p:cNvSpPr txBox="1">
            <a:spLocks noChangeArrowheads="1"/>
          </p:cNvSpPr>
          <p:nvPr/>
        </p:nvSpPr>
        <p:spPr bwMode="auto">
          <a:xfrm>
            <a:off x="9250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1" name="TextBox 170"/>
          <p:cNvSpPr txBox="1">
            <a:spLocks noChangeArrowheads="1"/>
          </p:cNvSpPr>
          <p:nvPr/>
        </p:nvSpPr>
        <p:spPr bwMode="auto">
          <a:xfrm>
            <a:off x="9250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2" name="Text Box 4"/>
          <p:cNvSpPr txBox="1">
            <a:spLocks noChangeArrowheads="1"/>
          </p:cNvSpPr>
          <p:nvPr/>
        </p:nvSpPr>
        <p:spPr bwMode="auto">
          <a:xfrm>
            <a:off x="9250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3" name="TextBox 172"/>
          <p:cNvSpPr txBox="1">
            <a:spLocks noChangeArrowheads="1"/>
          </p:cNvSpPr>
          <p:nvPr/>
        </p:nvSpPr>
        <p:spPr bwMode="auto">
          <a:xfrm>
            <a:off x="10139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4" name="TextBox 173"/>
          <p:cNvSpPr txBox="1">
            <a:spLocks noChangeArrowheads="1"/>
          </p:cNvSpPr>
          <p:nvPr/>
        </p:nvSpPr>
        <p:spPr bwMode="auto">
          <a:xfrm>
            <a:off x="10139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5" name="Text Box 4"/>
          <p:cNvSpPr txBox="1">
            <a:spLocks noChangeArrowheads="1"/>
          </p:cNvSpPr>
          <p:nvPr/>
        </p:nvSpPr>
        <p:spPr bwMode="auto">
          <a:xfrm>
            <a:off x="10139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76" name="TextBox 175"/>
          <p:cNvSpPr txBox="1">
            <a:spLocks noChangeArrowheads="1"/>
          </p:cNvSpPr>
          <p:nvPr/>
        </p:nvSpPr>
        <p:spPr bwMode="auto">
          <a:xfrm>
            <a:off x="1103722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7" name="TextBox 176"/>
          <p:cNvSpPr txBox="1">
            <a:spLocks noChangeArrowheads="1"/>
          </p:cNvSpPr>
          <p:nvPr/>
        </p:nvSpPr>
        <p:spPr bwMode="auto">
          <a:xfrm>
            <a:off x="1103722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8" name="Text Box 4"/>
          <p:cNvSpPr txBox="1">
            <a:spLocks noChangeArrowheads="1"/>
          </p:cNvSpPr>
          <p:nvPr/>
        </p:nvSpPr>
        <p:spPr bwMode="auto">
          <a:xfrm>
            <a:off x="1103722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90" name="TextBox 189"/>
          <p:cNvSpPr txBox="1">
            <a:spLocks noChangeArrowheads="1"/>
          </p:cNvSpPr>
          <p:nvPr/>
        </p:nvSpPr>
        <p:spPr bwMode="auto">
          <a:xfrm>
            <a:off x="119304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1" name="TextBox 190"/>
          <p:cNvSpPr txBox="1">
            <a:spLocks noChangeArrowheads="1"/>
          </p:cNvSpPr>
          <p:nvPr/>
        </p:nvSpPr>
        <p:spPr bwMode="auto">
          <a:xfrm>
            <a:off x="119304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2" name="Text Box 4"/>
          <p:cNvSpPr txBox="1">
            <a:spLocks noChangeArrowheads="1"/>
          </p:cNvSpPr>
          <p:nvPr/>
        </p:nvSpPr>
        <p:spPr bwMode="auto">
          <a:xfrm>
            <a:off x="119304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193" name="TextBox 192"/>
          <p:cNvSpPr txBox="1">
            <a:spLocks noChangeArrowheads="1"/>
          </p:cNvSpPr>
          <p:nvPr/>
        </p:nvSpPr>
        <p:spPr bwMode="auto">
          <a:xfrm>
            <a:off x="1158193" y="2802200"/>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4" name="TextBox 193"/>
          <p:cNvSpPr txBox="1">
            <a:spLocks noChangeArrowheads="1"/>
          </p:cNvSpPr>
          <p:nvPr/>
        </p:nvSpPr>
        <p:spPr bwMode="auto">
          <a:xfrm>
            <a:off x="1158193" y="2802200"/>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5" name="Text Box 4"/>
          <p:cNvSpPr txBox="1">
            <a:spLocks noChangeArrowheads="1"/>
          </p:cNvSpPr>
          <p:nvPr/>
        </p:nvSpPr>
        <p:spPr bwMode="auto">
          <a:xfrm>
            <a:off x="1158193" y="2802200"/>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96" name="TextBox 195"/>
          <p:cNvSpPr txBox="1">
            <a:spLocks noChangeArrowheads="1"/>
          </p:cNvSpPr>
          <p:nvPr/>
        </p:nvSpPr>
        <p:spPr bwMode="auto">
          <a:xfrm>
            <a:off x="1160782" y="3961446"/>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7" name="TextBox 196"/>
          <p:cNvSpPr txBox="1">
            <a:spLocks noChangeArrowheads="1"/>
          </p:cNvSpPr>
          <p:nvPr/>
        </p:nvSpPr>
        <p:spPr bwMode="auto">
          <a:xfrm>
            <a:off x="1160782" y="3961446"/>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98" name="Text Box 4"/>
          <p:cNvSpPr txBox="1">
            <a:spLocks noChangeArrowheads="1"/>
          </p:cNvSpPr>
          <p:nvPr/>
        </p:nvSpPr>
        <p:spPr bwMode="auto">
          <a:xfrm>
            <a:off x="1160782" y="3961446"/>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000" dirty="0" smtClean="0">
                <a:solidFill>
                  <a:prstClr val="black"/>
                </a:solidFill>
                <a:latin typeface="Impact" panose="020B0806030902050204" pitchFamily="34" charset="0"/>
              </a:rPr>
              <a:t>-</a:t>
            </a:r>
            <a:endParaRPr lang="en-US" sz="7200" dirty="0">
              <a:solidFill>
                <a:prstClr val="black"/>
              </a:solidFill>
              <a:latin typeface="Impact" panose="020B0806030902050204" pitchFamily="34" charset="0"/>
            </a:endParaRPr>
          </a:p>
        </p:txBody>
      </p:sp>
      <p:sp>
        <p:nvSpPr>
          <p:cNvPr id="199" name="TextBox 198"/>
          <p:cNvSpPr txBox="1">
            <a:spLocks noChangeArrowheads="1"/>
          </p:cNvSpPr>
          <p:nvPr/>
        </p:nvSpPr>
        <p:spPr bwMode="auto">
          <a:xfrm>
            <a:off x="12827189" y="2792585"/>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0" name="TextBox 199"/>
          <p:cNvSpPr txBox="1">
            <a:spLocks noChangeArrowheads="1"/>
          </p:cNvSpPr>
          <p:nvPr/>
        </p:nvSpPr>
        <p:spPr bwMode="auto">
          <a:xfrm>
            <a:off x="12827189" y="2792585"/>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1" name="Text Box 4"/>
          <p:cNvSpPr txBox="1">
            <a:spLocks noChangeArrowheads="1"/>
          </p:cNvSpPr>
          <p:nvPr/>
        </p:nvSpPr>
        <p:spPr bwMode="auto">
          <a:xfrm>
            <a:off x="12827189" y="2792585"/>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sp>
        <p:nvSpPr>
          <p:cNvPr id="202" name="TextBox 201"/>
          <p:cNvSpPr txBox="1">
            <a:spLocks noChangeArrowheads="1"/>
          </p:cNvSpPr>
          <p:nvPr/>
        </p:nvSpPr>
        <p:spPr bwMode="auto">
          <a:xfrm>
            <a:off x="12829778" y="395183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3" name="TextBox 202"/>
          <p:cNvSpPr txBox="1">
            <a:spLocks noChangeArrowheads="1"/>
          </p:cNvSpPr>
          <p:nvPr/>
        </p:nvSpPr>
        <p:spPr bwMode="auto">
          <a:xfrm>
            <a:off x="12829778" y="395183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204" name="Text Box 4"/>
          <p:cNvSpPr txBox="1">
            <a:spLocks noChangeArrowheads="1"/>
          </p:cNvSpPr>
          <p:nvPr/>
        </p:nvSpPr>
        <p:spPr bwMode="auto">
          <a:xfrm>
            <a:off x="12829778" y="395183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en-US" sz="6600" dirty="0" smtClean="0">
                <a:solidFill>
                  <a:prstClr val="black"/>
                </a:solidFill>
                <a:latin typeface="Impact" panose="020B0806030902050204" pitchFamily="34" charset="0"/>
              </a:rPr>
              <a:t>-</a:t>
            </a:r>
            <a:endParaRPr lang="en-US" sz="8000" dirty="0">
              <a:solidFill>
                <a:prstClr val="black"/>
              </a:solidFill>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6"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218" name="AutoShape 72">
              <a:hlinkClick r:id="" action="ppaction://noaction" highlightClick="1">
                <a:snd r:embed="rId7"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220" name="AutoShape 74">
              <a:hlinkClick r:id="" action="ppaction://noaction" highlightClick="1">
                <a:snd r:embed="rId8"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pic>
        <p:nvPicPr>
          <p:cNvPr id="3074" name="Picture 2" descr="https://cdn0.iconfinder.com/data/icons/flat-security-icons/512/close.png">
            <a:hlinkClick r:id="" action="ppaction://noaction">
              <a:snd r:embed="rId9" name="Buzzer.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58259" y="5677075"/>
            <a:ext cx="655224" cy="65522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 Box 71"/>
          <p:cNvSpPr txBox="1">
            <a:spLocks noChangeArrowheads="1"/>
          </p:cNvSpPr>
          <p:nvPr/>
        </p:nvSpPr>
        <p:spPr bwMode="auto">
          <a:xfrm>
            <a:off x="13243495" y="6339073"/>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НЕВЕРНО</a:t>
            </a:r>
            <a:endParaRPr lang="en-US" altLang="en-US" sz="1400" dirty="0">
              <a:solidFill>
                <a:prstClr val="white"/>
              </a:solidFill>
            </a:endParaRPr>
          </a:p>
        </p:txBody>
      </p:sp>
      <p:grpSp>
        <p:nvGrpSpPr>
          <p:cNvPr id="179" name="Group 14"/>
          <p:cNvGrpSpPr>
            <a:grpSpLocks/>
          </p:cNvGrpSpPr>
          <p:nvPr/>
        </p:nvGrpSpPr>
        <p:grpSpPr bwMode="auto">
          <a:xfrm rot="10800000">
            <a:off x="13675008" y="260883"/>
            <a:ext cx="672241" cy="674574"/>
            <a:chOff x="566" y="4031"/>
            <a:chExt cx="288" cy="289"/>
          </a:xfrm>
        </p:grpSpPr>
        <p:sp>
          <p:nvSpPr>
            <p:cNvPr id="18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2" name="Oval 17">
              <a:hlinkClick r:id="rId11"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83" name="TextBox 182"/>
          <p:cNvSpPr txBox="1"/>
          <p:nvPr/>
        </p:nvSpPr>
        <p:spPr>
          <a:xfrm>
            <a:off x="13557815" y="985485"/>
            <a:ext cx="873957"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cs typeface="Arial" panose="020B0604020202020204" pitchFamily="34" charset="0"/>
              </a:rPr>
              <a:t>СЛЕД.</a:t>
            </a:r>
          </a:p>
          <a:p>
            <a:pPr algn="ctr"/>
            <a:r>
              <a:rPr lang="ru-RU" sz="1400" dirty="0" smtClean="0">
                <a:solidFill>
                  <a:prstClr val="white"/>
                </a:solidFill>
                <a:latin typeface="Arial Black" panose="020B0A04020102020204" pitchFamily="34" charset="0"/>
                <a:cs typeface="Arial" panose="020B0604020202020204" pitchFamily="34" charset="0"/>
              </a:rPr>
              <a:t>РАУНД</a:t>
            </a:r>
            <a:endParaRPr lang="en-US" sz="1400"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586514156"/>
      </p:ext>
    </p:extLst>
  </p:cSld>
  <p:clrMapOvr>
    <a:masterClrMapping/>
  </p:clrMapOvr>
  <p:transition spd="slow"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2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52"/>
                                        </p:tgtEl>
                                      </p:cBhvr>
                                    </p:animEffect>
                                    <p:set>
                                      <p:cBhvr>
                                        <p:cTn id="11" dur="1" fill="hold">
                                          <p:stCondLst>
                                            <p:cond delay="499"/>
                                          </p:stCondLst>
                                        </p:cTn>
                                        <p:tgtEl>
                                          <p:spTgt spid="152"/>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childTnLst>
                          </p:cTn>
                        </p:par>
                      </p:childTnLst>
                    </p:cTn>
                  </p:par>
                </p:childTnLst>
              </p:cTn>
              <p:nextCondLst>
                <p:cond evt="onClick" delay="0">
                  <p:tgtEl>
                    <p:spTgt spid="210"/>
                  </p:tgtEl>
                </p:cond>
              </p:nextCondLst>
            </p:seq>
            <p:seq concurrent="1" nextAc="seek">
              <p:cTn id="15" restart="whenNotActive" fill="hold" evtFilter="cancelBubble" nodeType="interactiveSeq">
                <p:stCondLst>
                  <p:cond evt="onClick" delay="0">
                    <p:tgtEl>
                      <p:spTgt spid="15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subTnLst>
                                    <p:audio>
                                      <p:cMediaNode>
                                        <p:cTn display="0" masterRel="sameClick">
                                          <p:stCondLst>
                                            <p:cond evt="begin" delay="0">
                                              <p:tn val="18"/>
                                            </p:cond>
                                          </p:stCondLst>
                                          <p:endCondLst>
                                            <p:cond evt="onStopAudio" delay="0">
                                              <p:tgtEl>
                                                <p:sldTgt/>
                                              </p:tgtEl>
                                            </p:cond>
                                          </p:endCondLst>
                                        </p:cTn>
                                        <p:tgtEl>
                                          <p:sndTgt r:embed="rId3" name="Ding.wav"/>
                                        </p:tgtEl>
                                      </p:cMediaNode>
                                    </p:audio>
                                  </p:sub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154"/>
                                        </p:tgtEl>
                                      </p:cBhvr>
                                    </p:animEffect>
                                    <p:set>
                                      <p:cBhvr>
                                        <p:cTn id="24" dur="1" fill="hold">
                                          <p:stCondLst>
                                            <p:cond delay="499"/>
                                          </p:stCondLst>
                                        </p:cTn>
                                        <p:tgtEl>
                                          <p:spTgt spid="154"/>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55"/>
                                        </p:tgtEl>
                                        <p:attrNameLst>
                                          <p:attrName>style.visibility</p:attrName>
                                        </p:attrNameLst>
                                      </p:cBhvr>
                                      <p:to>
                                        <p:strVal val="visible"/>
                                      </p:to>
                                    </p:set>
                                  </p:childTnLst>
                                </p:cTn>
                              </p:par>
                            </p:childTnLst>
                          </p:cTn>
                        </p:par>
                      </p:childTnLst>
                    </p:cTn>
                  </p:par>
                </p:childTnLst>
              </p:cTn>
              <p:nextCondLst>
                <p:cond evt="onClick" delay="0">
                  <p:tgtEl>
                    <p:spTgt spid="153"/>
                  </p:tgtEl>
                </p:cond>
              </p:nextCondLst>
            </p:seq>
            <p:seq concurrent="1" nextAc="seek">
              <p:cTn id="28" restart="whenNotActive" fill="hold" evtFilter="cancelBubble" nodeType="interactiveSeq">
                <p:stCondLst>
                  <p:cond evt="onClick" delay="0">
                    <p:tgtEl>
                      <p:spTgt spid="156"/>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7"/>
                                        </p:tgtEl>
                                        <p:attrNameLst>
                                          <p:attrName>style.visibility</p:attrName>
                                        </p:attrNameLst>
                                      </p:cBhvr>
                                      <p:to>
                                        <p:strVal val="visible"/>
                                      </p:to>
                                    </p:set>
                                    <p:animEffect transition="in" filter="fade">
                                      <p:cBhvr>
                                        <p:cTn id="33" dur="500"/>
                                        <p:tgtEl>
                                          <p:spTgt spid="157"/>
                                        </p:tgtEl>
                                      </p:cBhvr>
                                    </p:animEffec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4" fill="hold">
                            <p:stCondLst>
                              <p:cond delay="500"/>
                            </p:stCondLst>
                            <p:childTnLst>
                              <p:par>
                                <p:cTn id="35" presetID="10" presetClass="exit" presetSubtype="0" fill="hold" grpId="1" nodeType="afterEffect">
                                  <p:stCondLst>
                                    <p:cond delay="0"/>
                                  </p:stCondLst>
                                  <p:childTnLst>
                                    <p:animEffect transition="out" filter="fade">
                                      <p:cBhvr>
                                        <p:cTn id="36" dur="500"/>
                                        <p:tgtEl>
                                          <p:spTgt spid="157"/>
                                        </p:tgtEl>
                                      </p:cBhvr>
                                    </p:animEffect>
                                    <p:set>
                                      <p:cBhvr>
                                        <p:cTn id="37" dur="1" fill="hold">
                                          <p:stCondLst>
                                            <p:cond delay="499"/>
                                          </p:stCondLst>
                                        </p:cTn>
                                        <p:tgtEl>
                                          <p:spTgt spid="157"/>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58"/>
                                        </p:tgtEl>
                                        <p:attrNameLst>
                                          <p:attrName>style.visibility</p:attrName>
                                        </p:attrNameLst>
                                      </p:cBhvr>
                                      <p:to>
                                        <p:strVal val="visible"/>
                                      </p:to>
                                    </p:set>
                                  </p:childTnLst>
                                </p:cTn>
                              </p:par>
                            </p:childTnLst>
                          </p:cTn>
                        </p:par>
                      </p:childTnLst>
                    </p:cTn>
                  </p:par>
                </p:childTnLst>
              </p:cTn>
              <p:nextCondLst>
                <p:cond evt="onClick" delay="0">
                  <p:tgtEl>
                    <p:spTgt spid="156"/>
                  </p:tgtEl>
                </p:cond>
              </p:nextCondLst>
            </p:seq>
            <p:seq concurrent="1" nextAc="seek">
              <p:cTn id="41" restart="whenNotActive" fill="hold" evtFilter="cancelBubble" nodeType="interactiveSeq">
                <p:stCondLst>
                  <p:cond evt="onClick" delay="0">
                    <p:tgtEl>
                      <p:spTgt spid="159"/>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0"/>
                                        </p:tgtEl>
                                        <p:attrNameLst>
                                          <p:attrName>style.visibility</p:attrName>
                                        </p:attrNameLst>
                                      </p:cBhvr>
                                      <p:to>
                                        <p:strVal val="visible"/>
                                      </p:to>
                                    </p:set>
                                    <p:animEffect transition="in" filter="fade">
                                      <p:cBhvr>
                                        <p:cTn id="46" dur="500"/>
                                        <p:tgtEl>
                                          <p:spTgt spid="160"/>
                                        </p:tgtEl>
                                      </p:cBhvr>
                                    </p:animEffec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p:stCondLst>
                              <p:cond delay="500"/>
                            </p:stCondLst>
                            <p:childTnLst>
                              <p:par>
                                <p:cTn id="48" presetID="10" presetClass="exit" presetSubtype="0" fill="hold" grpId="1" nodeType="afterEffect">
                                  <p:stCondLst>
                                    <p:cond delay="0"/>
                                  </p:stCondLst>
                                  <p:childTnLst>
                                    <p:animEffect transition="out" filter="fade">
                                      <p:cBhvr>
                                        <p:cTn id="49" dur="500"/>
                                        <p:tgtEl>
                                          <p:spTgt spid="160"/>
                                        </p:tgtEl>
                                      </p:cBhvr>
                                    </p:animEffect>
                                    <p:set>
                                      <p:cBhvr>
                                        <p:cTn id="50" dur="1" fill="hold">
                                          <p:stCondLst>
                                            <p:cond delay="499"/>
                                          </p:stCondLst>
                                        </p:cTn>
                                        <p:tgtEl>
                                          <p:spTgt spid="160"/>
                                        </p:tgtEl>
                                        <p:attrNameLst>
                                          <p:attrName>style.visibility</p:attrName>
                                        </p:attrNameLst>
                                      </p:cBhvr>
                                      <p:to>
                                        <p:strVal val="hidden"/>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161"/>
                                        </p:tgtEl>
                                        <p:attrNameLst>
                                          <p:attrName>style.visibility</p:attrName>
                                        </p:attrNameLst>
                                      </p:cBhvr>
                                      <p:to>
                                        <p:strVal val="visible"/>
                                      </p:to>
                                    </p:set>
                                  </p:childTnLst>
                                </p:cTn>
                              </p:par>
                            </p:childTnLst>
                          </p:cTn>
                        </p:par>
                      </p:childTnLst>
                    </p:cTn>
                  </p:par>
                </p:childTnLst>
              </p:cTn>
              <p:nextCondLst>
                <p:cond evt="onClick" delay="0">
                  <p:tgtEl>
                    <p:spTgt spid="159"/>
                  </p:tgtEl>
                </p:cond>
              </p:nextCondLst>
            </p:seq>
            <p:seq concurrent="1" nextAc="seek">
              <p:cTn id="54" restart="whenNotActive" fill="hold" evtFilter="cancelBubble" nodeType="interactiveSeq">
                <p:stCondLst>
                  <p:cond evt="onClick" delay="0">
                    <p:tgtEl>
                      <p:spTgt spid="16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3"/>
                                        </p:tgtEl>
                                        <p:attrNameLst>
                                          <p:attrName>style.visibility</p:attrName>
                                        </p:attrNameLst>
                                      </p:cBhvr>
                                      <p:to>
                                        <p:strVal val="visible"/>
                                      </p:to>
                                    </p:set>
                                    <p:animEffect transition="in" filter="fade">
                                      <p:cBhvr>
                                        <p:cTn id="59" dur="500"/>
                                        <p:tgtEl>
                                          <p:spTgt spid="163"/>
                                        </p:tgtEl>
                                      </p:cBhvr>
                                    </p:animEffec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63"/>
                                        </p:tgtEl>
                                      </p:cBhvr>
                                    </p:animEffect>
                                    <p:set>
                                      <p:cBhvr>
                                        <p:cTn id="63" dur="1" fill="hold">
                                          <p:stCondLst>
                                            <p:cond delay="499"/>
                                          </p:stCondLst>
                                        </p:cTn>
                                        <p:tgtEl>
                                          <p:spTgt spid="163"/>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164"/>
                                        </p:tgtEl>
                                        <p:attrNameLst>
                                          <p:attrName>style.visibility</p:attrName>
                                        </p:attrNameLst>
                                      </p:cBhvr>
                                      <p:to>
                                        <p:strVal val="visible"/>
                                      </p:to>
                                    </p:set>
                                  </p:childTnLst>
                                </p:cTn>
                              </p:par>
                            </p:childTnLst>
                          </p:cTn>
                        </p:par>
                      </p:childTnLst>
                    </p:cTn>
                  </p:par>
                </p:childTnLst>
              </p:cTn>
              <p:nextCondLst>
                <p:cond evt="onClick" delay="0">
                  <p:tgtEl>
                    <p:spTgt spid="162"/>
                  </p:tgtEl>
                </p:cond>
              </p:nextCondLst>
            </p:seq>
            <p:seq concurrent="1" nextAc="seek">
              <p:cTn id="67" restart="whenNotActive" fill="hold" evtFilter="cancelBubble" nodeType="interactiveSeq">
                <p:stCondLst>
                  <p:cond evt="onClick" delay="0">
                    <p:tgtEl>
                      <p:spTgt spid="165"/>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6"/>
                                        </p:tgtEl>
                                        <p:attrNameLst>
                                          <p:attrName>style.visibility</p:attrName>
                                        </p:attrNameLst>
                                      </p:cBhvr>
                                      <p:to>
                                        <p:strVal val="visible"/>
                                      </p:to>
                                    </p:set>
                                    <p:animEffect transition="in" filter="fade">
                                      <p:cBhvr>
                                        <p:cTn id="72" dur="500"/>
                                        <p:tgtEl>
                                          <p:spTgt spid="166"/>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500"/>
                            </p:stCondLst>
                            <p:childTnLst>
                              <p:par>
                                <p:cTn id="74" presetID="10" presetClass="exit" presetSubtype="0" fill="hold" grpId="1" nodeType="afterEffect">
                                  <p:stCondLst>
                                    <p:cond delay="0"/>
                                  </p:stCondLst>
                                  <p:childTnLst>
                                    <p:animEffect transition="out" filter="fade">
                                      <p:cBhvr>
                                        <p:cTn id="75" dur="500"/>
                                        <p:tgtEl>
                                          <p:spTgt spid="166"/>
                                        </p:tgtEl>
                                      </p:cBhvr>
                                    </p:animEffect>
                                    <p:set>
                                      <p:cBhvr>
                                        <p:cTn id="76" dur="1" fill="hold">
                                          <p:stCondLst>
                                            <p:cond delay="499"/>
                                          </p:stCondLst>
                                        </p:cTn>
                                        <p:tgtEl>
                                          <p:spTgt spid="166"/>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167"/>
                                        </p:tgtEl>
                                        <p:attrNameLst>
                                          <p:attrName>style.visibility</p:attrName>
                                        </p:attrNameLst>
                                      </p:cBhvr>
                                      <p:to>
                                        <p:strVal val="visible"/>
                                      </p:to>
                                    </p:set>
                                  </p:childTnLst>
                                </p:cTn>
                              </p:par>
                            </p:childTnLst>
                          </p:cTn>
                        </p:par>
                      </p:childTnLst>
                    </p:cTn>
                  </p:par>
                </p:childTnLst>
              </p:cTn>
              <p:nextCondLst>
                <p:cond evt="onClick" delay="0">
                  <p:tgtEl>
                    <p:spTgt spid="165"/>
                  </p:tgtEl>
                </p:cond>
              </p:nextCondLst>
            </p:seq>
            <p:seq concurrent="1" nextAc="seek">
              <p:cTn id="80" restart="whenNotActive" fill="hold" evtFilter="cancelBubble" nodeType="interactiveSeq">
                <p:stCondLst>
                  <p:cond evt="onClick" delay="0">
                    <p:tgtEl>
                      <p:spTgt spid="3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subTnLst>
                                    <p:audio>
                                      <p:cMediaNode>
                                        <p:cTn display="0" masterRel="sameClick">
                                          <p:stCondLst>
                                            <p:cond evt="begin" delay="0">
                                              <p:tn val="83"/>
                                            </p:cond>
                                          </p:stCondLst>
                                          <p:endCondLst>
                                            <p:cond evt="onStopAudio" delay="0">
                                              <p:tgtEl>
                                                <p:sldTgt/>
                                              </p:tgtEl>
                                            </p:cond>
                                          </p:endCondLst>
                                        </p:cTn>
                                        <p:tgtEl>
                                          <p:sndTgt r:embed="rId3" name="Ding.wav"/>
                                        </p:tgtEl>
                                      </p:cMediaNode>
                                    </p:audio>
                                  </p:subTnLst>
                                </p:cTn>
                              </p:par>
                            </p:childTnLst>
                          </p:cTn>
                        </p:par>
                        <p:par>
                          <p:cTn id="86" fill="hold">
                            <p:stCondLst>
                              <p:cond delay="500"/>
                            </p:stCondLst>
                            <p:childTnLst>
                              <p:par>
                                <p:cTn id="87" presetID="10" presetClass="exit" presetSubtype="0" fill="hold" grpId="1" nodeType="after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fade">
                                      <p:cBhvr>
                                        <p:cTn id="98" dur="500"/>
                                        <p:tgtEl>
                                          <p:spTgt spid="43"/>
                                        </p:tgtEl>
                                      </p:cBhvr>
                                    </p:animEffect>
                                  </p:childTnLst>
                                  <p:subTnLst>
                                    <p:audio>
                                      <p:cMediaNode>
                                        <p:cTn display="0" masterRel="sameClick">
                                          <p:stCondLst>
                                            <p:cond evt="begin" delay="0">
                                              <p:tn val="96"/>
                                            </p:cond>
                                          </p:stCondLst>
                                          <p:endCondLst>
                                            <p:cond evt="onStopAudio" delay="0">
                                              <p:tgtEl>
                                                <p:sldTgt/>
                                              </p:tgtEl>
                                            </p:cond>
                                          </p:endCondLst>
                                        </p:cTn>
                                        <p:tgtEl>
                                          <p:sndTgt r:embed="rId3" name="Ding.wav"/>
                                        </p:tgtEl>
                                      </p:cMediaNode>
                                    </p:audio>
                                  </p:subTnLst>
                                </p:cTn>
                              </p:par>
                            </p:childTnLst>
                          </p:cTn>
                        </p:par>
                        <p:par>
                          <p:cTn id="99" fill="hold">
                            <p:stCondLst>
                              <p:cond delay="500"/>
                            </p:stCondLst>
                            <p:childTnLst>
                              <p:par>
                                <p:cTn id="100" presetID="10" presetClass="exit" presetSubtype="0" fill="hold" grpId="1" nodeType="afterEffect">
                                  <p:stCondLst>
                                    <p:cond delay="0"/>
                                  </p:stCondLst>
                                  <p:childTnLst>
                                    <p:animEffect transition="out" filter="fade">
                                      <p:cBhvr>
                                        <p:cTn id="101" dur="500"/>
                                        <p:tgtEl>
                                          <p:spTgt spid="43"/>
                                        </p:tgtEl>
                                      </p:cBhvr>
                                    </p:animEffect>
                                    <p:set>
                                      <p:cBhvr>
                                        <p:cTn id="102" dur="1" fill="hold">
                                          <p:stCondLst>
                                            <p:cond delay="499"/>
                                          </p:stCondLst>
                                        </p:cTn>
                                        <p:tgtEl>
                                          <p:spTgt spid="43"/>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06" restart="whenNotActive" fill="hold" evtFilter="cancelBubble" nodeType="interactiveSeq">
                <p:stCondLst>
                  <p:cond evt="onClick" delay="0">
                    <p:tgtEl>
                      <p:spTgt spid="4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500"/>
                                        <p:tgtEl>
                                          <p:spTgt spid="46"/>
                                        </p:tgtEl>
                                      </p:cBhvr>
                                    </p:animEffect>
                                  </p:childTnLst>
                                  <p:subTnLst>
                                    <p:audio>
                                      <p:cMediaNode>
                                        <p:cTn display="0" masterRel="sameClick">
                                          <p:stCondLst>
                                            <p:cond evt="begin" delay="0">
                                              <p:tn val="109"/>
                                            </p:cond>
                                          </p:stCondLst>
                                          <p:endCondLst>
                                            <p:cond evt="onStopAudio" delay="0">
                                              <p:tgtEl>
                                                <p:sldTgt/>
                                              </p:tgtEl>
                                            </p:cond>
                                          </p:endCondLst>
                                        </p:cTn>
                                        <p:tgtEl>
                                          <p:sndTgt r:embed="rId3" name="Ding.wav"/>
                                        </p:tgtEl>
                                      </p:cMediaNode>
                                    </p:audio>
                                  </p:subTnLst>
                                </p:cTn>
                              </p:par>
                            </p:childTnLst>
                          </p:cTn>
                        </p:par>
                        <p:par>
                          <p:cTn id="112" fill="hold">
                            <p:stCondLst>
                              <p:cond delay="500"/>
                            </p:stCondLst>
                            <p:childTnLst>
                              <p:par>
                                <p:cTn id="113" presetID="10" presetClass="exit" presetSubtype="0" fill="hold" grpId="1" nodeType="afterEffect">
                                  <p:stCondLst>
                                    <p:cond delay="0"/>
                                  </p:stCondLst>
                                  <p:childTnLst>
                                    <p:animEffect transition="out" filter="fade">
                                      <p:cBhvr>
                                        <p:cTn id="114" dur="500"/>
                                        <p:tgtEl>
                                          <p:spTgt spid="46"/>
                                        </p:tgtEl>
                                      </p:cBhvr>
                                    </p:animEffect>
                                    <p:set>
                                      <p:cBhvr>
                                        <p:cTn id="115" dur="1" fill="hold">
                                          <p:stCondLst>
                                            <p:cond delay="499"/>
                                          </p:stCondLst>
                                        </p:cTn>
                                        <p:tgtEl>
                                          <p:spTgt spid="46"/>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48"/>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fade">
                                      <p:cBhvr>
                                        <p:cTn id="124" dur="500"/>
                                        <p:tgtEl>
                                          <p:spTgt spid="49"/>
                                        </p:tgtEl>
                                      </p:cBhvr>
                                    </p:animEffect>
                                  </p:childTnLst>
                                  <p:subTnLst>
                                    <p:audio>
                                      <p:cMediaNode>
                                        <p:cTn display="0" masterRel="sameClick">
                                          <p:stCondLst>
                                            <p:cond evt="begin" delay="0">
                                              <p:tn val="122"/>
                                            </p:cond>
                                          </p:stCondLst>
                                          <p:endCondLst>
                                            <p:cond evt="onStopAudio" delay="0">
                                              <p:tgtEl>
                                                <p:sldTgt/>
                                              </p:tgtEl>
                                            </p:cond>
                                          </p:endCondLst>
                                        </p:cTn>
                                        <p:tgtEl>
                                          <p:sndTgt r:embed="rId3" name="Ding.wav"/>
                                        </p:tgtEl>
                                      </p:cMediaNode>
                                    </p:audio>
                                  </p:subTnLst>
                                </p:cTn>
                              </p:par>
                            </p:childTnLst>
                          </p:cTn>
                        </p:par>
                        <p:par>
                          <p:cTn id="125" fill="hold">
                            <p:stCondLst>
                              <p:cond delay="500"/>
                            </p:stCondLst>
                            <p:childTnLst>
                              <p:par>
                                <p:cTn id="126" presetID="10" presetClass="exit" presetSubtype="0" fill="hold" grpId="1" nodeType="afterEffect">
                                  <p:stCondLst>
                                    <p:cond delay="0"/>
                                  </p:stCondLst>
                                  <p:childTnLst>
                                    <p:animEffect transition="out" filter="fade">
                                      <p:cBhvr>
                                        <p:cTn id="127" dur="500"/>
                                        <p:tgtEl>
                                          <p:spTgt spid="49"/>
                                        </p:tgtEl>
                                      </p:cBhvr>
                                    </p:animEffect>
                                    <p:set>
                                      <p:cBhvr>
                                        <p:cTn id="128" dur="1" fill="hold">
                                          <p:stCondLst>
                                            <p:cond delay="499"/>
                                          </p:stCondLst>
                                        </p:cTn>
                                        <p:tgtEl>
                                          <p:spTgt spid="49"/>
                                        </p:tgtEl>
                                        <p:attrNameLst>
                                          <p:attrName>style.visibility</p:attrName>
                                        </p:attrNameLst>
                                      </p:cBhvr>
                                      <p:to>
                                        <p:strVal val="hidden"/>
                                      </p:to>
                                    </p:se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32" restart="whenNotActive" fill="hold" evtFilter="cancelBubble" nodeType="interactiveSeq">
                <p:stCondLst>
                  <p:cond evt="onClick" delay="0">
                    <p:tgtEl>
                      <p:spTgt spid="51"/>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2"/>
                                        </p:tgtEl>
                                        <p:attrNameLst>
                                          <p:attrName>style.visibility</p:attrName>
                                        </p:attrNameLst>
                                      </p:cBhvr>
                                      <p:to>
                                        <p:strVal val="visible"/>
                                      </p:to>
                                    </p:set>
                                    <p:animEffect transition="in" filter="fade">
                                      <p:cBhvr>
                                        <p:cTn id="137" dur="500"/>
                                        <p:tgtEl>
                                          <p:spTgt spid="52"/>
                                        </p:tgtEl>
                                      </p:cBhvr>
                                    </p:animEffect>
                                  </p:childTnLst>
                                  <p:subTnLst>
                                    <p:audio>
                                      <p:cMediaNode>
                                        <p:cTn display="0" masterRel="sameClick">
                                          <p:stCondLst>
                                            <p:cond evt="begin" delay="0">
                                              <p:tn val="135"/>
                                            </p:cond>
                                          </p:stCondLst>
                                          <p:endCondLst>
                                            <p:cond evt="onStopAudio" delay="0">
                                              <p:tgtEl>
                                                <p:sldTgt/>
                                              </p:tgtEl>
                                            </p:cond>
                                          </p:endCondLst>
                                        </p:cTn>
                                        <p:tgtEl>
                                          <p:sndTgt r:embed="rId3" name="Ding.wav"/>
                                        </p:tgtEl>
                                      </p:cMediaNode>
                                    </p:audio>
                                  </p:subTnLst>
                                </p:cTn>
                              </p:par>
                            </p:childTnLst>
                          </p:cTn>
                        </p:par>
                        <p:par>
                          <p:cTn id="138" fill="hold">
                            <p:stCondLst>
                              <p:cond delay="500"/>
                            </p:stCondLst>
                            <p:childTnLst>
                              <p:par>
                                <p:cTn id="139" presetID="10" presetClass="exit" presetSubtype="0" fill="hold" grpId="1" nodeType="afterEffect">
                                  <p:stCondLst>
                                    <p:cond delay="0"/>
                                  </p:stCondLst>
                                  <p:childTnLst>
                                    <p:animEffect transition="out" filter="fade">
                                      <p:cBhvr>
                                        <p:cTn id="140" dur="500"/>
                                        <p:tgtEl>
                                          <p:spTgt spid="52"/>
                                        </p:tgtEl>
                                      </p:cBhvr>
                                    </p:animEffect>
                                    <p:set>
                                      <p:cBhvr>
                                        <p:cTn id="141" dur="1" fill="hold">
                                          <p:stCondLst>
                                            <p:cond delay="499"/>
                                          </p:stCondLst>
                                        </p:cTn>
                                        <p:tgtEl>
                                          <p:spTgt spid="52"/>
                                        </p:tgtEl>
                                        <p:attrNameLst>
                                          <p:attrName>style.visibility</p:attrName>
                                        </p:attrNameLst>
                                      </p:cBhvr>
                                      <p:to>
                                        <p:strVal val="hidden"/>
                                      </p:to>
                                    </p:set>
                                  </p:childTnLst>
                                </p:cTn>
                              </p:par>
                            </p:childTnLst>
                          </p:cTn>
                        </p:par>
                        <p:par>
                          <p:cTn id="142" fill="hold">
                            <p:stCondLst>
                              <p:cond delay="1000"/>
                            </p:stCondLst>
                            <p:childTnLst>
                              <p:par>
                                <p:cTn id="143" presetID="1" presetClass="entr" presetSubtype="0" fill="hold" grpId="0" nodeType="after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145" restart="whenNotActive" fill="hold" evtFilter="cancelBubble" nodeType="interactiveSeq">
                <p:stCondLst>
                  <p:cond evt="onClick" delay="0">
                    <p:tgtEl>
                      <p:spTgt spid="54"/>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fade">
                                      <p:cBhvr>
                                        <p:cTn id="150" dur="500"/>
                                        <p:tgtEl>
                                          <p:spTgt spid="55"/>
                                        </p:tgtEl>
                                      </p:cBhvr>
                                    </p:animEffect>
                                  </p:childTnLst>
                                  <p:subTnLst>
                                    <p:audio>
                                      <p:cMediaNode>
                                        <p:cTn display="0" masterRel="sameClick">
                                          <p:stCondLst>
                                            <p:cond evt="begin" delay="0">
                                              <p:tn val="148"/>
                                            </p:cond>
                                          </p:stCondLst>
                                          <p:endCondLst>
                                            <p:cond evt="onStopAudio" delay="0">
                                              <p:tgtEl>
                                                <p:sldTgt/>
                                              </p:tgtEl>
                                            </p:cond>
                                          </p:endCondLst>
                                        </p:cTn>
                                        <p:tgtEl>
                                          <p:sndTgt r:embed="rId3" name="Ding.wav"/>
                                        </p:tgtEl>
                                      </p:cMediaNode>
                                    </p:audio>
                                  </p:subTnLst>
                                </p:cTn>
                              </p:par>
                            </p:childTnLst>
                          </p:cTn>
                        </p:par>
                        <p:par>
                          <p:cTn id="151" fill="hold">
                            <p:stCondLst>
                              <p:cond delay="500"/>
                            </p:stCondLst>
                            <p:childTnLst>
                              <p:par>
                                <p:cTn id="152" presetID="10" presetClass="exit" presetSubtype="0" fill="hold" grpId="1" nodeType="afterEffect">
                                  <p:stCondLst>
                                    <p:cond delay="0"/>
                                  </p:stCondLst>
                                  <p:childTnLst>
                                    <p:animEffect transition="out" filter="fade">
                                      <p:cBhvr>
                                        <p:cTn id="153" dur="500"/>
                                        <p:tgtEl>
                                          <p:spTgt spid="55"/>
                                        </p:tgtEl>
                                      </p:cBhvr>
                                    </p:animEffect>
                                    <p:set>
                                      <p:cBhvr>
                                        <p:cTn id="154" dur="1" fill="hold">
                                          <p:stCondLst>
                                            <p:cond delay="499"/>
                                          </p:stCondLst>
                                        </p:cTn>
                                        <p:tgtEl>
                                          <p:spTgt spid="55"/>
                                        </p:tgtEl>
                                        <p:attrNameLst>
                                          <p:attrName>style.visibility</p:attrName>
                                        </p:attrNameLst>
                                      </p:cBhvr>
                                      <p:to>
                                        <p:strVal val="hidden"/>
                                      </p:to>
                                    </p:set>
                                  </p:childTnLst>
                                </p:cTn>
                              </p:par>
                            </p:childTnLst>
                          </p:cTn>
                        </p:par>
                        <p:par>
                          <p:cTn id="155" fill="hold">
                            <p:stCondLst>
                              <p:cond delay="1000"/>
                            </p:stCondLst>
                            <p:childTnLst>
                              <p:par>
                                <p:cTn id="156" presetID="1" presetClass="entr" presetSubtype="0" fill="hold" grpId="0" nodeType="afterEffect">
                                  <p:stCondLst>
                                    <p:cond delay="0"/>
                                  </p:stCondLst>
                                  <p:childTnLst>
                                    <p:set>
                                      <p:cBhvr>
                                        <p:cTn id="157"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158" restart="whenNotActive" fill="hold" evtFilter="cancelBubble" nodeType="interactiveSeq">
                <p:stCondLst>
                  <p:cond evt="onClick" delay="0">
                    <p:tgtEl>
                      <p:spTgt spid="57"/>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58"/>
                                        </p:tgtEl>
                                        <p:attrNameLst>
                                          <p:attrName>style.visibility</p:attrName>
                                        </p:attrNameLst>
                                      </p:cBhvr>
                                      <p:to>
                                        <p:strVal val="visible"/>
                                      </p:to>
                                    </p:set>
                                    <p:animEffect transition="in" filter="fade">
                                      <p:cBhvr>
                                        <p:cTn id="163" dur="500"/>
                                        <p:tgtEl>
                                          <p:spTgt spid="58"/>
                                        </p:tgtEl>
                                      </p:cBhvr>
                                    </p:animEffect>
                                  </p:childTnLst>
                                  <p:subTnLst>
                                    <p:audio>
                                      <p:cMediaNode>
                                        <p:cTn display="0" masterRel="sameClick">
                                          <p:stCondLst>
                                            <p:cond evt="begin" delay="0">
                                              <p:tn val="161"/>
                                            </p:cond>
                                          </p:stCondLst>
                                          <p:endCondLst>
                                            <p:cond evt="onStopAudio" delay="0">
                                              <p:tgtEl>
                                                <p:sldTgt/>
                                              </p:tgtEl>
                                            </p:cond>
                                          </p:endCondLst>
                                        </p:cTn>
                                        <p:tgtEl>
                                          <p:sndTgt r:embed="rId3" name="Ding.wav"/>
                                        </p:tgtEl>
                                      </p:cMediaNode>
                                    </p:audio>
                                  </p:subTnLst>
                                </p:cTn>
                              </p:par>
                            </p:childTnLst>
                          </p:cTn>
                        </p:par>
                        <p:par>
                          <p:cTn id="164" fill="hold">
                            <p:stCondLst>
                              <p:cond delay="500"/>
                            </p:stCondLst>
                            <p:childTnLst>
                              <p:par>
                                <p:cTn id="165" presetID="10" presetClass="exit" presetSubtype="0" fill="hold" grpId="1" nodeType="afterEffect">
                                  <p:stCondLst>
                                    <p:cond delay="0"/>
                                  </p:stCondLst>
                                  <p:childTnLst>
                                    <p:animEffect transition="out" filter="fade">
                                      <p:cBhvr>
                                        <p:cTn id="166" dur="500"/>
                                        <p:tgtEl>
                                          <p:spTgt spid="58"/>
                                        </p:tgtEl>
                                      </p:cBhvr>
                                    </p:animEffect>
                                    <p:set>
                                      <p:cBhvr>
                                        <p:cTn id="167" dur="1" fill="hold">
                                          <p:stCondLst>
                                            <p:cond delay="499"/>
                                          </p:stCondLst>
                                        </p:cTn>
                                        <p:tgtEl>
                                          <p:spTgt spid="58"/>
                                        </p:tgtEl>
                                        <p:attrNameLst>
                                          <p:attrName>style.visibility</p:attrName>
                                        </p:attrNameLst>
                                      </p:cBhvr>
                                      <p:to>
                                        <p:strVal val="hidden"/>
                                      </p:to>
                                    </p:set>
                                  </p:childTnLst>
                                </p:cTn>
                              </p:par>
                            </p:childTnLst>
                          </p:cTn>
                        </p:par>
                        <p:par>
                          <p:cTn id="168" fill="hold">
                            <p:stCondLst>
                              <p:cond delay="1000"/>
                            </p:stCondLst>
                            <p:childTnLst>
                              <p:par>
                                <p:cTn id="169" presetID="1" presetClass="entr" presetSubtype="0" fill="hold" grpId="0" nodeType="afterEffect">
                                  <p:stCondLst>
                                    <p:cond delay="0"/>
                                  </p:stCondLst>
                                  <p:childTnLst>
                                    <p:set>
                                      <p:cBhvr>
                                        <p:cTn id="170"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71" restart="whenNotActive" fill="hold" evtFilter="cancelBubble" nodeType="interactiveSeq">
                <p:stCondLst>
                  <p:cond evt="onClick" delay="0">
                    <p:tgtEl>
                      <p:spTgt spid="60"/>
                    </p:tgtEl>
                  </p:cond>
                </p:stCondLst>
                <p:endSync evt="end" delay="0">
                  <p:rtn val="all"/>
                </p:endSync>
                <p:childTnLst>
                  <p:par>
                    <p:cTn id="172" fill="hold">
                      <p:stCondLst>
                        <p:cond delay="0"/>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61"/>
                                        </p:tgtEl>
                                        <p:attrNameLst>
                                          <p:attrName>style.visibility</p:attrName>
                                        </p:attrNameLst>
                                      </p:cBhvr>
                                      <p:to>
                                        <p:strVal val="visible"/>
                                      </p:to>
                                    </p:set>
                                    <p:animEffect transition="in" filter="fade">
                                      <p:cBhvr>
                                        <p:cTn id="176" dur="500"/>
                                        <p:tgtEl>
                                          <p:spTgt spid="61"/>
                                        </p:tgtEl>
                                      </p:cBhvr>
                                    </p:animEffect>
                                  </p:childTnLst>
                                  <p:subTnLst>
                                    <p:audio>
                                      <p:cMediaNode>
                                        <p:cTn display="0" masterRel="sameClick">
                                          <p:stCondLst>
                                            <p:cond evt="begin" delay="0">
                                              <p:tn val="174"/>
                                            </p:cond>
                                          </p:stCondLst>
                                          <p:endCondLst>
                                            <p:cond evt="onStopAudio" delay="0">
                                              <p:tgtEl>
                                                <p:sldTgt/>
                                              </p:tgtEl>
                                            </p:cond>
                                          </p:endCondLst>
                                        </p:cTn>
                                        <p:tgtEl>
                                          <p:sndTgt r:embed="rId3" name="Ding.wav"/>
                                        </p:tgtEl>
                                      </p:cMediaNode>
                                    </p:audio>
                                  </p:subTnLst>
                                </p:cTn>
                              </p:par>
                            </p:childTnLst>
                          </p:cTn>
                        </p:par>
                        <p:par>
                          <p:cTn id="177" fill="hold">
                            <p:stCondLst>
                              <p:cond delay="500"/>
                            </p:stCondLst>
                            <p:childTnLst>
                              <p:par>
                                <p:cTn id="178" presetID="10" presetClass="exit" presetSubtype="0" fill="hold" grpId="1" nodeType="afterEffect">
                                  <p:stCondLst>
                                    <p:cond delay="0"/>
                                  </p:stCondLst>
                                  <p:childTnLst>
                                    <p:animEffect transition="out" filter="fade">
                                      <p:cBhvr>
                                        <p:cTn id="179" dur="500"/>
                                        <p:tgtEl>
                                          <p:spTgt spid="61"/>
                                        </p:tgtEl>
                                      </p:cBhvr>
                                    </p:animEffect>
                                    <p:set>
                                      <p:cBhvr>
                                        <p:cTn id="180" dur="1" fill="hold">
                                          <p:stCondLst>
                                            <p:cond delay="499"/>
                                          </p:stCondLst>
                                        </p:cTn>
                                        <p:tgtEl>
                                          <p:spTgt spid="61"/>
                                        </p:tgtEl>
                                        <p:attrNameLst>
                                          <p:attrName>style.visibility</p:attrName>
                                        </p:attrNameLst>
                                      </p:cBhvr>
                                      <p:to>
                                        <p:strVal val="hidden"/>
                                      </p:to>
                                    </p:set>
                                  </p:childTnLst>
                                </p:cTn>
                              </p:par>
                            </p:childTnLst>
                          </p:cTn>
                        </p:par>
                        <p:par>
                          <p:cTn id="181" fill="hold">
                            <p:stCondLst>
                              <p:cond delay="1000"/>
                            </p:stCondLst>
                            <p:childTnLst>
                              <p:par>
                                <p:cTn id="182" presetID="1" presetClass="entr" presetSubtype="0" fill="hold" grpId="0" nodeType="afterEffect">
                                  <p:stCondLst>
                                    <p:cond delay="0"/>
                                  </p:stCondLst>
                                  <p:childTnLst>
                                    <p:set>
                                      <p:cBhvr>
                                        <p:cTn id="183"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184" restart="whenNotActive" fill="hold" evtFilter="cancelBubble" nodeType="interactiveSeq">
                <p:stCondLst>
                  <p:cond evt="onClick" delay="0">
                    <p:tgtEl>
                      <p:spTgt spid="6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64"/>
                                        </p:tgtEl>
                                        <p:attrNameLst>
                                          <p:attrName>style.visibility</p:attrName>
                                        </p:attrNameLst>
                                      </p:cBhvr>
                                      <p:to>
                                        <p:strVal val="visible"/>
                                      </p:to>
                                    </p:set>
                                    <p:animEffect transition="in" filter="fade">
                                      <p:cBhvr>
                                        <p:cTn id="189" dur="500"/>
                                        <p:tgtEl>
                                          <p:spTgt spid="64"/>
                                        </p:tgtEl>
                                      </p:cBhvr>
                                    </p:animEffect>
                                  </p:childTnLst>
                                  <p:subTnLst>
                                    <p:audio>
                                      <p:cMediaNode>
                                        <p:cTn display="0" masterRel="sameClick">
                                          <p:stCondLst>
                                            <p:cond evt="begin" delay="0">
                                              <p:tn val="187"/>
                                            </p:cond>
                                          </p:stCondLst>
                                          <p:endCondLst>
                                            <p:cond evt="onStopAudio" delay="0">
                                              <p:tgtEl>
                                                <p:sldTgt/>
                                              </p:tgtEl>
                                            </p:cond>
                                          </p:endCondLst>
                                        </p:cTn>
                                        <p:tgtEl>
                                          <p:sndTgt r:embed="rId3" name="Ding.wav"/>
                                        </p:tgtEl>
                                      </p:cMediaNode>
                                    </p:audio>
                                  </p:subTnLst>
                                </p:cTn>
                              </p:par>
                            </p:childTnLst>
                          </p:cTn>
                        </p:par>
                        <p:par>
                          <p:cTn id="190" fill="hold">
                            <p:stCondLst>
                              <p:cond delay="500"/>
                            </p:stCondLst>
                            <p:childTnLst>
                              <p:par>
                                <p:cTn id="191" presetID="10" presetClass="exit" presetSubtype="0" fill="hold" grpId="1" nodeType="afterEffect">
                                  <p:stCondLst>
                                    <p:cond delay="0"/>
                                  </p:stCondLst>
                                  <p:childTnLst>
                                    <p:animEffect transition="out" filter="fade">
                                      <p:cBhvr>
                                        <p:cTn id="192" dur="500"/>
                                        <p:tgtEl>
                                          <p:spTgt spid="64"/>
                                        </p:tgtEl>
                                      </p:cBhvr>
                                    </p:animEffect>
                                    <p:set>
                                      <p:cBhvr>
                                        <p:cTn id="193" dur="1" fill="hold">
                                          <p:stCondLst>
                                            <p:cond delay="499"/>
                                          </p:stCondLst>
                                        </p:cTn>
                                        <p:tgtEl>
                                          <p:spTgt spid="64"/>
                                        </p:tgtEl>
                                        <p:attrNameLst>
                                          <p:attrName>style.visibility</p:attrName>
                                        </p:attrNameLst>
                                      </p:cBhvr>
                                      <p:to>
                                        <p:strVal val="hidden"/>
                                      </p:to>
                                    </p:set>
                                  </p:childTnLst>
                                </p:cTn>
                              </p:par>
                            </p:childTnLst>
                          </p:cTn>
                        </p:par>
                        <p:par>
                          <p:cTn id="194" fill="hold">
                            <p:stCondLst>
                              <p:cond delay="1000"/>
                            </p:stCondLst>
                            <p:childTnLst>
                              <p:par>
                                <p:cTn id="195" presetID="1" presetClass="entr" presetSubtype="0" fill="hold" grpId="0" nodeType="afterEffect">
                                  <p:stCondLst>
                                    <p:cond delay="0"/>
                                  </p:stCondLst>
                                  <p:childTnLst>
                                    <p:set>
                                      <p:cBhvr>
                                        <p:cTn id="196"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97" restart="whenNotActive" fill="hold" evtFilter="cancelBubble" nodeType="interactiveSeq">
                <p:stCondLst>
                  <p:cond evt="onClick" delay="0">
                    <p:tgtEl>
                      <p:spTgt spid="66"/>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67"/>
                                        </p:tgtEl>
                                        <p:attrNameLst>
                                          <p:attrName>style.visibility</p:attrName>
                                        </p:attrNameLst>
                                      </p:cBhvr>
                                      <p:to>
                                        <p:strVal val="visible"/>
                                      </p:to>
                                    </p:set>
                                    <p:animEffect transition="in" filter="fade">
                                      <p:cBhvr>
                                        <p:cTn id="202" dur="500"/>
                                        <p:tgtEl>
                                          <p:spTgt spid="67"/>
                                        </p:tgtEl>
                                      </p:cBhvr>
                                    </p:animEffect>
                                  </p:childTnLst>
                                  <p:subTnLst>
                                    <p:audio>
                                      <p:cMediaNode>
                                        <p:cTn display="0" masterRel="sameClick">
                                          <p:stCondLst>
                                            <p:cond evt="begin" delay="0">
                                              <p:tn val="200"/>
                                            </p:cond>
                                          </p:stCondLst>
                                          <p:endCondLst>
                                            <p:cond evt="onStopAudio" delay="0">
                                              <p:tgtEl>
                                                <p:sldTgt/>
                                              </p:tgtEl>
                                            </p:cond>
                                          </p:endCondLst>
                                        </p:cTn>
                                        <p:tgtEl>
                                          <p:sndTgt r:embed="rId3" name="Ding.wav"/>
                                        </p:tgtEl>
                                      </p:cMediaNode>
                                    </p:audio>
                                  </p:sub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500"/>
                                        <p:tgtEl>
                                          <p:spTgt spid="67"/>
                                        </p:tgtEl>
                                      </p:cBhvr>
                                    </p:animEffect>
                                    <p:set>
                                      <p:cBhvr>
                                        <p:cTn id="206" dur="1" fill="hold">
                                          <p:stCondLst>
                                            <p:cond delay="499"/>
                                          </p:stCondLst>
                                        </p:cTn>
                                        <p:tgtEl>
                                          <p:spTgt spid="67"/>
                                        </p:tgtEl>
                                        <p:attrNameLst>
                                          <p:attrName>style.visibility</p:attrName>
                                        </p:attrNameLst>
                                      </p:cBhvr>
                                      <p:to>
                                        <p:strVal val="hidden"/>
                                      </p:to>
                                    </p:set>
                                  </p:childTnLst>
                                </p:cTn>
                              </p:par>
                            </p:childTnLst>
                          </p:cTn>
                        </p:par>
                        <p:par>
                          <p:cTn id="207" fill="hold">
                            <p:stCondLst>
                              <p:cond delay="1000"/>
                            </p:stCondLst>
                            <p:childTnLst>
                              <p:par>
                                <p:cTn id="208" presetID="1" presetClass="entr" presetSubtype="0" fill="hold" grpId="0" nodeType="afterEffect">
                                  <p:stCondLst>
                                    <p:cond delay="0"/>
                                  </p:stCondLst>
                                  <p:childTnLst>
                                    <p:set>
                                      <p:cBhvr>
                                        <p:cTn id="209"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210" restart="whenNotActive" fill="hold" evtFilter="cancelBubble" nodeType="interactiveSeq">
                <p:stCondLst>
                  <p:cond evt="onClick" delay="0">
                    <p:tgtEl>
                      <p:spTgt spid="69"/>
                    </p:tgtEl>
                  </p:cond>
                </p:stCondLst>
                <p:endSync evt="end" delay="0">
                  <p:rtn val="all"/>
                </p:endSync>
                <p:childTnLst>
                  <p:par>
                    <p:cTn id="211" fill="hold">
                      <p:stCondLst>
                        <p:cond delay="0"/>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70"/>
                                        </p:tgtEl>
                                        <p:attrNameLst>
                                          <p:attrName>style.visibility</p:attrName>
                                        </p:attrNameLst>
                                      </p:cBhvr>
                                      <p:to>
                                        <p:strVal val="visible"/>
                                      </p:to>
                                    </p:set>
                                    <p:animEffect transition="in" filter="fade">
                                      <p:cBhvr>
                                        <p:cTn id="215" dur="500"/>
                                        <p:tgtEl>
                                          <p:spTgt spid="70"/>
                                        </p:tgtEl>
                                      </p:cBhvr>
                                    </p:animEffect>
                                  </p:childTnLst>
                                  <p:subTnLst>
                                    <p:audio>
                                      <p:cMediaNode>
                                        <p:cTn display="0" masterRel="sameClick">
                                          <p:stCondLst>
                                            <p:cond evt="begin" delay="0">
                                              <p:tn val="213"/>
                                            </p:cond>
                                          </p:stCondLst>
                                          <p:endCondLst>
                                            <p:cond evt="onStopAudio" delay="0">
                                              <p:tgtEl>
                                                <p:sldTgt/>
                                              </p:tgtEl>
                                            </p:cond>
                                          </p:endCondLst>
                                        </p:cTn>
                                        <p:tgtEl>
                                          <p:sndTgt r:embed="rId3" name="Ding.wav"/>
                                        </p:tgtEl>
                                      </p:cMediaNode>
                                    </p:audio>
                                  </p:subTnLst>
                                </p:cTn>
                              </p:par>
                            </p:childTnLst>
                          </p:cTn>
                        </p:par>
                        <p:par>
                          <p:cTn id="216" fill="hold">
                            <p:stCondLst>
                              <p:cond delay="500"/>
                            </p:stCondLst>
                            <p:childTnLst>
                              <p:par>
                                <p:cTn id="217" presetID="10" presetClass="exit" presetSubtype="0" fill="hold" grpId="1" nodeType="afterEffect">
                                  <p:stCondLst>
                                    <p:cond delay="0"/>
                                  </p:stCondLst>
                                  <p:childTnLst>
                                    <p:animEffect transition="out" filter="fade">
                                      <p:cBhvr>
                                        <p:cTn id="218" dur="500"/>
                                        <p:tgtEl>
                                          <p:spTgt spid="70"/>
                                        </p:tgtEl>
                                      </p:cBhvr>
                                    </p:animEffect>
                                    <p:set>
                                      <p:cBhvr>
                                        <p:cTn id="219" dur="1" fill="hold">
                                          <p:stCondLst>
                                            <p:cond delay="499"/>
                                          </p:stCondLst>
                                        </p:cTn>
                                        <p:tgtEl>
                                          <p:spTgt spid="70"/>
                                        </p:tgtEl>
                                        <p:attrNameLst>
                                          <p:attrName>style.visibility</p:attrName>
                                        </p:attrNameLst>
                                      </p:cBhvr>
                                      <p:to>
                                        <p:strVal val="hidden"/>
                                      </p:to>
                                    </p:set>
                                  </p:childTnLst>
                                </p:cTn>
                              </p:par>
                            </p:childTnLst>
                          </p:cTn>
                        </p:par>
                        <p:par>
                          <p:cTn id="220" fill="hold">
                            <p:stCondLst>
                              <p:cond delay="1000"/>
                            </p:stCondLst>
                            <p:childTnLst>
                              <p:par>
                                <p:cTn id="221" presetID="1" presetClass="entr" presetSubtype="0" fill="hold" grpId="0" nodeType="afterEffect">
                                  <p:stCondLst>
                                    <p:cond delay="0"/>
                                  </p:stCondLst>
                                  <p:childTnLst>
                                    <p:set>
                                      <p:cBhvr>
                                        <p:cTn id="222"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223" restart="whenNotActive" fill="hold" evtFilter="cancelBubble" nodeType="interactiveSeq">
                <p:stCondLst>
                  <p:cond evt="onClick" delay="0">
                    <p:tgtEl>
                      <p:spTgt spid="72"/>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73"/>
                                        </p:tgtEl>
                                        <p:attrNameLst>
                                          <p:attrName>style.visibility</p:attrName>
                                        </p:attrNameLst>
                                      </p:cBhvr>
                                      <p:to>
                                        <p:strVal val="visible"/>
                                      </p:to>
                                    </p:set>
                                    <p:animEffect transition="in" filter="fade">
                                      <p:cBhvr>
                                        <p:cTn id="228" dur="500"/>
                                        <p:tgtEl>
                                          <p:spTgt spid="73"/>
                                        </p:tgtEl>
                                      </p:cBhvr>
                                    </p:animEffect>
                                  </p:childTnLst>
                                  <p:subTnLst>
                                    <p:audio>
                                      <p:cMediaNode>
                                        <p:cTn display="0" masterRel="sameClick">
                                          <p:stCondLst>
                                            <p:cond evt="begin" delay="0">
                                              <p:tn val="226"/>
                                            </p:cond>
                                          </p:stCondLst>
                                          <p:endCondLst>
                                            <p:cond evt="onStopAudio" delay="0">
                                              <p:tgtEl>
                                                <p:sldTgt/>
                                              </p:tgtEl>
                                            </p:cond>
                                          </p:endCondLst>
                                        </p:cTn>
                                        <p:tgtEl>
                                          <p:sndTgt r:embed="rId3" name="Ding.wav"/>
                                        </p:tgtEl>
                                      </p:cMediaNode>
                                    </p:audio>
                                  </p:subTnLst>
                                </p:cTn>
                              </p:par>
                            </p:childTnLst>
                          </p:cTn>
                        </p:par>
                        <p:par>
                          <p:cTn id="229" fill="hold">
                            <p:stCondLst>
                              <p:cond delay="500"/>
                            </p:stCondLst>
                            <p:childTnLst>
                              <p:par>
                                <p:cTn id="230" presetID="10" presetClass="exit" presetSubtype="0" fill="hold" grpId="1" nodeType="afterEffect">
                                  <p:stCondLst>
                                    <p:cond delay="0"/>
                                  </p:stCondLst>
                                  <p:childTnLst>
                                    <p:animEffect transition="out" filter="fade">
                                      <p:cBhvr>
                                        <p:cTn id="231" dur="500"/>
                                        <p:tgtEl>
                                          <p:spTgt spid="73"/>
                                        </p:tgtEl>
                                      </p:cBhvr>
                                    </p:animEffect>
                                    <p:set>
                                      <p:cBhvr>
                                        <p:cTn id="232" dur="1" fill="hold">
                                          <p:stCondLst>
                                            <p:cond delay="499"/>
                                          </p:stCondLst>
                                        </p:cTn>
                                        <p:tgtEl>
                                          <p:spTgt spid="73"/>
                                        </p:tgtEl>
                                        <p:attrNameLst>
                                          <p:attrName>style.visibility</p:attrName>
                                        </p:attrNameLst>
                                      </p:cBhvr>
                                      <p:to>
                                        <p:strVal val="hidden"/>
                                      </p:to>
                                    </p:set>
                                  </p:childTnLst>
                                </p:cTn>
                              </p:par>
                            </p:childTnLst>
                          </p:cTn>
                        </p:par>
                        <p:par>
                          <p:cTn id="233" fill="hold">
                            <p:stCondLst>
                              <p:cond delay="1000"/>
                            </p:stCondLst>
                            <p:childTnLst>
                              <p:par>
                                <p:cTn id="234" presetID="1" presetClass="entr" presetSubtype="0" fill="hold" grpId="0" nodeType="afterEffect">
                                  <p:stCondLst>
                                    <p:cond delay="0"/>
                                  </p:stCondLst>
                                  <p:childTnLst>
                                    <p:set>
                                      <p:cBhvr>
                                        <p:cTn id="235"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236" restart="whenNotActive" fill="hold" evtFilter="cancelBubble" nodeType="interactiveSeq">
                <p:stCondLst>
                  <p:cond evt="onClick" delay="0">
                    <p:tgtEl>
                      <p:spTgt spid="75"/>
                    </p:tgtEl>
                  </p:cond>
                </p:stCondLst>
                <p:endSync evt="end" delay="0">
                  <p:rtn val="all"/>
                </p:endSync>
                <p:childTnLst>
                  <p:par>
                    <p:cTn id="237" fill="hold">
                      <p:stCondLst>
                        <p:cond delay="0"/>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76"/>
                                        </p:tgtEl>
                                        <p:attrNameLst>
                                          <p:attrName>style.visibility</p:attrName>
                                        </p:attrNameLst>
                                      </p:cBhvr>
                                      <p:to>
                                        <p:strVal val="visible"/>
                                      </p:to>
                                    </p:set>
                                    <p:animEffect transition="in" filter="fade">
                                      <p:cBhvr>
                                        <p:cTn id="241" dur="500"/>
                                        <p:tgtEl>
                                          <p:spTgt spid="76"/>
                                        </p:tgtEl>
                                      </p:cBhvr>
                                    </p:animEffect>
                                  </p:childTnLst>
                                  <p:subTnLst>
                                    <p:audio>
                                      <p:cMediaNode>
                                        <p:cTn display="0" masterRel="sameClick">
                                          <p:stCondLst>
                                            <p:cond evt="begin" delay="0">
                                              <p:tn val="239"/>
                                            </p:cond>
                                          </p:stCondLst>
                                          <p:endCondLst>
                                            <p:cond evt="onStopAudio" delay="0">
                                              <p:tgtEl>
                                                <p:sldTgt/>
                                              </p:tgtEl>
                                            </p:cond>
                                          </p:endCondLst>
                                        </p:cTn>
                                        <p:tgtEl>
                                          <p:sndTgt r:embed="rId3" name="Ding.wav"/>
                                        </p:tgtEl>
                                      </p:cMediaNode>
                                    </p:audio>
                                  </p:subTnLst>
                                </p:cTn>
                              </p:par>
                            </p:childTnLst>
                          </p:cTn>
                        </p:par>
                        <p:par>
                          <p:cTn id="242" fill="hold">
                            <p:stCondLst>
                              <p:cond delay="500"/>
                            </p:stCondLst>
                            <p:childTnLst>
                              <p:par>
                                <p:cTn id="243" presetID="10" presetClass="exit" presetSubtype="0" fill="hold" grpId="1" nodeType="afterEffect">
                                  <p:stCondLst>
                                    <p:cond delay="0"/>
                                  </p:stCondLst>
                                  <p:childTnLst>
                                    <p:animEffect transition="out" filter="fade">
                                      <p:cBhvr>
                                        <p:cTn id="244" dur="500"/>
                                        <p:tgtEl>
                                          <p:spTgt spid="76"/>
                                        </p:tgtEl>
                                      </p:cBhvr>
                                    </p:animEffect>
                                    <p:set>
                                      <p:cBhvr>
                                        <p:cTn id="245" dur="1" fill="hold">
                                          <p:stCondLst>
                                            <p:cond delay="499"/>
                                          </p:stCondLst>
                                        </p:cTn>
                                        <p:tgtEl>
                                          <p:spTgt spid="76"/>
                                        </p:tgtEl>
                                        <p:attrNameLst>
                                          <p:attrName>style.visibility</p:attrName>
                                        </p:attrNameLst>
                                      </p:cBhvr>
                                      <p:to>
                                        <p:strVal val="hidden"/>
                                      </p:to>
                                    </p:set>
                                  </p:childTnLst>
                                </p:cTn>
                              </p:par>
                            </p:childTnLst>
                          </p:cTn>
                        </p:par>
                        <p:par>
                          <p:cTn id="246" fill="hold">
                            <p:stCondLst>
                              <p:cond delay="1000"/>
                            </p:stCondLst>
                            <p:childTnLst>
                              <p:par>
                                <p:cTn id="247" presetID="1" presetClass="entr" presetSubtype="0" fill="hold" grpId="0" nodeType="afterEffect">
                                  <p:stCondLst>
                                    <p:cond delay="0"/>
                                  </p:stCondLst>
                                  <p:childTnLst>
                                    <p:set>
                                      <p:cBhvr>
                                        <p:cTn id="248" dur="1" fill="hold">
                                          <p:stCondLst>
                                            <p:cond delay="0"/>
                                          </p:stCondLst>
                                        </p:cTn>
                                        <p:tgtEl>
                                          <p:spTgt spid="77"/>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249" restart="whenNotActive" fill="hold" evtFilter="cancelBubble" nodeType="interactiveSeq">
                <p:stCondLst>
                  <p:cond evt="onClick" delay="0">
                    <p:tgtEl>
                      <p:spTgt spid="78"/>
                    </p:tgtEl>
                  </p:cond>
                </p:stCondLst>
                <p:endSync evt="end" delay="0">
                  <p:rtn val="all"/>
                </p:endSync>
                <p:childTnLst>
                  <p:par>
                    <p:cTn id="250" fill="hold">
                      <p:stCondLst>
                        <p:cond delay="0"/>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79"/>
                                        </p:tgtEl>
                                        <p:attrNameLst>
                                          <p:attrName>style.visibility</p:attrName>
                                        </p:attrNameLst>
                                      </p:cBhvr>
                                      <p:to>
                                        <p:strVal val="visible"/>
                                      </p:to>
                                    </p:set>
                                    <p:animEffect transition="in" filter="fade">
                                      <p:cBhvr>
                                        <p:cTn id="254" dur="500"/>
                                        <p:tgtEl>
                                          <p:spTgt spid="79"/>
                                        </p:tgtEl>
                                      </p:cBhvr>
                                    </p:animEffect>
                                  </p:childTnLst>
                                  <p:subTnLst>
                                    <p:audio>
                                      <p:cMediaNode>
                                        <p:cTn display="0" masterRel="sameClick">
                                          <p:stCondLst>
                                            <p:cond evt="begin" delay="0">
                                              <p:tn val="252"/>
                                            </p:cond>
                                          </p:stCondLst>
                                          <p:endCondLst>
                                            <p:cond evt="onStopAudio" delay="0">
                                              <p:tgtEl>
                                                <p:sldTgt/>
                                              </p:tgtEl>
                                            </p:cond>
                                          </p:endCondLst>
                                        </p:cTn>
                                        <p:tgtEl>
                                          <p:sndTgt r:embed="rId3" name="Ding.wav"/>
                                        </p:tgtEl>
                                      </p:cMediaNode>
                                    </p:audio>
                                  </p:subTnLst>
                                </p:cTn>
                              </p:par>
                            </p:childTnLst>
                          </p:cTn>
                        </p:par>
                        <p:par>
                          <p:cTn id="255" fill="hold">
                            <p:stCondLst>
                              <p:cond delay="500"/>
                            </p:stCondLst>
                            <p:childTnLst>
                              <p:par>
                                <p:cTn id="256" presetID="10" presetClass="exit" presetSubtype="0" fill="hold" grpId="1" nodeType="afterEffect">
                                  <p:stCondLst>
                                    <p:cond delay="0"/>
                                  </p:stCondLst>
                                  <p:childTnLst>
                                    <p:animEffect transition="out" filter="fade">
                                      <p:cBhvr>
                                        <p:cTn id="257" dur="500"/>
                                        <p:tgtEl>
                                          <p:spTgt spid="79"/>
                                        </p:tgtEl>
                                      </p:cBhvr>
                                    </p:animEffect>
                                    <p:set>
                                      <p:cBhvr>
                                        <p:cTn id="258" dur="1" fill="hold">
                                          <p:stCondLst>
                                            <p:cond delay="499"/>
                                          </p:stCondLst>
                                        </p:cTn>
                                        <p:tgtEl>
                                          <p:spTgt spid="79"/>
                                        </p:tgtEl>
                                        <p:attrNameLst>
                                          <p:attrName>style.visibility</p:attrName>
                                        </p:attrNameLst>
                                      </p:cBhvr>
                                      <p:to>
                                        <p:strVal val="hidden"/>
                                      </p:to>
                                    </p:set>
                                  </p:childTnLst>
                                </p:cTn>
                              </p:par>
                            </p:childTnLst>
                          </p:cTn>
                        </p:par>
                        <p:par>
                          <p:cTn id="259" fill="hold">
                            <p:stCondLst>
                              <p:cond delay="1000"/>
                            </p:stCondLst>
                            <p:childTnLst>
                              <p:par>
                                <p:cTn id="260" presetID="1" presetClass="entr" presetSubtype="0" fill="hold" grpId="0" nodeType="afterEffect">
                                  <p:stCondLst>
                                    <p:cond delay="0"/>
                                  </p:stCondLst>
                                  <p:childTnLst>
                                    <p:set>
                                      <p:cBhvr>
                                        <p:cTn id="26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8"/>
                  </p:tgtEl>
                </p:cond>
              </p:nextCondLst>
            </p:seq>
            <p:seq concurrent="1" nextAc="seek">
              <p:cTn id="262" restart="whenNotActive" fill="hold" evtFilter="cancelBubble" nodeType="interactiveSeq">
                <p:stCondLst>
                  <p:cond evt="onClick" delay="0">
                    <p:tgtEl>
                      <p:spTgt spid="81"/>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82"/>
                                        </p:tgtEl>
                                        <p:attrNameLst>
                                          <p:attrName>style.visibility</p:attrName>
                                        </p:attrNameLst>
                                      </p:cBhvr>
                                      <p:to>
                                        <p:strVal val="visible"/>
                                      </p:to>
                                    </p:set>
                                    <p:animEffect transition="in" filter="fade">
                                      <p:cBhvr>
                                        <p:cTn id="267" dur="500"/>
                                        <p:tgtEl>
                                          <p:spTgt spid="82"/>
                                        </p:tgtEl>
                                      </p:cBhvr>
                                    </p:animEffect>
                                  </p:childTnLst>
                                  <p:subTnLst>
                                    <p:audio>
                                      <p:cMediaNode>
                                        <p:cTn display="0" masterRel="sameClick">
                                          <p:stCondLst>
                                            <p:cond evt="begin" delay="0">
                                              <p:tn val="265"/>
                                            </p:cond>
                                          </p:stCondLst>
                                          <p:endCondLst>
                                            <p:cond evt="onStopAudio" delay="0">
                                              <p:tgtEl>
                                                <p:sldTgt/>
                                              </p:tgtEl>
                                            </p:cond>
                                          </p:endCondLst>
                                        </p:cTn>
                                        <p:tgtEl>
                                          <p:sndTgt r:embed="rId3" name="Ding.wav"/>
                                        </p:tgtEl>
                                      </p:cMediaNode>
                                    </p:audio>
                                  </p:subTnLst>
                                </p:cTn>
                              </p:par>
                            </p:childTnLst>
                          </p:cTn>
                        </p:par>
                        <p:par>
                          <p:cTn id="268" fill="hold">
                            <p:stCondLst>
                              <p:cond delay="500"/>
                            </p:stCondLst>
                            <p:childTnLst>
                              <p:par>
                                <p:cTn id="269" presetID="10" presetClass="exit" presetSubtype="0" fill="hold" grpId="1" nodeType="afterEffect">
                                  <p:stCondLst>
                                    <p:cond delay="0"/>
                                  </p:stCondLst>
                                  <p:childTnLst>
                                    <p:animEffect transition="out" filter="fade">
                                      <p:cBhvr>
                                        <p:cTn id="270" dur="500"/>
                                        <p:tgtEl>
                                          <p:spTgt spid="82"/>
                                        </p:tgtEl>
                                      </p:cBhvr>
                                    </p:animEffect>
                                    <p:set>
                                      <p:cBhvr>
                                        <p:cTn id="271" dur="1" fill="hold">
                                          <p:stCondLst>
                                            <p:cond delay="499"/>
                                          </p:stCondLst>
                                        </p:cTn>
                                        <p:tgtEl>
                                          <p:spTgt spid="82"/>
                                        </p:tgtEl>
                                        <p:attrNameLst>
                                          <p:attrName>style.visibility</p:attrName>
                                        </p:attrNameLst>
                                      </p:cBhvr>
                                      <p:to>
                                        <p:strVal val="hidden"/>
                                      </p:to>
                                    </p:set>
                                  </p:childTnLst>
                                </p:cTn>
                              </p:par>
                            </p:childTnLst>
                          </p:cTn>
                        </p:par>
                        <p:par>
                          <p:cTn id="272" fill="hold">
                            <p:stCondLst>
                              <p:cond delay="1000"/>
                            </p:stCondLst>
                            <p:childTnLst>
                              <p:par>
                                <p:cTn id="273" presetID="1" presetClass="entr" presetSubtype="0" fill="hold" grpId="0" nodeType="afterEffect">
                                  <p:stCondLst>
                                    <p:cond delay="0"/>
                                  </p:stCondLst>
                                  <p:childTnLst>
                                    <p:set>
                                      <p:cBhvr>
                                        <p:cTn id="274"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275" restart="whenNotActive" fill="hold" evtFilter="cancelBubble" nodeType="interactiveSeq">
                <p:stCondLst>
                  <p:cond evt="onClick" delay="0">
                    <p:tgtEl>
                      <p:spTgt spid="84"/>
                    </p:tgtEl>
                  </p:cond>
                </p:stCondLst>
                <p:endSync evt="end" delay="0">
                  <p:rtn val="all"/>
                </p:endSync>
                <p:childTnLst>
                  <p:par>
                    <p:cTn id="276" fill="hold">
                      <p:stCondLst>
                        <p:cond delay="0"/>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85"/>
                                        </p:tgtEl>
                                        <p:attrNameLst>
                                          <p:attrName>style.visibility</p:attrName>
                                        </p:attrNameLst>
                                      </p:cBhvr>
                                      <p:to>
                                        <p:strVal val="visible"/>
                                      </p:to>
                                    </p:set>
                                    <p:animEffect transition="in" filter="fade">
                                      <p:cBhvr>
                                        <p:cTn id="280" dur="500"/>
                                        <p:tgtEl>
                                          <p:spTgt spid="85"/>
                                        </p:tgtEl>
                                      </p:cBhvr>
                                    </p:animEffect>
                                  </p:childTnLst>
                                  <p:subTnLst>
                                    <p:audio>
                                      <p:cMediaNode>
                                        <p:cTn display="0" masterRel="sameClick">
                                          <p:stCondLst>
                                            <p:cond evt="begin" delay="0">
                                              <p:tn val="278"/>
                                            </p:cond>
                                          </p:stCondLst>
                                          <p:endCondLst>
                                            <p:cond evt="onStopAudio" delay="0">
                                              <p:tgtEl>
                                                <p:sldTgt/>
                                              </p:tgtEl>
                                            </p:cond>
                                          </p:endCondLst>
                                        </p:cTn>
                                        <p:tgtEl>
                                          <p:sndTgt r:embed="rId3" name="Ding.wav"/>
                                        </p:tgtEl>
                                      </p:cMediaNode>
                                    </p:audio>
                                  </p:subTnLst>
                                </p:cTn>
                              </p:par>
                            </p:childTnLst>
                          </p:cTn>
                        </p:par>
                        <p:par>
                          <p:cTn id="281" fill="hold">
                            <p:stCondLst>
                              <p:cond delay="500"/>
                            </p:stCondLst>
                            <p:childTnLst>
                              <p:par>
                                <p:cTn id="282" presetID="10" presetClass="exit" presetSubtype="0" fill="hold" grpId="1" nodeType="afterEffect">
                                  <p:stCondLst>
                                    <p:cond delay="0"/>
                                  </p:stCondLst>
                                  <p:childTnLst>
                                    <p:animEffect transition="out" filter="fade">
                                      <p:cBhvr>
                                        <p:cTn id="283" dur="500"/>
                                        <p:tgtEl>
                                          <p:spTgt spid="85"/>
                                        </p:tgtEl>
                                      </p:cBhvr>
                                    </p:animEffect>
                                    <p:set>
                                      <p:cBhvr>
                                        <p:cTn id="284" dur="1" fill="hold">
                                          <p:stCondLst>
                                            <p:cond delay="499"/>
                                          </p:stCondLst>
                                        </p:cTn>
                                        <p:tgtEl>
                                          <p:spTgt spid="85"/>
                                        </p:tgtEl>
                                        <p:attrNameLst>
                                          <p:attrName>style.visibility</p:attrName>
                                        </p:attrNameLst>
                                      </p:cBhvr>
                                      <p:to>
                                        <p:strVal val="hidden"/>
                                      </p:to>
                                    </p:set>
                                  </p:childTnLst>
                                </p:cTn>
                              </p:par>
                            </p:childTnLst>
                          </p:cTn>
                        </p:par>
                        <p:par>
                          <p:cTn id="285" fill="hold">
                            <p:stCondLst>
                              <p:cond delay="1000"/>
                            </p:stCondLst>
                            <p:childTnLst>
                              <p:par>
                                <p:cTn id="286" presetID="1" presetClass="entr" presetSubtype="0" fill="hold" grpId="0" nodeType="afterEffect">
                                  <p:stCondLst>
                                    <p:cond delay="0"/>
                                  </p:stCondLst>
                                  <p:childTnLst>
                                    <p:set>
                                      <p:cBhvr>
                                        <p:cTn id="287"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288" restart="whenNotActive" fill="hold" evtFilter="cancelBubble" nodeType="interactiveSeq">
                <p:stCondLst>
                  <p:cond evt="onClick" delay="0">
                    <p:tgtEl>
                      <p:spTgt spid="87"/>
                    </p:tgtEl>
                  </p:cond>
                </p:stCondLst>
                <p:endSync evt="end" delay="0">
                  <p:rtn val="all"/>
                </p:endSync>
                <p:childTnLst>
                  <p:par>
                    <p:cTn id="289" fill="hold">
                      <p:stCondLst>
                        <p:cond delay="0"/>
                      </p:stCondLst>
                      <p:childTnLst>
                        <p:par>
                          <p:cTn id="290" fill="hold">
                            <p:stCondLst>
                              <p:cond delay="0"/>
                            </p:stCondLst>
                            <p:childTnLst>
                              <p:par>
                                <p:cTn id="291" presetID="10" presetClass="entr" presetSubtype="0" fill="hold" grpId="0" nodeType="clickEffect">
                                  <p:stCondLst>
                                    <p:cond delay="0"/>
                                  </p:stCondLst>
                                  <p:childTnLst>
                                    <p:set>
                                      <p:cBhvr>
                                        <p:cTn id="292" dur="1" fill="hold">
                                          <p:stCondLst>
                                            <p:cond delay="0"/>
                                          </p:stCondLst>
                                        </p:cTn>
                                        <p:tgtEl>
                                          <p:spTgt spid="88"/>
                                        </p:tgtEl>
                                        <p:attrNameLst>
                                          <p:attrName>style.visibility</p:attrName>
                                        </p:attrNameLst>
                                      </p:cBhvr>
                                      <p:to>
                                        <p:strVal val="visible"/>
                                      </p:to>
                                    </p:set>
                                    <p:animEffect transition="in" filter="fade">
                                      <p:cBhvr>
                                        <p:cTn id="293" dur="500"/>
                                        <p:tgtEl>
                                          <p:spTgt spid="88"/>
                                        </p:tgtEl>
                                      </p:cBhvr>
                                    </p:animEffect>
                                  </p:childTnLst>
                                  <p:subTnLst>
                                    <p:audio>
                                      <p:cMediaNode>
                                        <p:cTn display="0" masterRel="sameClick">
                                          <p:stCondLst>
                                            <p:cond evt="begin" delay="0">
                                              <p:tn val="291"/>
                                            </p:cond>
                                          </p:stCondLst>
                                          <p:endCondLst>
                                            <p:cond evt="onStopAudio" delay="0">
                                              <p:tgtEl>
                                                <p:sldTgt/>
                                              </p:tgtEl>
                                            </p:cond>
                                          </p:endCondLst>
                                        </p:cTn>
                                        <p:tgtEl>
                                          <p:sndTgt r:embed="rId3" name="Ding.wav"/>
                                        </p:tgtEl>
                                      </p:cMediaNode>
                                    </p:audio>
                                  </p:subTnLst>
                                </p:cTn>
                              </p:par>
                            </p:childTnLst>
                          </p:cTn>
                        </p:par>
                        <p:par>
                          <p:cTn id="294" fill="hold">
                            <p:stCondLst>
                              <p:cond delay="500"/>
                            </p:stCondLst>
                            <p:childTnLst>
                              <p:par>
                                <p:cTn id="295" presetID="10" presetClass="exit" presetSubtype="0" fill="hold" grpId="1" nodeType="afterEffect">
                                  <p:stCondLst>
                                    <p:cond delay="0"/>
                                  </p:stCondLst>
                                  <p:childTnLst>
                                    <p:animEffect transition="out" filter="fade">
                                      <p:cBhvr>
                                        <p:cTn id="296" dur="500"/>
                                        <p:tgtEl>
                                          <p:spTgt spid="88"/>
                                        </p:tgtEl>
                                      </p:cBhvr>
                                    </p:animEffect>
                                    <p:set>
                                      <p:cBhvr>
                                        <p:cTn id="297" dur="1" fill="hold">
                                          <p:stCondLst>
                                            <p:cond delay="499"/>
                                          </p:stCondLst>
                                        </p:cTn>
                                        <p:tgtEl>
                                          <p:spTgt spid="88"/>
                                        </p:tgtEl>
                                        <p:attrNameLst>
                                          <p:attrName>style.visibility</p:attrName>
                                        </p:attrNameLst>
                                      </p:cBhvr>
                                      <p:to>
                                        <p:strVal val="hidden"/>
                                      </p:to>
                                    </p:set>
                                  </p:childTnLst>
                                </p:cTn>
                              </p:par>
                            </p:childTnLst>
                          </p:cTn>
                        </p:par>
                        <p:par>
                          <p:cTn id="298" fill="hold">
                            <p:stCondLst>
                              <p:cond delay="1000"/>
                            </p:stCondLst>
                            <p:childTnLst>
                              <p:par>
                                <p:cTn id="299" presetID="1" presetClass="entr" presetSubtype="0" fill="hold" grpId="0" nodeType="afterEffect">
                                  <p:stCondLst>
                                    <p:cond delay="0"/>
                                  </p:stCondLst>
                                  <p:childTnLst>
                                    <p:set>
                                      <p:cBhvr>
                                        <p:cTn id="300" dur="1" fill="hold">
                                          <p:stCondLst>
                                            <p:cond delay="0"/>
                                          </p:stCondLst>
                                        </p:cTn>
                                        <p:tgtEl>
                                          <p:spTgt spid="89"/>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301" restart="whenNotActive" fill="hold" evtFilter="cancelBubble" nodeType="interactiveSeq">
                <p:stCondLst>
                  <p:cond evt="onClick" delay="0">
                    <p:tgtEl>
                      <p:spTgt spid="90"/>
                    </p:tgtEl>
                  </p:cond>
                </p:stCondLst>
                <p:endSync evt="end" delay="0">
                  <p:rtn val="all"/>
                </p:endSync>
                <p:childTnLst>
                  <p:par>
                    <p:cTn id="302" fill="hold">
                      <p:stCondLst>
                        <p:cond delay="0"/>
                      </p:stCondLst>
                      <p:childTnLst>
                        <p:par>
                          <p:cTn id="303" fill="hold">
                            <p:stCondLst>
                              <p:cond delay="0"/>
                            </p:stCondLst>
                            <p:childTnLst>
                              <p:par>
                                <p:cTn id="304" presetID="10" presetClass="entr" presetSubtype="0" fill="hold" grpId="0" nodeType="clickEffect">
                                  <p:stCondLst>
                                    <p:cond delay="0"/>
                                  </p:stCondLst>
                                  <p:childTnLst>
                                    <p:set>
                                      <p:cBhvr>
                                        <p:cTn id="305" dur="1" fill="hold">
                                          <p:stCondLst>
                                            <p:cond delay="0"/>
                                          </p:stCondLst>
                                        </p:cTn>
                                        <p:tgtEl>
                                          <p:spTgt spid="91"/>
                                        </p:tgtEl>
                                        <p:attrNameLst>
                                          <p:attrName>style.visibility</p:attrName>
                                        </p:attrNameLst>
                                      </p:cBhvr>
                                      <p:to>
                                        <p:strVal val="visible"/>
                                      </p:to>
                                    </p:set>
                                    <p:animEffect transition="in" filter="fade">
                                      <p:cBhvr>
                                        <p:cTn id="306" dur="500"/>
                                        <p:tgtEl>
                                          <p:spTgt spid="91"/>
                                        </p:tgtEl>
                                      </p:cBhvr>
                                    </p:animEffect>
                                  </p:childTnLst>
                                  <p:subTnLst>
                                    <p:audio>
                                      <p:cMediaNode>
                                        <p:cTn display="0" masterRel="sameClick">
                                          <p:stCondLst>
                                            <p:cond evt="begin" delay="0">
                                              <p:tn val="304"/>
                                            </p:cond>
                                          </p:stCondLst>
                                          <p:endCondLst>
                                            <p:cond evt="onStopAudio" delay="0">
                                              <p:tgtEl>
                                                <p:sldTgt/>
                                              </p:tgtEl>
                                            </p:cond>
                                          </p:endCondLst>
                                        </p:cTn>
                                        <p:tgtEl>
                                          <p:sndTgt r:embed="rId3" name="Ding.wav"/>
                                        </p:tgtEl>
                                      </p:cMediaNode>
                                    </p:audio>
                                  </p:subTnLst>
                                </p:cTn>
                              </p:par>
                            </p:childTnLst>
                          </p:cTn>
                        </p:par>
                        <p:par>
                          <p:cTn id="307" fill="hold">
                            <p:stCondLst>
                              <p:cond delay="500"/>
                            </p:stCondLst>
                            <p:childTnLst>
                              <p:par>
                                <p:cTn id="308" presetID="10" presetClass="exit" presetSubtype="0" fill="hold" grpId="1" nodeType="afterEffect">
                                  <p:stCondLst>
                                    <p:cond delay="0"/>
                                  </p:stCondLst>
                                  <p:childTnLst>
                                    <p:animEffect transition="out" filter="fade">
                                      <p:cBhvr>
                                        <p:cTn id="309" dur="500"/>
                                        <p:tgtEl>
                                          <p:spTgt spid="91"/>
                                        </p:tgtEl>
                                      </p:cBhvr>
                                    </p:animEffect>
                                    <p:set>
                                      <p:cBhvr>
                                        <p:cTn id="310" dur="1" fill="hold">
                                          <p:stCondLst>
                                            <p:cond delay="499"/>
                                          </p:stCondLst>
                                        </p:cTn>
                                        <p:tgtEl>
                                          <p:spTgt spid="91"/>
                                        </p:tgtEl>
                                        <p:attrNameLst>
                                          <p:attrName>style.visibility</p:attrName>
                                        </p:attrNameLst>
                                      </p:cBhvr>
                                      <p:to>
                                        <p:strVal val="hidden"/>
                                      </p:to>
                                    </p:set>
                                  </p:childTnLst>
                                </p:cTn>
                              </p:par>
                            </p:childTnLst>
                          </p:cTn>
                        </p:par>
                        <p:par>
                          <p:cTn id="311" fill="hold">
                            <p:stCondLst>
                              <p:cond delay="1000"/>
                            </p:stCondLst>
                            <p:childTnLst>
                              <p:par>
                                <p:cTn id="312" presetID="1" presetClass="entr" presetSubtype="0" fill="hold" grpId="0" nodeType="afterEffect">
                                  <p:stCondLst>
                                    <p:cond delay="0"/>
                                  </p:stCondLst>
                                  <p:childTnLst>
                                    <p:set>
                                      <p:cBhvr>
                                        <p:cTn id="313"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0"/>
                  </p:tgtEl>
                </p:cond>
              </p:nextCondLst>
            </p:seq>
            <p:seq concurrent="1" nextAc="seek">
              <p:cTn id="314" restart="whenNotActive" fill="hold" evtFilter="cancelBubble" nodeType="interactiveSeq">
                <p:stCondLst>
                  <p:cond evt="onClick" delay="0">
                    <p:tgtEl>
                      <p:spTgt spid="93"/>
                    </p:tgtEl>
                  </p:cond>
                </p:stCondLst>
                <p:endSync evt="end" delay="0">
                  <p:rtn val="all"/>
                </p:endSync>
                <p:childTnLst>
                  <p:par>
                    <p:cTn id="315" fill="hold">
                      <p:stCondLst>
                        <p:cond delay="0"/>
                      </p:stCondLst>
                      <p:childTnLst>
                        <p:par>
                          <p:cTn id="316" fill="hold">
                            <p:stCondLst>
                              <p:cond delay="0"/>
                            </p:stCondLst>
                            <p:childTnLst>
                              <p:par>
                                <p:cTn id="317" presetID="10" presetClass="entr" presetSubtype="0" fill="hold" grpId="0" nodeType="clickEffect">
                                  <p:stCondLst>
                                    <p:cond delay="0"/>
                                  </p:stCondLst>
                                  <p:childTnLst>
                                    <p:set>
                                      <p:cBhvr>
                                        <p:cTn id="318" dur="1" fill="hold">
                                          <p:stCondLst>
                                            <p:cond delay="0"/>
                                          </p:stCondLst>
                                        </p:cTn>
                                        <p:tgtEl>
                                          <p:spTgt spid="94"/>
                                        </p:tgtEl>
                                        <p:attrNameLst>
                                          <p:attrName>style.visibility</p:attrName>
                                        </p:attrNameLst>
                                      </p:cBhvr>
                                      <p:to>
                                        <p:strVal val="visible"/>
                                      </p:to>
                                    </p:set>
                                    <p:animEffect transition="in" filter="fade">
                                      <p:cBhvr>
                                        <p:cTn id="319" dur="500"/>
                                        <p:tgtEl>
                                          <p:spTgt spid="94"/>
                                        </p:tgtEl>
                                      </p:cBhvr>
                                    </p:animEffect>
                                  </p:childTnLst>
                                  <p:subTnLst>
                                    <p:audio>
                                      <p:cMediaNode>
                                        <p:cTn display="0" masterRel="sameClick">
                                          <p:stCondLst>
                                            <p:cond evt="begin" delay="0">
                                              <p:tn val="317"/>
                                            </p:cond>
                                          </p:stCondLst>
                                          <p:endCondLst>
                                            <p:cond evt="onStopAudio" delay="0">
                                              <p:tgtEl>
                                                <p:sldTgt/>
                                              </p:tgtEl>
                                            </p:cond>
                                          </p:endCondLst>
                                        </p:cTn>
                                        <p:tgtEl>
                                          <p:sndTgt r:embed="rId3" name="Ding.wav"/>
                                        </p:tgtEl>
                                      </p:cMediaNode>
                                    </p:audio>
                                  </p:subTnLst>
                                </p:cTn>
                              </p:par>
                            </p:childTnLst>
                          </p:cTn>
                        </p:par>
                        <p:par>
                          <p:cTn id="320" fill="hold">
                            <p:stCondLst>
                              <p:cond delay="500"/>
                            </p:stCondLst>
                            <p:childTnLst>
                              <p:par>
                                <p:cTn id="321" presetID="10" presetClass="exit" presetSubtype="0" fill="hold" grpId="1" nodeType="afterEffect">
                                  <p:stCondLst>
                                    <p:cond delay="0"/>
                                  </p:stCondLst>
                                  <p:childTnLst>
                                    <p:animEffect transition="out" filter="fade">
                                      <p:cBhvr>
                                        <p:cTn id="322" dur="500"/>
                                        <p:tgtEl>
                                          <p:spTgt spid="94"/>
                                        </p:tgtEl>
                                      </p:cBhvr>
                                    </p:animEffect>
                                    <p:set>
                                      <p:cBhvr>
                                        <p:cTn id="323" dur="1" fill="hold">
                                          <p:stCondLst>
                                            <p:cond delay="499"/>
                                          </p:stCondLst>
                                        </p:cTn>
                                        <p:tgtEl>
                                          <p:spTgt spid="94"/>
                                        </p:tgtEl>
                                        <p:attrNameLst>
                                          <p:attrName>style.visibility</p:attrName>
                                        </p:attrNameLst>
                                      </p:cBhvr>
                                      <p:to>
                                        <p:strVal val="hidden"/>
                                      </p:to>
                                    </p:set>
                                  </p:childTnLst>
                                </p:cTn>
                              </p:par>
                            </p:childTnLst>
                          </p:cTn>
                        </p:par>
                        <p:par>
                          <p:cTn id="324" fill="hold">
                            <p:stCondLst>
                              <p:cond delay="1000"/>
                            </p:stCondLst>
                            <p:childTnLst>
                              <p:par>
                                <p:cTn id="325" presetID="1" presetClass="entr" presetSubtype="0" fill="hold" grpId="0" nodeType="afterEffect">
                                  <p:stCondLst>
                                    <p:cond delay="0"/>
                                  </p:stCondLst>
                                  <p:childTnLst>
                                    <p:set>
                                      <p:cBhvr>
                                        <p:cTn id="326" dur="1" fill="hold">
                                          <p:stCondLst>
                                            <p:cond delay="0"/>
                                          </p:stCondLst>
                                        </p:cTn>
                                        <p:tgtEl>
                                          <p:spTgt spid="95"/>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327" restart="whenNotActive" fill="hold" evtFilter="cancelBubble" nodeType="interactiveSeq">
                <p:stCondLst>
                  <p:cond evt="onClick" delay="0">
                    <p:tgtEl>
                      <p:spTgt spid="96"/>
                    </p:tgtEl>
                  </p:cond>
                </p:stCondLst>
                <p:endSync evt="end" delay="0">
                  <p:rtn val="all"/>
                </p:endSync>
                <p:childTnLst>
                  <p:par>
                    <p:cTn id="328" fill="hold">
                      <p:stCondLst>
                        <p:cond delay="0"/>
                      </p:stCondLst>
                      <p:childTnLst>
                        <p:par>
                          <p:cTn id="329" fill="hold">
                            <p:stCondLst>
                              <p:cond delay="0"/>
                            </p:stCondLst>
                            <p:childTnLst>
                              <p:par>
                                <p:cTn id="330" presetID="10" presetClass="entr" presetSubtype="0" fill="hold" grpId="0" nodeType="clickEffect">
                                  <p:stCondLst>
                                    <p:cond delay="0"/>
                                  </p:stCondLst>
                                  <p:childTnLst>
                                    <p:set>
                                      <p:cBhvr>
                                        <p:cTn id="331" dur="1" fill="hold">
                                          <p:stCondLst>
                                            <p:cond delay="0"/>
                                          </p:stCondLst>
                                        </p:cTn>
                                        <p:tgtEl>
                                          <p:spTgt spid="97"/>
                                        </p:tgtEl>
                                        <p:attrNameLst>
                                          <p:attrName>style.visibility</p:attrName>
                                        </p:attrNameLst>
                                      </p:cBhvr>
                                      <p:to>
                                        <p:strVal val="visible"/>
                                      </p:to>
                                    </p:set>
                                    <p:animEffect transition="in" filter="fade">
                                      <p:cBhvr>
                                        <p:cTn id="332" dur="500"/>
                                        <p:tgtEl>
                                          <p:spTgt spid="97"/>
                                        </p:tgtEl>
                                      </p:cBhvr>
                                    </p:animEffect>
                                  </p:childTnLst>
                                  <p:subTnLst>
                                    <p:audio>
                                      <p:cMediaNode>
                                        <p:cTn display="0" masterRel="sameClick">
                                          <p:stCondLst>
                                            <p:cond evt="begin" delay="0">
                                              <p:tn val="330"/>
                                            </p:cond>
                                          </p:stCondLst>
                                          <p:endCondLst>
                                            <p:cond evt="onStopAudio" delay="0">
                                              <p:tgtEl>
                                                <p:sldTgt/>
                                              </p:tgtEl>
                                            </p:cond>
                                          </p:endCondLst>
                                        </p:cTn>
                                        <p:tgtEl>
                                          <p:sndTgt r:embed="rId3" name="Ding.wav"/>
                                        </p:tgtEl>
                                      </p:cMediaNode>
                                    </p:audio>
                                  </p:subTnLst>
                                </p:cTn>
                              </p:par>
                            </p:childTnLst>
                          </p:cTn>
                        </p:par>
                        <p:par>
                          <p:cTn id="333" fill="hold">
                            <p:stCondLst>
                              <p:cond delay="500"/>
                            </p:stCondLst>
                            <p:childTnLst>
                              <p:par>
                                <p:cTn id="334" presetID="10" presetClass="exit" presetSubtype="0" fill="hold" grpId="1" nodeType="afterEffect">
                                  <p:stCondLst>
                                    <p:cond delay="0"/>
                                  </p:stCondLst>
                                  <p:childTnLst>
                                    <p:animEffect transition="out" filter="fade">
                                      <p:cBhvr>
                                        <p:cTn id="335" dur="500"/>
                                        <p:tgtEl>
                                          <p:spTgt spid="97"/>
                                        </p:tgtEl>
                                      </p:cBhvr>
                                    </p:animEffect>
                                    <p:set>
                                      <p:cBhvr>
                                        <p:cTn id="336" dur="1" fill="hold">
                                          <p:stCondLst>
                                            <p:cond delay="499"/>
                                          </p:stCondLst>
                                        </p:cTn>
                                        <p:tgtEl>
                                          <p:spTgt spid="97"/>
                                        </p:tgtEl>
                                        <p:attrNameLst>
                                          <p:attrName>style.visibility</p:attrName>
                                        </p:attrNameLst>
                                      </p:cBhvr>
                                      <p:to>
                                        <p:strVal val="hidden"/>
                                      </p:to>
                                    </p:set>
                                  </p:childTnLst>
                                </p:cTn>
                              </p:par>
                            </p:childTnLst>
                          </p:cTn>
                        </p:par>
                        <p:par>
                          <p:cTn id="337" fill="hold">
                            <p:stCondLst>
                              <p:cond delay="1000"/>
                            </p:stCondLst>
                            <p:childTnLst>
                              <p:par>
                                <p:cTn id="338" presetID="1" presetClass="entr" presetSubtype="0" fill="hold" grpId="0" nodeType="afterEffect">
                                  <p:stCondLst>
                                    <p:cond delay="0"/>
                                  </p:stCondLst>
                                  <p:childTnLst>
                                    <p:set>
                                      <p:cBhvr>
                                        <p:cTn id="339"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6"/>
                  </p:tgtEl>
                </p:cond>
              </p:nextCondLst>
            </p:seq>
            <p:seq concurrent="1" nextAc="seek">
              <p:cTn id="340" restart="whenNotActive" fill="hold" evtFilter="cancelBubble" nodeType="interactiveSeq">
                <p:stCondLst>
                  <p:cond evt="onClick" delay="0">
                    <p:tgtEl>
                      <p:spTgt spid="99"/>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100"/>
                                        </p:tgtEl>
                                        <p:attrNameLst>
                                          <p:attrName>style.visibility</p:attrName>
                                        </p:attrNameLst>
                                      </p:cBhvr>
                                      <p:to>
                                        <p:strVal val="visible"/>
                                      </p:to>
                                    </p:set>
                                    <p:animEffect transition="in" filter="fade">
                                      <p:cBhvr>
                                        <p:cTn id="345" dur="500"/>
                                        <p:tgtEl>
                                          <p:spTgt spid="100"/>
                                        </p:tgtEl>
                                      </p:cBhvr>
                                    </p:animEffect>
                                  </p:childTnLst>
                                  <p:subTnLst>
                                    <p:audio>
                                      <p:cMediaNode>
                                        <p:cTn display="0" masterRel="sameClick">
                                          <p:stCondLst>
                                            <p:cond evt="begin" delay="0">
                                              <p:tn val="343"/>
                                            </p:cond>
                                          </p:stCondLst>
                                          <p:endCondLst>
                                            <p:cond evt="onStopAudio" delay="0">
                                              <p:tgtEl>
                                                <p:sldTgt/>
                                              </p:tgtEl>
                                            </p:cond>
                                          </p:endCondLst>
                                        </p:cTn>
                                        <p:tgtEl>
                                          <p:sndTgt r:embed="rId3" name="Ding.wav"/>
                                        </p:tgtEl>
                                      </p:cMediaNode>
                                    </p:audio>
                                  </p:subTnLst>
                                </p:cTn>
                              </p:par>
                            </p:childTnLst>
                          </p:cTn>
                        </p:par>
                        <p:par>
                          <p:cTn id="346" fill="hold">
                            <p:stCondLst>
                              <p:cond delay="500"/>
                            </p:stCondLst>
                            <p:childTnLst>
                              <p:par>
                                <p:cTn id="347" presetID="10" presetClass="exit" presetSubtype="0" fill="hold" grpId="1" nodeType="afterEffect">
                                  <p:stCondLst>
                                    <p:cond delay="0"/>
                                  </p:stCondLst>
                                  <p:childTnLst>
                                    <p:animEffect transition="out" filter="fade">
                                      <p:cBhvr>
                                        <p:cTn id="348" dur="500"/>
                                        <p:tgtEl>
                                          <p:spTgt spid="100"/>
                                        </p:tgtEl>
                                      </p:cBhvr>
                                    </p:animEffect>
                                    <p:set>
                                      <p:cBhvr>
                                        <p:cTn id="349" dur="1" fill="hold">
                                          <p:stCondLst>
                                            <p:cond delay="499"/>
                                          </p:stCondLst>
                                        </p:cTn>
                                        <p:tgtEl>
                                          <p:spTgt spid="100"/>
                                        </p:tgtEl>
                                        <p:attrNameLst>
                                          <p:attrName>style.visibility</p:attrName>
                                        </p:attrNameLst>
                                      </p:cBhvr>
                                      <p:to>
                                        <p:strVal val="hidden"/>
                                      </p:to>
                                    </p:set>
                                  </p:childTnLst>
                                </p:cTn>
                              </p:par>
                            </p:childTnLst>
                          </p:cTn>
                        </p:par>
                        <p:par>
                          <p:cTn id="350" fill="hold">
                            <p:stCondLst>
                              <p:cond delay="1000"/>
                            </p:stCondLst>
                            <p:childTnLst>
                              <p:par>
                                <p:cTn id="351" presetID="1" presetClass="entr" presetSubtype="0" fill="hold" grpId="0" nodeType="afterEffect">
                                  <p:stCondLst>
                                    <p:cond delay="0"/>
                                  </p:stCondLst>
                                  <p:childTnLst>
                                    <p:set>
                                      <p:cBhvr>
                                        <p:cTn id="352"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353" restart="whenNotActive" fill="hold" evtFilter="cancelBubble" nodeType="interactiveSeq">
                <p:stCondLst>
                  <p:cond evt="onClick" delay="0">
                    <p:tgtEl>
                      <p:spTgt spid="102"/>
                    </p:tgtEl>
                  </p:cond>
                </p:stCondLst>
                <p:endSync evt="end" delay="0">
                  <p:rtn val="all"/>
                </p:endSync>
                <p:childTnLst>
                  <p:par>
                    <p:cTn id="354" fill="hold">
                      <p:stCondLst>
                        <p:cond delay="0"/>
                      </p:stCondLst>
                      <p:childTnLst>
                        <p:par>
                          <p:cTn id="355" fill="hold">
                            <p:stCondLst>
                              <p:cond delay="0"/>
                            </p:stCondLst>
                            <p:childTnLst>
                              <p:par>
                                <p:cTn id="356" presetID="10" presetClass="entr" presetSubtype="0" fill="hold" grpId="0" nodeType="clickEffect">
                                  <p:stCondLst>
                                    <p:cond delay="0"/>
                                  </p:stCondLst>
                                  <p:childTnLst>
                                    <p:set>
                                      <p:cBhvr>
                                        <p:cTn id="357" dur="1" fill="hold">
                                          <p:stCondLst>
                                            <p:cond delay="0"/>
                                          </p:stCondLst>
                                        </p:cTn>
                                        <p:tgtEl>
                                          <p:spTgt spid="103"/>
                                        </p:tgtEl>
                                        <p:attrNameLst>
                                          <p:attrName>style.visibility</p:attrName>
                                        </p:attrNameLst>
                                      </p:cBhvr>
                                      <p:to>
                                        <p:strVal val="visible"/>
                                      </p:to>
                                    </p:set>
                                    <p:animEffect transition="in" filter="fade">
                                      <p:cBhvr>
                                        <p:cTn id="358" dur="500"/>
                                        <p:tgtEl>
                                          <p:spTgt spid="103"/>
                                        </p:tgtEl>
                                      </p:cBhvr>
                                    </p:animEffect>
                                  </p:childTnLst>
                                  <p:subTnLst>
                                    <p:audio>
                                      <p:cMediaNode>
                                        <p:cTn display="0" masterRel="sameClick">
                                          <p:stCondLst>
                                            <p:cond evt="begin" delay="0">
                                              <p:tn val="356"/>
                                            </p:cond>
                                          </p:stCondLst>
                                          <p:endCondLst>
                                            <p:cond evt="onStopAudio" delay="0">
                                              <p:tgtEl>
                                                <p:sldTgt/>
                                              </p:tgtEl>
                                            </p:cond>
                                          </p:endCondLst>
                                        </p:cTn>
                                        <p:tgtEl>
                                          <p:sndTgt r:embed="rId3" name="Ding.wav"/>
                                        </p:tgtEl>
                                      </p:cMediaNode>
                                    </p:audio>
                                  </p:subTnLst>
                                </p:cTn>
                              </p:par>
                            </p:childTnLst>
                          </p:cTn>
                        </p:par>
                        <p:par>
                          <p:cTn id="359" fill="hold">
                            <p:stCondLst>
                              <p:cond delay="500"/>
                            </p:stCondLst>
                            <p:childTnLst>
                              <p:par>
                                <p:cTn id="360" presetID="10" presetClass="exit" presetSubtype="0" fill="hold" grpId="1" nodeType="afterEffect">
                                  <p:stCondLst>
                                    <p:cond delay="0"/>
                                  </p:stCondLst>
                                  <p:childTnLst>
                                    <p:animEffect transition="out" filter="fade">
                                      <p:cBhvr>
                                        <p:cTn id="361" dur="500"/>
                                        <p:tgtEl>
                                          <p:spTgt spid="103"/>
                                        </p:tgtEl>
                                      </p:cBhvr>
                                    </p:animEffect>
                                    <p:set>
                                      <p:cBhvr>
                                        <p:cTn id="362" dur="1" fill="hold">
                                          <p:stCondLst>
                                            <p:cond delay="499"/>
                                          </p:stCondLst>
                                        </p:cTn>
                                        <p:tgtEl>
                                          <p:spTgt spid="103"/>
                                        </p:tgtEl>
                                        <p:attrNameLst>
                                          <p:attrName>style.visibility</p:attrName>
                                        </p:attrNameLst>
                                      </p:cBhvr>
                                      <p:to>
                                        <p:strVal val="hidden"/>
                                      </p:to>
                                    </p:set>
                                  </p:childTnLst>
                                </p:cTn>
                              </p:par>
                            </p:childTnLst>
                          </p:cTn>
                        </p:par>
                        <p:par>
                          <p:cTn id="363" fill="hold">
                            <p:stCondLst>
                              <p:cond delay="1000"/>
                            </p:stCondLst>
                            <p:childTnLst>
                              <p:par>
                                <p:cTn id="364" presetID="1" presetClass="entr" presetSubtype="0" fill="hold" grpId="0" nodeType="afterEffect">
                                  <p:stCondLst>
                                    <p:cond delay="0"/>
                                  </p:stCondLst>
                                  <p:childTnLst>
                                    <p:set>
                                      <p:cBhvr>
                                        <p:cTn id="365"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366" restart="whenNotActive" fill="hold" evtFilter="cancelBubble" nodeType="interactiveSeq">
                <p:stCondLst>
                  <p:cond evt="onClick" delay="0">
                    <p:tgtEl>
                      <p:spTgt spid="105"/>
                    </p:tgtEl>
                  </p:cond>
                </p:stCondLst>
                <p:endSync evt="end" delay="0">
                  <p:rtn val="all"/>
                </p:endSync>
                <p:childTnLst>
                  <p:par>
                    <p:cTn id="367" fill="hold">
                      <p:stCondLst>
                        <p:cond delay="0"/>
                      </p:stCondLst>
                      <p:childTnLst>
                        <p:par>
                          <p:cTn id="368" fill="hold">
                            <p:stCondLst>
                              <p:cond delay="0"/>
                            </p:stCondLst>
                            <p:childTnLst>
                              <p:par>
                                <p:cTn id="369" presetID="10" presetClass="entr" presetSubtype="0" fill="hold" grpId="0" nodeType="clickEffect">
                                  <p:stCondLst>
                                    <p:cond delay="0"/>
                                  </p:stCondLst>
                                  <p:childTnLst>
                                    <p:set>
                                      <p:cBhvr>
                                        <p:cTn id="370" dur="1" fill="hold">
                                          <p:stCondLst>
                                            <p:cond delay="0"/>
                                          </p:stCondLst>
                                        </p:cTn>
                                        <p:tgtEl>
                                          <p:spTgt spid="106"/>
                                        </p:tgtEl>
                                        <p:attrNameLst>
                                          <p:attrName>style.visibility</p:attrName>
                                        </p:attrNameLst>
                                      </p:cBhvr>
                                      <p:to>
                                        <p:strVal val="visible"/>
                                      </p:to>
                                    </p:set>
                                    <p:animEffect transition="in" filter="fade">
                                      <p:cBhvr>
                                        <p:cTn id="371" dur="500"/>
                                        <p:tgtEl>
                                          <p:spTgt spid="106"/>
                                        </p:tgtEl>
                                      </p:cBhvr>
                                    </p:animEffect>
                                  </p:childTnLst>
                                  <p:subTnLst>
                                    <p:audio>
                                      <p:cMediaNode>
                                        <p:cTn display="0" masterRel="sameClick">
                                          <p:stCondLst>
                                            <p:cond evt="begin" delay="0">
                                              <p:tn val="369"/>
                                            </p:cond>
                                          </p:stCondLst>
                                          <p:endCondLst>
                                            <p:cond evt="onStopAudio" delay="0">
                                              <p:tgtEl>
                                                <p:sldTgt/>
                                              </p:tgtEl>
                                            </p:cond>
                                          </p:endCondLst>
                                        </p:cTn>
                                        <p:tgtEl>
                                          <p:sndTgt r:embed="rId3" name="Ding.wav"/>
                                        </p:tgtEl>
                                      </p:cMediaNode>
                                    </p:audio>
                                  </p:subTnLst>
                                </p:cTn>
                              </p:par>
                            </p:childTnLst>
                          </p:cTn>
                        </p:par>
                        <p:par>
                          <p:cTn id="372" fill="hold">
                            <p:stCondLst>
                              <p:cond delay="500"/>
                            </p:stCondLst>
                            <p:childTnLst>
                              <p:par>
                                <p:cTn id="373" presetID="10" presetClass="exit" presetSubtype="0" fill="hold" grpId="1" nodeType="afterEffect">
                                  <p:stCondLst>
                                    <p:cond delay="0"/>
                                  </p:stCondLst>
                                  <p:childTnLst>
                                    <p:animEffect transition="out" filter="fade">
                                      <p:cBhvr>
                                        <p:cTn id="374" dur="500"/>
                                        <p:tgtEl>
                                          <p:spTgt spid="106"/>
                                        </p:tgtEl>
                                      </p:cBhvr>
                                    </p:animEffect>
                                    <p:set>
                                      <p:cBhvr>
                                        <p:cTn id="375" dur="1" fill="hold">
                                          <p:stCondLst>
                                            <p:cond delay="499"/>
                                          </p:stCondLst>
                                        </p:cTn>
                                        <p:tgtEl>
                                          <p:spTgt spid="106"/>
                                        </p:tgtEl>
                                        <p:attrNameLst>
                                          <p:attrName>style.visibility</p:attrName>
                                        </p:attrNameLst>
                                      </p:cBhvr>
                                      <p:to>
                                        <p:strVal val="hidden"/>
                                      </p:to>
                                    </p:set>
                                  </p:childTnLst>
                                </p:cTn>
                              </p:par>
                            </p:childTnLst>
                          </p:cTn>
                        </p:par>
                        <p:par>
                          <p:cTn id="376" fill="hold">
                            <p:stCondLst>
                              <p:cond delay="1000"/>
                            </p:stCondLst>
                            <p:childTnLst>
                              <p:par>
                                <p:cTn id="377" presetID="1" presetClass="entr" presetSubtype="0" fill="hold" grpId="0" nodeType="afterEffect">
                                  <p:stCondLst>
                                    <p:cond delay="0"/>
                                  </p:stCondLst>
                                  <p:childTnLst>
                                    <p:set>
                                      <p:cBhvr>
                                        <p:cTn id="378"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379" restart="whenNotActive" fill="hold" evtFilter="cancelBubble" nodeType="interactiveSeq">
                <p:stCondLst>
                  <p:cond evt="onClick" delay="0">
                    <p:tgtEl>
                      <p:spTgt spid="108"/>
                    </p:tgtEl>
                  </p:cond>
                </p:stCondLst>
                <p:endSync evt="end" delay="0">
                  <p:rtn val="all"/>
                </p:endSync>
                <p:childTnLst>
                  <p:par>
                    <p:cTn id="380" fill="hold">
                      <p:stCondLst>
                        <p:cond delay="0"/>
                      </p:stCondLst>
                      <p:childTnLst>
                        <p:par>
                          <p:cTn id="381" fill="hold">
                            <p:stCondLst>
                              <p:cond delay="0"/>
                            </p:stCondLst>
                            <p:childTnLst>
                              <p:par>
                                <p:cTn id="382" presetID="10" presetClass="entr" presetSubtype="0" fill="hold" grpId="0" nodeType="clickEffect">
                                  <p:stCondLst>
                                    <p:cond delay="0"/>
                                  </p:stCondLst>
                                  <p:childTnLst>
                                    <p:set>
                                      <p:cBhvr>
                                        <p:cTn id="383" dur="1" fill="hold">
                                          <p:stCondLst>
                                            <p:cond delay="0"/>
                                          </p:stCondLst>
                                        </p:cTn>
                                        <p:tgtEl>
                                          <p:spTgt spid="109"/>
                                        </p:tgtEl>
                                        <p:attrNameLst>
                                          <p:attrName>style.visibility</p:attrName>
                                        </p:attrNameLst>
                                      </p:cBhvr>
                                      <p:to>
                                        <p:strVal val="visible"/>
                                      </p:to>
                                    </p:set>
                                    <p:animEffect transition="in" filter="fade">
                                      <p:cBhvr>
                                        <p:cTn id="384" dur="500"/>
                                        <p:tgtEl>
                                          <p:spTgt spid="109"/>
                                        </p:tgtEl>
                                      </p:cBhvr>
                                    </p:animEffect>
                                  </p:childTnLst>
                                  <p:subTnLst>
                                    <p:audio>
                                      <p:cMediaNode>
                                        <p:cTn display="0" masterRel="sameClick">
                                          <p:stCondLst>
                                            <p:cond evt="begin" delay="0">
                                              <p:tn val="382"/>
                                            </p:cond>
                                          </p:stCondLst>
                                          <p:endCondLst>
                                            <p:cond evt="onStopAudio" delay="0">
                                              <p:tgtEl>
                                                <p:sldTgt/>
                                              </p:tgtEl>
                                            </p:cond>
                                          </p:endCondLst>
                                        </p:cTn>
                                        <p:tgtEl>
                                          <p:sndTgt r:embed="rId3" name="Ding.wav"/>
                                        </p:tgtEl>
                                      </p:cMediaNode>
                                    </p:audio>
                                  </p:subTnLst>
                                </p:cTn>
                              </p:par>
                            </p:childTnLst>
                          </p:cTn>
                        </p:par>
                        <p:par>
                          <p:cTn id="385" fill="hold">
                            <p:stCondLst>
                              <p:cond delay="500"/>
                            </p:stCondLst>
                            <p:childTnLst>
                              <p:par>
                                <p:cTn id="386" presetID="10" presetClass="exit" presetSubtype="0" fill="hold" grpId="1" nodeType="afterEffect">
                                  <p:stCondLst>
                                    <p:cond delay="0"/>
                                  </p:stCondLst>
                                  <p:childTnLst>
                                    <p:animEffect transition="out" filter="fade">
                                      <p:cBhvr>
                                        <p:cTn id="387" dur="500"/>
                                        <p:tgtEl>
                                          <p:spTgt spid="109"/>
                                        </p:tgtEl>
                                      </p:cBhvr>
                                    </p:animEffect>
                                    <p:set>
                                      <p:cBhvr>
                                        <p:cTn id="388" dur="1" fill="hold">
                                          <p:stCondLst>
                                            <p:cond delay="499"/>
                                          </p:stCondLst>
                                        </p:cTn>
                                        <p:tgtEl>
                                          <p:spTgt spid="109"/>
                                        </p:tgtEl>
                                        <p:attrNameLst>
                                          <p:attrName>style.visibility</p:attrName>
                                        </p:attrNameLst>
                                      </p:cBhvr>
                                      <p:to>
                                        <p:strVal val="hidden"/>
                                      </p:to>
                                    </p:set>
                                  </p:childTnLst>
                                </p:cTn>
                              </p:par>
                            </p:childTnLst>
                          </p:cTn>
                        </p:par>
                        <p:par>
                          <p:cTn id="389" fill="hold">
                            <p:stCondLst>
                              <p:cond delay="1000"/>
                            </p:stCondLst>
                            <p:childTnLst>
                              <p:par>
                                <p:cTn id="390" presetID="1" presetClass="entr" presetSubtype="0" fill="hold" grpId="0" nodeType="afterEffect">
                                  <p:stCondLst>
                                    <p:cond delay="0"/>
                                  </p:stCondLst>
                                  <p:childTnLst>
                                    <p:set>
                                      <p:cBhvr>
                                        <p:cTn id="391"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392" restart="whenNotActive" fill="hold" evtFilter="cancelBubble" nodeType="interactiveSeq">
                <p:stCondLst>
                  <p:cond evt="onClick" delay="0">
                    <p:tgtEl>
                      <p:spTgt spid="111"/>
                    </p:tgtEl>
                  </p:cond>
                </p:stCondLst>
                <p:endSync evt="end" delay="0">
                  <p:rtn val="all"/>
                </p:endSync>
                <p:childTnLst>
                  <p:par>
                    <p:cTn id="393" fill="hold">
                      <p:stCondLst>
                        <p:cond delay="0"/>
                      </p:stCondLst>
                      <p:childTnLst>
                        <p:par>
                          <p:cTn id="394" fill="hold">
                            <p:stCondLst>
                              <p:cond delay="0"/>
                            </p:stCondLst>
                            <p:childTnLst>
                              <p:par>
                                <p:cTn id="395" presetID="10" presetClass="entr" presetSubtype="0" fill="hold" grpId="0" nodeType="clickEffect">
                                  <p:stCondLst>
                                    <p:cond delay="0"/>
                                  </p:stCondLst>
                                  <p:childTnLst>
                                    <p:set>
                                      <p:cBhvr>
                                        <p:cTn id="396" dur="1" fill="hold">
                                          <p:stCondLst>
                                            <p:cond delay="0"/>
                                          </p:stCondLst>
                                        </p:cTn>
                                        <p:tgtEl>
                                          <p:spTgt spid="112"/>
                                        </p:tgtEl>
                                        <p:attrNameLst>
                                          <p:attrName>style.visibility</p:attrName>
                                        </p:attrNameLst>
                                      </p:cBhvr>
                                      <p:to>
                                        <p:strVal val="visible"/>
                                      </p:to>
                                    </p:set>
                                    <p:animEffect transition="in" filter="fade">
                                      <p:cBhvr>
                                        <p:cTn id="397" dur="500"/>
                                        <p:tgtEl>
                                          <p:spTgt spid="112"/>
                                        </p:tgtEl>
                                      </p:cBhvr>
                                    </p:animEffect>
                                  </p:childTnLst>
                                  <p:subTnLst>
                                    <p:audio>
                                      <p:cMediaNode>
                                        <p:cTn display="0" masterRel="sameClick">
                                          <p:stCondLst>
                                            <p:cond evt="begin" delay="0">
                                              <p:tn val="395"/>
                                            </p:cond>
                                          </p:stCondLst>
                                          <p:endCondLst>
                                            <p:cond evt="onStopAudio" delay="0">
                                              <p:tgtEl>
                                                <p:sldTgt/>
                                              </p:tgtEl>
                                            </p:cond>
                                          </p:endCondLst>
                                        </p:cTn>
                                        <p:tgtEl>
                                          <p:sndTgt r:embed="rId3" name="Ding.wav"/>
                                        </p:tgtEl>
                                      </p:cMediaNode>
                                    </p:audio>
                                  </p:subTnLst>
                                </p:cTn>
                              </p:par>
                            </p:childTnLst>
                          </p:cTn>
                        </p:par>
                        <p:par>
                          <p:cTn id="398" fill="hold">
                            <p:stCondLst>
                              <p:cond delay="500"/>
                            </p:stCondLst>
                            <p:childTnLst>
                              <p:par>
                                <p:cTn id="399" presetID="10" presetClass="exit" presetSubtype="0" fill="hold" grpId="1" nodeType="afterEffect">
                                  <p:stCondLst>
                                    <p:cond delay="0"/>
                                  </p:stCondLst>
                                  <p:childTnLst>
                                    <p:animEffect transition="out" filter="fade">
                                      <p:cBhvr>
                                        <p:cTn id="400" dur="500"/>
                                        <p:tgtEl>
                                          <p:spTgt spid="112"/>
                                        </p:tgtEl>
                                      </p:cBhvr>
                                    </p:animEffect>
                                    <p:set>
                                      <p:cBhvr>
                                        <p:cTn id="401" dur="1" fill="hold">
                                          <p:stCondLst>
                                            <p:cond delay="499"/>
                                          </p:stCondLst>
                                        </p:cTn>
                                        <p:tgtEl>
                                          <p:spTgt spid="112"/>
                                        </p:tgtEl>
                                        <p:attrNameLst>
                                          <p:attrName>style.visibility</p:attrName>
                                        </p:attrNameLst>
                                      </p:cBhvr>
                                      <p:to>
                                        <p:strVal val="hidden"/>
                                      </p:to>
                                    </p:set>
                                  </p:childTnLst>
                                </p:cTn>
                              </p:par>
                            </p:childTnLst>
                          </p:cTn>
                        </p:par>
                        <p:par>
                          <p:cTn id="402" fill="hold">
                            <p:stCondLst>
                              <p:cond delay="1000"/>
                            </p:stCondLst>
                            <p:childTnLst>
                              <p:par>
                                <p:cTn id="403" presetID="1" presetClass="entr" presetSubtype="0" fill="hold" grpId="0" nodeType="afterEffect">
                                  <p:stCondLst>
                                    <p:cond delay="0"/>
                                  </p:stCondLst>
                                  <p:childTnLst>
                                    <p:set>
                                      <p:cBhvr>
                                        <p:cTn id="404" dur="1" fill="hold">
                                          <p:stCondLst>
                                            <p:cond delay="0"/>
                                          </p:stCondLst>
                                        </p:cTn>
                                        <p:tgtEl>
                                          <p:spTgt spid="113"/>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405" restart="whenNotActive" fill="hold" evtFilter="cancelBubble" nodeType="interactiveSeq">
                <p:stCondLst>
                  <p:cond evt="onClick" delay="0">
                    <p:tgtEl>
                      <p:spTgt spid="114"/>
                    </p:tgtEl>
                  </p:cond>
                </p:stCondLst>
                <p:endSync evt="end" delay="0">
                  <p:rtn val="all"/>
                </p:endSync>
                <p:childTnLst>
                  <p:par>
                    <p:cTn id="406" fill="hold">
                      <p:stCondLst>
                        <p:cond delay="0"/>
                      </p:stCondLst>
                      <p:childTnLst>
                        <p:par>
                          <p:cTn id="407" fill="hold">
                            <p:stCondLst>
                              <p:cond delay="0"/>
                            </p:stCondLst>
                            <p:childTnLst>
                              <p:par>
                                <p:cTn id="408" presetID="10" presetClass="entr" presetSubtype="0" fill="hold" grpId="0" nodeType="clickEffect">
                                  <p:stCondLst>
                                    <p:cond delay="0"/>
                                  </p:stCondLst>
                                  <p:childTnLst>
                                    <p:set>
                                      <p:cBhvr>
                                        <p:cTn id="409" dur="1" fill="hold">
                                          <p:stCondLst>
                                            <p:cond delay="0"/>
                                          </p:stCondLst>
                                        </p:cTn>
                                        <p:tgtEl>
                                          <p:spTgt spid="115"/>
                                        </p:tgtEl>
                                        <p:attrNameLst>
                                          <p:attrName>style.visibility</p:attrName>
                                        </p:attrNameLst>
                                      </p:cBhvr>
                                      <p:to>
                                        <p:strVal val="visible"/>
                                      </p:to>
                                    </p:set>
                                    <p:animEffect transition="in" filter="fade">
                                      <p:cBhvr>
                                        <p:cTn id="410" dur="500"/>
                                        <p:tgtEl>
                                          <p:spTgt spid="115"/>
                                        </p:tgtEl>
                                      </p:cBhvr>
                                    </p:animEffect>
                                  </p:childTnLst>
                                  <p:subTnLst>
                                    <p:audio>
                                      <p:cMediaNode>
                                        <p:cTn display="0" masterRel="sameClick">
                                          <p:stCondLst>
                                            <p:cond evt="begin" delay="0">
                                              <p:tn val="408"/>
                                            </p:cond>
                                          </p:stCondLst>
                                          <p:endCondLst>
                                            <p:cond evt="onStopAudio" delay="0">
                                              <p:tgtEl>
                                                <p:sldTgt/>
                                              </p:tgtEl>
                                            </p:cond>
                                          </p:endCondLst>
                                        </p:cTn>
                                        <p:tgtEl>
                                          <p:sndTgt r:embed="rId3" name="Ding.wav"/>
                                        </p:tgtEl>
                                      </p:cMediaNode>
                                    </p:audio>
                                  </p:subTnLst>
                                </p:cTn>
                              </p:par>
                            </p:childTnLst>
                          </p:cTn>
                        </p:par>
                        <p:par>
                          <p:cTn id="411" fill="hold">
                            <p:stCondLst>
                              <p:cond delay="500"/>
                            </p:stCondLst>
                            <p:childTnLst>
                              <p:par>
                                <p:cTn id="412" presetID="10" presetClass="exit" presetSubtype="0" fill="hold" grpId="1" nodeType="afterEffect">
                                  <p:stCondLst>
                                    <p:cond delay="0"/>
                                  </p:stCondLst>
                                  <p:childTnLst>
                                    <p:animEffect transition="out" filter="fade">
                                      <p:cBhvr>
                                        <p:cTn id="413" dur="500"/>
                                        <p:tgtEl>
                                          <p:spTgt spid="115"/>
                                        </p:tgtEl>
                                      </p:cBhvr>
                                    </p:animEffect>
                                    <p:set>
                                      <p:cBhvr>
                                        <p:cTn id="414" dur="1" fill="hold">
                                          <p:stCondLst>
                                            <p:cond delay="499"/>
                                          </p:stCondLst>
                                        </p:cTn>
                                        <p:tgtEl>
                                          <p:spTgt spid="115"/>
                                        </p:tgtEl>
                                        <p:attrNameLst>
                                          <p:attrName>style.visibility</p:attrName>
                                        </p:attrNameLst>
                                      </p:cBhvr>
                                      <p:to>
                                        <p:strVal val="hidden"/>
                                      </p:to>
                                    </p:set>
                                  </p:childTnLst>
                                </p:cTn>
                              </p:par>
                            </p:childTnLst>
                          </p:cTn>
                        </p:par>
                        <p:par>
                          <p:cTn id="415" fill="hold">
                            <p:stCondLst>
                              <p:cond delay="1000"/>
                            </p:stCondLst>
                            <p:childTnLst>
                              <p:par>
                                <p:cTn id="416" presetID="1" presetClass="entr" presetSubtype="0" fill="hold" grpId="0" nodeType="afterEffect">
                                  <p:stCondLst>
                                    <p:cond delay="0"/>
                                  </p:stCondLst>
                                  <p:childTnLst>
                                    <p:set>
                                      <p:cBhvr>
                                        <p:cTn id="417" dur="1" fill="hold">
                                          <p:stCondLst>
                                            <p:cond delay="0"/>
                                          </p:stCondLst>
                                        </p:cTn>
                                        <p:tgtEl>
                                          <p:spTgt spid="116"/>
                                        </p:tgtEl>
                                        <p:attrNameLst>
                                          <p:attrName>style.visibility</p:attrName>
                                        </p:attrNameLst>
                                      </p:cBhvr>
                                      <p:to>
                                        <p:strVal val="visible"/>
                                      </p:to>
                                    </p:set>
                                  </p:childTnLst>
                                </p:cTn>
                              </p:par>
                            </p:childTnLst>
                          </p:cTn>
                        </p:par>
                      </p:childTnLst>
                    </p:cTn>
                  </p:par>
                </p:childTnLst>
              </p:cTn>
              <p:nextCondLst>
                <p:cond evt="onClick" delay="0">
                  <p:tgtEl>
                    <p:spTgt spid="114"/>
                  </p:tgtEl>
                </p:cond>
              </p:nextCondLst>
            </p:seq>
            <p:seq concurrent="1" nextAc="seek">
              <p:cTn id="418" restart="whenNotActive" fill="hold" evtFilter="cancelBubble" nodeType="interactiveSeq">
                <p:stCondLst>
                  <p:cond evt="onClick" delay="0">
                    <p:tgtEl>
                      <p:spTgt spid="117"/>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clickEffect">
                                  <p:stCondLst>
                                    <p:cond delay="0"/>
                                  </p:stCondLst>
                                  <p:childTnLst>
                                    <p:set>
                                      <p:cBhvr>
                                        <p:cTn id="422" dur="1" fill="hold">
                                          <p:stCondLst>
                                            <p:cond delay="0"/>
                                          </p:stCondLst>
                                        </p:cTn>
                                        <p:tgtEl>
                                          <p:spTgt spid="118"/>
                                        </p:tgtEl>
                                        <p:attrNameLst>
                                          <p:attrName>style.visibility</p:attrName>
                                        </p:attrNameLst>
                                      </p:cBhvr>
                                      <p:to>
                                        <p:strVal val="visible"/>
                                      </p:to>
                                    </p:set>
                                    <p:animEffect transition="in" filter="fade">
                                      <p:cBhvr>
                                        <p:cTn id="423" dur="500"/>
                                        <p:tgtEl>
                                          <p:spTgt spid="118"/>
                                        </p:tgtEl>
                                      </p:cBhvr>
                                    </p:animEffect>
                                  </p:childTnLst>
                                  <p:subTnLst>
                                    <p:audio>
                                      <p:cMediaNode>
                                        <p:cTn display="0" masterRel="sameClick">
                                          <p:stCondLst>
                                            <p:cond evt="begin" delay="0">
                                              <p:tn val="421"/>
                                            </p:cond>
                                          </p:stCondLst>
                                          <p:endCondLst>
                                            <p:cond evt="onStopAudio" delay="0">
                                              <p:tgtEl>
                                                <p:sldTgt/>
                                              </p:tgtEl>
                                            </p:cond>
                                          </p:endCondLst>
                                        </p:cTn>
                                        <p:tgtEl>
                                          <p:sndTgt r:embed="rId3" name="Ding.wav"/>
                                        </p:tgtEl>
                                      </p:cMediaNode>
                                    </p:audio>
                                  </p:subTnLst>
                                </p:cTn>
                              </p:par>
                            </p:childTnLst>
                          </p:cTn>
                        </p:par>
                        <p:par>
                          <p:cTn id="424" fill="hold">
                            <p:stCondLst>
                              <p:cond delay="500"/>
                            </p:stCondLst>
                            <p:childTnLst>
                              <p:par>
                                <p:cTn id="425" presetID="10" presetClass="exit" presetSubtype="0" fill="hold" grpId="1" nodeType="afterEffect">
                                  <p:stCondLst>
                                    <p:cond delay="0"/>
                                  </p:stCondLst>
                                  <p:childTnLst>
                                    <p:animEffect transition="out" filter="fade">
                                      <p:cBhvr>
                                        <p:cTn id="426" dur="500"/>
                                        <p:tgtEl>
                                          <p:spTgt spid="118"/>
                                        </p:tgtEl>
                                      </p:cBhvr>
                                    </p:animEffect>
                                    <p:set>
                                      <p:cBhvr>
                                        <p:cTn id="427" dur="1" fill="hold">
                                          <p:stCondLst>
                                            <p:cond delay="499"/>
                                          </p:stCondLst>
                                        </p:cTn>
                                        <p:tgtEl>
                                          <p:spTgt spid="118"/>
                                        </p:tgtEl>
                                        <p:attrNameLst>
                                          <p:attrName>style.visibility</p:attrName>
                                        </p:attrNameLst>
                                      </p:cBhvr>
                                      <p:to>
                                        <p:strVal val="hidden"/>
                                      </p:to>
                                    </p:set>
                                  </p:childTnLst>
                                </p:cTn>
                              </p:par>
                            </p:childTnLst>
                          </p:cTn>
                        </p:par>
                        <p:par>
                          <p:cTn id="428" fill="hold">
                            <p:stCondLst>
                              <p:cond delay="1000"/>
                            </p:stCondLst>
                            <p:childTnLst>
                              <p:par>
                                <p:cTn id="429" presetID="1" presetClass="entr" presetSubtype="0" fill="hold" grpId="0" nodeType="afterEffect">
                                  <p:stCondLst>
                                    <p:cond delay="0"/>
                                  </p:stCondLst>
                                  <p:childTnLst>
                                    <p:set>
                                      <p:cBhvr>
                                        <p:cTn id="430"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17"/>
                  </p:tgtEl>
                </p:cond>
              </p:nextCondLst>
            </p:seq>
            <p:seq concurrent="1" nextAc="seek">
              <p:cTn id="431" restart="whenNotActive" fill="hold" evtFilter="cancelBubble" nodeType="interactiveSeq">
                <p:stCondLst>
                  <p:cond evt="onClick" delay="0">
                    <p:tgtEl>
                      <p:spTgt spid="120"/>
                    </p:tgtEl>
                  </p:cond>
                </p:stCondLst>
                <p:endSync evt="end" delay="0">
                  <p:rtn val="all"/>
                </p:endSync>
                <p:childTnLst>
                  <p:par>
                    <p:cTn id="432" fill="hold">
                      <p:stCondLst>
                        <p:cond delay="0"/>
                      </p:stCondLst>
                      <p:childTnLst>
                        <p:par>
                          <p:cTn id="433" fill="hold">
                            <p:stCondLst>
                              <p:cond delay="0"/>
                            </p:stCondLst>
                            <p:childTnLst>
                              <p:par>
                                <p:cTn id="434" presetID="10" presetClass="entr" presetSubtype="0" fill="hold" grpId="0" nodeType="clickEffect">
                                  <p:stCondLst>
                                    <p:cond delay="0"/>
                                  </p:stCondLst>
                                  <p:childTnLst>
                                    <p:set>
                                      <p:cBhvr>
                                        <p:cTn id="435" dur="1" fill="hold">
                                          <p:stCondLst>
                                            <p:cond delay="0"/>
                                          </p:stCondLst>
                                        </p:cTn>
                                        <p:tgtEl>
                                          <p:spTgt spid="121"/>
                                        </p:tgtEl>
                                        <p:attrNameLst>
                                          <p:attrName>style.visibility</p:attrName>
                                        </p:attrNameLst>
                                      </p:cBhvr>
                                      <p:to>
                                        <p:strVal val="visible"/>
                                      </p:to>
                                    </p:set>
                                    <p:animEffect transition="in" filter="fade">
                                      <p:cBhvr>
                                        <p:cTn id="436" dur="500"/>
                                        <p:tgtEl>
                                          <p:spTgt spid="121"/>
                                        </p:tgtEl>
                                      </p:cBhvr>
                                    </p:animEffect>
                                  </p:childTnLst>
                                  <p:subTnLst>
                                    <p:audio>
                                      <p:cMediaNode>
                                        <p:cTn display="0" masterRel="sameClick">
                                          <p:stCondLst>
                                            <p:cond evt="begin" delay="0">
                                              <p:tn val="434"/>
                                            </p:cond>
                                          </p:stCondLst>
                                          <p:endCondLst>
                                            <p:cond evt="onStopAudio" delay="0">
                                              <p:tgtEl>
                                                <p:sldTgt/>
                                              </p:tgtEl>
                                            </p:cond>
                                          </p:endCondLst>
                                        </p:cTn>
                                        <p:tgtEl>
                                          <p:sndTgt r:embed="rId3" name="Ding.wav"/>
                                        </p:tgtEl>
                                      </p:cMediaNode>
                                    </p:audio>
                                  </p:subTnLst>
                                </p:cTn>
                              </p:par>
                            </p:childTnLst>
                          </p:cTn>
                        </p:par>
                        <p:par>
                          <p:cTn id="437" fill="hold">
                            <p:stCondLst>
                              <p:cond delay="500"/>
                            </p:stCondLst>
                            <p:childTnLst>
                              <p:par>
                                <p:cTn id="438" presetID="10" presetClass="exit" presetSubtype="0" fill="hold" grpId="1" nodeType="afterEffect">
                                  <p:stCondLst>
                                    <p:cond delay="0"/>
                                  </p:stCondLst>
                                  <p:childTnLst>
                                    <p:animEffect transition="out" filter="fade">
                                      <p:cBhvr>
                                        <p:cTn id="439" dur="500"/>
                                        <p:tgtEl>
                                          <p:spTgt spid="121"/>
                                        </p:tgtEl>
                                      </p:cBhvr>
                                    </p:animEffect>
                                    <p:set>
                                      <p:cBhvr>
                                        <p:cTn id="440" dur="1" fill="hold">
                                          <p:stCondLst>
                                            <p:cond delay="499"/>
                                          </p:stCondLst>
                                        </p:cTn>
                                        <p:tgtEl>
                                          <p:spTgt spid="121"/>
                                        </p:tgtEl>
                                        <p:attrNameLst>
                                          <p:attrName>style.visibility</p:attrName>
                                        </p:attrNameLst>
                                      </p:cBhvr>
                                      <p:to>
                                        <p:strVal val="hidden"/>
                                      </p:to>
                                    </p:set>
                                  </p:childTnLst>
                                </p:cTn>
                              </p:par>
                            </p:childTnLst>
                          </p:cTn>
                        </p:par>
                        <p:par>
                          <p:cTn id="441" fill="hold">
                            <p:stCondLst>
                              <p:cond delay="1000"/>
                            </p:stCondLst>
                            <p:childTnLst>
                              <p:par>
                                <p:cTn id="442" presetID="1" presetClass="entr" presetSubtype="0" fill="hold" grpId="0" nodeType="afterEffect">
                                  <p:stCondLst>
                                    <p:cond delay="0"/>
                                  </p:stCondLst>
                                  <p:childTnLst>
                                    <p:set>
                                      <p:cBhvr>
                                        <p:cTn id="443" dur="1" fill="hold">
                                          <p:stCondLst>
                                            <p:cond delay="0"/>
                                          </p:stCondLst>
                                        </p:cTn>
                                        <p:tgtEl>
                                          <p:spTgt spid="122"/>
                                        </p:tgtEl>
                                        <p:attrNameLst>
                                          <p:attrName>style.visibility</p:attrName>
                                        </p:attrNameLst>
                                      </p:cBhvr>
                                      <p:to>
                                        <p:strVal val="visible"/>
                                      </p:to>
                                    </p:set>
                                  </p:childTnLst>
                                </p:cTn>
                              </p:par>
                            </p:childTnLst>
                          </p:cTn>
                        </p:par>
                      </p:childTnLst>
                    </p:cTn>
                  </p:par>
                </p:childTnLst>
              </p:cTn>
              <p:nextCondLst>
                <p:cond evt="onClick" delay="0">
                  <p:tgtEl>
                    <p:spTgt spid="120"/>
                  </p:tgtEl>
                </p:cond>
              </p:nextCondLst>
            </p:seq>
            <p:seq concurrent="1" nextAc="seek">
              <p:cTn id="444" restart="whenNotActive" fill="hold" evtFilter="cancelBubble" nodeType="interactiveSeq">
                <p:stCondLst>
                  <p:cond evt="onClick" delay="0">
                    <p:tgtEl>
                      <p:spTgt spid="123"/>
                    </p:tgtEl>
                  </p:cond>
                </p:stCondLst>
                <p:endSync evt="end" delay="0">
                  <p:rtn val="all"/>
                </p:endSync>
                <p:childTnLst>
                  <p:par>
                    <p:cTn id="445" fill="hold">
                      <p:stCondLst>
                        <p:cond delay="0"/>
                      </p:stCondLst>
                      <p:childTnLst>
                        <p:par>
                          <p:cTn id="446" fill="hold">
                            <p:stCondLst>
                              <p:cond delay="0"/>
                            </p:stCondLst>
                            <p:childTnLst>
                              <p:par>
                                <p:cTn id="447" presetID="10" presetClass="entr" presetSubtype="0" fill="hold" grpId="0" nodeType="clickEffect">
                                  <p:stCondLst>
                                    <p:cond delay="0"/>
                                  </p:stCondLst>
                                  <p:childTnLst>
                                    <p:set>
                                      <p:cBhvr>
                                        <p:cTn id="448" dur="1" fill="hold">
                                          <p:stCondLst>
                                            <p:cond delay="0"/>
                                          </p:stCondLst>
                                        </p:cTn>
                                        <p:tgtEl>
                                          <p:spTgt spid="124"/>
                                        </p:tgtEl>
                                        <p:attrNameLst>
                                          <p:attrName>style.visibility</p:attrName>
                                        </p:attrNameLst>
                                      </p:cBhvr>
                                      <p:to>
                                        <p:strVal val="visible"/>
                                      </p:to>
                                    </p:set>
                                    <p:animEffect transition="in" filter="fade">
                                      <p:cBhvr>
                                        <p:cTn id="449" dur="500"/>
                                        <p:tgtEl>
                                          <p:spTgt spid="124"/>
                                        </p:tgtEl>
                                      </p:cBhvr>
                                    </p:animEffect>
                                  </p:childTnLst>
                                  <p:subTnLst>
                                    <p:audio>
                                      <p:cMediaNode>
                                        <p:cTn display="0" masterRel="sameClick">
                                          <p:stCondLst>
                                            <p:cond evt="begin" delay="0">
                                              <p:tn val="447"/>
                                            </p:cond>
                                          </p:stCondLst>
                                          <p:endCondLst>
                                            <p:cond evt="onStopAudio" delay="0">
                                              <p:tgtEl>
                                                <p:sldTgt/>
                                              </p:tgtEl>
                                            </p:cond>
                                          </p:endCondLst>
                                        </p:cTn>
                                        <p:tgtEl>
                                          <p:sndTgt r:embed="rId3" name="Ding.wav"/>
                                        </p:tgtEl>
                                      </p:cMediaNode>
                                    </p:audio>
                                  </p:subTnLst>
                                </p:cTn>
                              </p:par>
                            </p:childTnLst>
                          </p:cTn>
                        </p:par>
                        <p:par>
                          <p:cTn id="450" fill="hold">
                            <p:stCondLst>
                              <p:cond delay="500"/>
                            </p:stCondLst>
                            <p:childTnLst>
                              <p:par>
                                <p:cTn id="451" presetID="10" presetClass="exit" presetSubtype="0" fill="hold" grpId="1" nodeType="afterEffect">
                                  <p:stCondLst>
                                    <p:cond delay="0"/>
                                  </p:stCondLst>
                                  <p:childTnLst>
                                    <p:animEffect transition="out" filter="fade">
                                      <p:cBhvr>
                                        <p:cTn id="452" dur="500"/>
                                        <p:tgtEl>
                                          <p:spTgt spid="124"/>
                                        </p:tgtEl>
                                      </p:cBhvr>
                                    </p:animEffect>
                                    <p:set>
                                      <p:cBhvr>
                                        <p:cTn id="453" dur="1" fill="hold">
                                          <p:stCondLst>
                                            <p:cond delay="499"/>
                                          </p:stCondLst>
                                        </p:cTn>
                                        <p:tgtEl>
                                          <p:spTgt spid="124"/>
                                        </p:tgtEl>
                                        <p:attrNameLst>
                                          <p:attrName>style.visibility</p:attrName>
                                        </p:attrNameLst>
                                      </p:cBhvr>
                                      <p:to>
                                        <p:strVal val="hidden"/>
                                      </p:to>
                                    </p:set>
                                  </p:childTnLst>
                                </p:cTn>
                              </p:par>
                            </p:childTnLst>
                          </p:cTn>
                        </p:par>
                        <p:par>
                          <p:cTn id="454" fill="hold">
                            <p:stCondLst>
                              <p:cond delay="1000"/>
                            </p:stCondLst>
                            <p:childTnLst>
                              <p:par>
                                <p:cTn id="455" presetID="1" presetClass="entr" presetSubtype="0" fill="hold" grpId="0" nodeType="afterEffect">
                                  <p:stCondLst>
                                    <p:cond delay="0"/>
                                  </p:stCondLst>
                                  <p:childTnLst>
                                    <p:set>
                                      <p:cBhvr>
                                        <p:cTn id="456" dur="1" fill="hold">
                                          <p:stCondLst>
                                            <p:cond delay="0"/>
                                          </p:stCondLst>
                                        </p:cTn>
                                        <p:tgtEl>
                                          <p:spTgt spid="125"/>
                                        </p:tgtEl>
                                        <p:attrNameLst>
                                          <p:attrName>style.visibility</p:attrName>
                                        </p:attrNameLst>
                                      </p:cBhvr>
                                      <p:to>
                                        <p:strVal val="visible"/>
                                      </p:to>
                                    </p:set>
                                  </p:childTnLst>
                                </p:cTn>
                              </p:par>
                            </p:childTnLst>
                          </p:cTn>
                        </p:par>
                      </p:childTnLst>
                    </p:cTn>
                  </p:par>
                </p:childTnLst>
              </p:cTn>
              <p:nextCondLst>
                <p:cond evt="onClick" delay="0">
                  <p:tgtEl>
                    <p:spTgt spid="123"/>
                  </p:tgtEl>
                </p:cond>
              </p:nextCondLst>
            </p:seq>
            <p:seq concurrent="1" nextAc="seek">
              <p:cTn id="457" restart="whenNotActive" fill="hold" evtFilter="cancelBubble" nodeType="interactiveSeq">
                <p:stCondLst>
                  <p:cond evt="onClick" delay="0">
                    <p:tgtEl>
                      <p:spTgt spid="126"/>
                    </p:tgtEl>
                  </p:cond>
                </p:stCondLst>
                <p:endSync evt="end" delay="0">
                  <p:rtn val="all"/>
                </p:endSync>
                <p:childTnLst>
                  <p:par>
                    <p:cTn id="458" fill="hold">
                      <p:stCondLst>
                        <p:cond delay="0"/>
                      </p:stCondLst>
                      <p:childTnLst>
                        <p:par>
                          <p:cTn id="459" fill="hold">
                            <p:stCondLst>
                              <p:cond delay="0"/>
                            </p:stCondLst>
                            <p:childTnLst>
                              <p:par>
                                <p:cTn id="460" presetID="10" presetClass="entr" presetSubtype="0" fill="hold" grpId="0" nodeType="clickEffect">
                                  <p:stCondLst>
                                    <p:cond delay="0"/>
                                  </p:stCondLst>
                                  <p:childTnLst>
                                    <p:set>
                                      <p:cBhvr>
                                        <p:cTn id="461" dur="1" fill="hold">
                                          <p:stCondLst>
                                            <p:cond delay="0"/>
                                          </p:stCondLst>
                                        </p:cTn>
                                        <p:tgtEl>
                                          <p:spTgt spid="127"/>
                                        </p:tgtEl>
                                        <p:attrNameLst>
                                          <p:attrName>style.visibility</p:attrName>
                                        </p:attrNameLst>
                                      </p:cBhvr>
                                      <p:to>
                                        <p:strVal val="visible"/>
                                      </p:to>
                                    </p:set>
                                    <p:animEffect transition="in" filter="fade">
                                      <p:cBhvr>
                                        <p:cTn id="462" dur="500"/>
                                        <p:tgtEl>
                                          <p:spTgt spid="127"/>
                                        </p:tgtEl>
                                      </p:cBhvr>
                                    </p:animEffect>
                                  </p:childTnLst>
                                  <p:subTnLst>
                                    <p:audio>
                                      <p:cMediaNode>
                                        <p:cTn display="0" masterRel="sameClick">
                                          <p:stCondLst>
                                            <p:cond evt="begin" delay="0">
                                              <p:tn val="460"/>
                                            </p:cond>
                                          </p:stCondLst>
                                          <p:endCondLst>
                                            <p:cond evt="onStopAudio" delay="0">
                                              <p:tgtEl>
                                                <p:sldTgt/>
                                              </p:tgtEl>
                                            </p:cond>
                                          </p:endCondLst>
                                        </p:cTn>
                                        <p:tgtEl>
                                          <p:sndTgt r:embed="rId3" name="Ding.wav"/>
                                        </p:tgtEl>
                                      </p:cMediaNode>
                                    </p:audio>
                                  </p:subTnLst>
                                </p:cTn>
                              </p:par>
                            </p:childTnLst>
                          </p:cTn>
                        </p:par>
                        <p:par>
                          <p:cTn id="463" fill="hold">
                            <p:stCondLst>
                              <p:cond delay="500"/>
                            </p:stCondLst>
                            <p:childTnLst>
                              <p:par>
                                <p:cTn id="464" presetID="10" presetClass="exit" presetSubtype="0" fill="hold" grpId="1" nodeType="afterEffect">
                                  <p:stCondLst>
                                    <p:cond delay="0"/>
                                  </p:stCondLst>
                                  <p:childTnLst>
                                    <p:animEffect transition="out" filter="fade">
                                      <p:cBhvr>
                                        <p:cTn id="465" dur="500"/>
                                        <p:tgtEl>
                                          <p:spTgt spid="127"/>
                                        </p:tgtEl>
                                      </p:cBhvr>
                                    </p:animEffect>
                                    <p:set>
                                      <p:cBhvr>
                                        <p:cTn id="466" dur="1" fill="hold">
                                          <p:stCondLst>
                                            <p:cond delay="499"/>
                                          </p:stCondLst>
                                        </p:cTn>
                                        <p:tgtEl>
                                          <p:spTgt spid="127"/>
                                        </p:tgtEl>
                                        <p:attrNameLst>
                                          <p:attrName>style.visibility</p:attrName>
                                        </p:attrNameLst>
                                      </p:cBhvr>
                                      <p:to>
                                        <p:strVal val="hidden"/>
                                      </p:to>
                                    </p:set>
                                  </p:childTnLst>
                                </p:cTn>
                              </p:par>
                            </p:childTnLst>
                          </p:cTn>
                        </p:par>
                        <p:par>
                          <p:cTn id="467" fill="hold">
                            <p:stCondLst>
                              <p:cond delay="1000"/>
                            </p:stCondLst>
                            <p:childTnLst>
                              <p:par>
                                <p:cTn id="468" presetID="1" presetClass="entr" presetSubtype="0" fill="hold" grpId="0" nodeType="afterEffect">
                                  <p:stCondLst>
                                    <p:cond delay="0"/>
                                  </p:stCondLst>
                                  <p:childTnLst>
                                    <p:set>
                                      <p:cBhvr>
                                        <p:cTn id="469" dur="1" fill="hold">
                                          <p:stCondLst>
                                            <p:cond delay="0"/>
                                          </p:stCondLst>
                                        </p:cTn>
                                        <p:tgtEl>
                                          <p:spTgt spid="128"/>
                                        </p:tgtEl>
                                        <p:attrNameLst>
                                          <p:attrName>style.visibility</p:attrName>
                                        </p:attrNameLst>
                                      </p:cBhvr>
                                      <p:to>
                                        <p:strVal val="visible"/>
                                      </p:to>
                                    </p:set>
                                  </p:childTnLst>
                                </p:cTn>
                              </p:par>
                            </p:childTnLst>
                          </p:cTn>
                        </p:par>
                      </p:childTnLst>
                    </p:cTn>
                  </p:par>
                </p:childTnLst>
              </p:cTn>
              <p:nextCondLst>
                <p:cond evt="onClick" delay="0">
                  <p:tgtEl>
                    <p:spTgt spid="126"/>
                  </p:tgtEl>
                </p:cond>
              </p:nextCondLst>
            </p:seq>
            <p:seq concurrent="1" nextAc="seek">
              <p:cTn id="470" restart="whenNotActive" fill="hold" evtFilter="cancelBubble" nodeType="interactiveSeq">
                <p:stCondLst>
                  <p:cond evt="onClick" delay="0">
                    <p:tgtEl>
                      <p:spTgt spid="129"/>
                    </p:tgtEl>
                  </p:cond>
                </p:stCondLst>
                <p:endSync evt="end" delay="0">
                  <p:rtn val="all"/>
                </p:endSync>
                <p:childTnLst>
                  <p:par>
                    <p:cTn id="471" fill="hold">
                      <p:stCondLst>
                        <p:cond delay="0"/>
                      </p:stCondLst>
                      <p:childTnLst>
                        <p:par>
                          <p:cTn id="472" fill="hold">
                            <p:stCondLst>
                              <p:cond delay="0"/>
                            </p:stCondLst>
                            <p:childTnLst>
                              <p:par>
                                <p:cTn id="473" presetID="10" presetClass="entr" presetSubtype="0" fill="hold" grpId="0" nodeType="clickEffect">
                                  <p:stCondLst>
                                    <p:cond delay="0"/>
                                  </p:stCondLst>
                                  <p:childTnLst>
                                    <p:set>
                                      <p:cBhvr>
                                        <p:cTn id="474" dur="1" fill="hold">
                                          <p:stCondLst>
                                            <p:cond delay="0"/>
                                          </p:stCondLst>
                                        </p:cTn>
                                        <p:tgtEl>
                                          <p:spTgt spid="130"/>
                                        </p:tgtEl>
                                        <p:attrNameLst>
                                          <p:attrName>style.visibility</p:attrName>
                                        </p:attrNameLst>
                                      </p:cBhvr>
                                      <p:to>
                                        <p:strVal val="visible"/>
                                      </p:to>
                                    </p:set>
                                    <p:animEffect transition="in" filter="fade">
                                      <p:cBhvr>
                                        <p:cTn id="475" dur="500"/>
                                        <p:tgtEl>
                                          <p:spTgt spid="130"/>
                                        </p:tgtEl>
                                      </p:cBhvr>
                                    </p:animEffect>
                                  </p:childTnLst>
                                  <p:subTnLst>
                                    <p:audio>
                                      <p:cMediaNode>
                                        <p:cTn display="0" masterRel="sameClick">
                                          <p:stCondLst>
                                            <p:cond evt="begin" delay="0">
                                              <p:tn val="473"/>
                                            </p:cond>
                                          </p:stCondLst>
                                          <p:endCondLst>
                                            <p:cond evt="onStopAudio" delay="0">
                                              <p:tgtEl>
                                                <p:sldTgt/>
                                              </p:tgtEl>
                                            </p:cond>
                                          </p:endCondLst>
                                        </p:cTn>
                                        <p:tgtEl>
                                          <p:sndTgt r:embed="rId3" name="Ding.wav"/>
                                        </p:tgtEl>
                                      </p:cMediaNode>
                                    </p:audio>
                                  </p:subTnLst>
                                </p:cTn>
                              </p:par>
                            </p:childTnLst>
                          </p:cTn>
                        </p:par>
                        <p:par>
                          <p:cTn id="476" fill="hold">
                            <p:stCondLst>
                              <p:cond delay="500"/>
                            </p:stCondLst>
                            <p:childTnLst>
                              <p:par>
                                <p:cTn id="477" presetID="10" presetClass="exit" presetSubtype="0" fill="hold" grpId="1" nodeType="afterEffect">
                                  <p:stCondLst>
                                    <p:cond delay="0"/>
                                  </p:stCondLst>
                                  <p:childTnLst>
                                    <p:animEffect transition="out" filter="fade">
                                      <p:cBhvr>
                                        <p:cTn id="478" dur="500"/>
                                        <p:tgtEl>
                                          <p:spTgt spid="130"/>
                                        </p:tgtEl>
                                      </p:cBhvr>
                                    </p:animEffect>
                                    <p:set>
                                      <p:cBhvr>
                                        <p:cTn id="479" dur="1" fill="hold">
                                          <p:stCondLst>
                                            <p:cond delay="499"/>
                                          </p:stCondLst>
                                        </p:cTn>
                                        <p:tgtEl>
                                          <p:spTgt spid="130"/>
                                        </p:tgtEl>
                                        <p:attrNameLst>
                                          <p:attrName>style.visibility</p:attrName>
                                        </p:attrNameLst>
                                      </p:cBhvr>
                                      <p:to>
                                        <p:strVal val="hidden"/>
                                      </p:to>
                                    </p:set>
                                  </p:childTnLst>
                                </p:cTn>
                              </p:par>
                            </p:childTnLst>
                          </p:cTn>
                        </p:par>
                        <p:par>
                          <p:cTn id="480" fill="hold">
                            <p:stCondLst>
                              <p:cond delay="1000"/>
                            </p:stCondLst>
                            <p:childTnLst>
                              <p:par>
                                <p:cTn id="481" presetID="1" presetClass="entr" presetSubtype="0" fill="hold" grpId="0" nodeType="afterEffect">
                                  <p:stCondLst>
                                    <p:cond delay="0"/>
                                  </p:stCondLst>
                                  <p:childTnLst>
                                    <p:set>
                                      <p:cBhvr>
                                        <p:cTn id="482" dur="1" fill="hold">
                                          <p:stCondLst>
                                            <p:cond delay="0"/>
                                          </p:stCondLst>
                                        </p:cTn>
                                        <p:tgtEl>
                                          <p:spTgt spid="131"/>
                                        </p:tgtEl>
                                        <p:attrNameLst>
                                          <p:attrName>style.visibility</p:attrName>
                                        </p:attrNameLst>
                                      </p:cBhvr>
                                      <p:to>
                                        <p:strVal val="visible"/>
                                      </p:to>
                                    </p:set>
                                  </p:childTnLst>
                                </p:cTn>
                              </p:par>
                            </p:childTnLst>
                          </p:cTn>
                        </p:par>
                      </p:childTnLst>
                    </p:cTn>
                  </p:par>
                </p:childTnLst>
              </p:cTn>
              <p:nextCondLst>
                <p:cond evt="onClick" delay="0">
                  <p:tgtEl>
                    <p:spTgt spid="129"/>
                  </p:tgtEl>
                </p:cond>
              </p:nextCondLst>
            </p:seq>
            <p:seq concurrent="1" nextAc="seek">
              <p:cTn id="483" restart="whenNotActive" fill="hold" evtFilter="cancelBubble" nodeType="interactiveSeq">
                <p:stCondLst>
                  <p:cond evt="onClick" delay="0">
                    <p:tgtEl>
                      <p:spTgt spid="132"/>
                    </p:tgtEl>
                  </p:cond>
                </p:stCondLst>
                <p:endSync evt="end" delay="0">
                  <p:rtn val="all"/>
                </p:endSync>
                <p:childTnLst>
                  <p:par>
                    <p:cTn id="484" fill="hold">
                      <p:stCondLst>
                        <p:cond delay="0"/>
                      </p:stCondLst>
                      <p:childTnLst>
                        <p:par>
                          <p:cTn id="485" fill="hold">
                            <p:stCondLst>
                              <p:cond delay="0"/>
                            </p:stCondLst>
                            <p:childTnLst>
                              <p:par>
                                <p:cTn id="486" presetID="10" presetClass="entr" presetSubtype="0" fill="hold" grpId="0" nodeType="clickEffect">
                                  <p:stCondLst>
                                    <p:cond delay="0"/>
                                  </p:stCondLst>
                                  <p:childTnLst>
                                    <p:set>
                                      <p:cBhvr>
                                        <p:cTn id="487" dur="1" fill="hold">
                                          <p:stCondLst>
                                            <p:cond delay="0"/>
                                          </p:stCondLst>
                                        </p:cTn>
                                        <p:tgtEl>
                                          <p:spTgt spid="133"/>
                                        </p:tgtEl>
                                        <p:attrNameLst>
                                          <p:attrName>style.visibility</p:attrName>
                                        </p:attrNameLst>
                                      </p:cBhvr>
                                      <p:to>
                                        <p:strVal val="visible"/>
                                      </p:to>
                                    </p:set>
                                    <p:animEffect transition="in" filter="fade">
                                      <p:cBhvr>
                                        <p:cTn id="488" dur="500"/>
                                        <p:tgtEl>
                                          <p:spTgt spid="133"/>
                                        </p:tgtEl>
                                      </p:cBhvr>
                                    </p:animEffect>
                                  </p:childTnLst>
                                  <p:subTnLst>
                                    <p:audio>
                                      <p:cMediaNode>
                                        <p:cTn display="0" masterRel="sameClick">
                                          <p:stCondLst>
                                            <p:cond evt="begin" delay="0">
                                              <p:tn val="486"/>
                                            </p:cond>
                                          </p:stCondLst>
                                          <p:endCondLst>
                                            <p:cond evt="onStopAudio" delay="0">
                                              <p:tgtEl>
                                                <p:sldTgt/>
                                              </p:tgtEl>
                                            </p:cond>
                                          </p:endCondLst>
                                        </p:cTn>
                                        <p:tgtEl>
                                          <p:sndTgt r:embed="rId3" name="Ding.wav"/>
                                        </p:tgtEl>
                                      </p:cMediaNode>
                                    </p:audio>
                                  </p:subTnLst>
                                </p:cTn>
                              </p:par>
                            </p:childTnLst>
                          </p:cTn>
                        </p:par>
                        <p:par>
                          <p:cTn id="489" fill="hold">
                            <p:stCondLst>
                              <p:cond delay="500"/>
                            </p:stCondLst>
                            <p:childTnLst>
                              <p:par>
                                <p:cTn id="490" presetID="10" presetClass="exit" presetSubtype="0" fill="hold" grpId="1" nodeType="afterEffect">
                                  <p:stCondLst>
                                    <p:cond delay="0"/>
                                  </p:stCondLst>
                                  <p:childTnLst>
                                    <p:animEffect transition="out" filter="fade">
                                      <p:cBhvr>
                                        <p:cTn id="491" dur="500"/>
                                        <p:tgtEl>
                                          <p:spTgt spid="133"/>
                                        </p:tgtEl>
                                      </p:cBhvr>
                                    </p:animEffect>
                                    <p:set>
                                      <p:cBhvr>
                                        <p:cTn id="492" dur="1" fill="hold">
                                          <p:stCondLst>
                                            <p:cond delay="499"/>
                                          </p:stCondLst>
                                        </p:cTn>
                                        <p:tgtEl>
                                          <p:spTgt spid="133"/>
                                        </p:tgtEl>
                                        <p:attrNameLst>
                                          <p:attrName>style.visibility</p:attrName>
                                        </p:attrNameLst>
                                      </p:cBhvr>
                                      <p:to>
                                        <p:strVal val="hidden"/>
                                      </p:to>
                                    </p:set>
                                  </p:childTnLst>
                                </p:cTn>
                              </p:par>
                            </p:childTnLst>
                          </p:cTn>
                        </p:par>
                        <p:par>
                          <p:cTn id="493" fill="hold">
                            <p:stCondLst>
                              <p:cond delay="1000"/>
                            </p:stCondLst>
                            <p:childTnLst>
                              <p:par>
                                <p:cTn id="494" presetID="1" presetClass="entr" presetSubtype="0" fill="hold" grpId="0" nodeType="afterEffect">
                                  <p:stCondLst>
                                    <p:cond delay="0"/>
                                  </p:stCondLst>
                                  <p:childTnLst>
                                    <p:set>
                                      <p:cBhvr>
                                        <p:cTn id="495" dur="1" fill="hold">
                                          <p:stCondLst>
                                            <p:cond delay="0"/>
                                          </p:stCondLst>
                                        </p:cTn>
                                        <p:tgtEl>
                                          <p:spTgt spid="134"/>
                                        </p:tgtEl>
                                        <p:attrNameLst>
                                          <p:attrName>style.visibility</p:attrName>
                                        </p:attrNameLst>
                                      </p:cBhvr>
                                      <p:to>
                                        <p:strVal val="visible"/>
                                      </p:to>
                                    </p:set>
                                  </p:childTnLst>
                                </p:cTn>
                              </p:par>
                            </p:childTnLst>
                          </p:cTn>
                        </p:par>
                      </p:childTnLst>
                    </p:cTn>
                  </p:par>
                </p:childTnLst>
              </p:cTn>
              <p:nextCondLst>
                <p:cond evt="onClick" delay="0">
                  <p:tgtEl>
                    <p:spTgt spid="132"/>
                  </p:tgtEl>
                </p:cond>
              </p:nextCondLst>
            </p:seq>
            <p:seq concurrent="1" nextAc="seek">
              <p:cTn id="496" restart="whenNotActive" fill="hold" evtFilter="cancelBubble" nodeType="interactiveSeq">
                <p:stCondLst>
                  <p:cond evt="onClick" delay="0">
                    <p:tgtEl>
                      <p:spTgt spid="135"/>
                    </p:tgtEl>
                  </p:cond>
                </p:stCondLst>
                <p:endSync evt="end" delay="0">
                  <p:rtn val="all"/>
                </p:endSync>
                <p:childTnLst>
                  <p:par>
                    <p:cTn id="497" fill="hold">
                      <p:stCondLst>
                        <p:cond delay="0"/>
                      </p:stCondLst>
                      <p:childTnLst>
                        <p:par>
                          <p:cTn id="498" fill="hold">
                            <p:stCondLst>
                              <p:cond delay="0"/>
                            </p:stCondLst>
                            <p:childTnLst>
                              <p:par>
                                <p:cTn id="499" presetID="10" presetClass="entr" presetSubtype="0" fill="hold" grpId="0" nodeType="clickEffect">
                                  <p:stCondLst>
                                    <p:cond delay="0"/>
                                  </p:stCondLst>
                                  <p:childTnLst>
                                    <p:set>
                                      <p:cBhvr>
                                        <p:cTn id="500" dur="1" fill="hold">
                                          <p:stCondLst>
                                            <p:cond delay="0"/>
                                          </p:stCondLst>
                                        </p:cTn>
                                        <p:tgtEl>
                                          <p:spTgt spid="136"/>
                                        </p:tgtEl>
                                        <p:attrNameLst>
                                          <p:attrName>style.visibility</p:attrName>
                                        </p:attrNameLst>
                                      </p:cBhvr>
                                      <p:to>
                                        <p:strVal val="visible"/>
                                      </p:to>
                                    </p:set>
                                    <p:animEffect transition="in" filter="fade">
                                      <p:cBhvr>
                                        <p:cTn id="501" dur="500"/>
                                        <p:tgtEl>
                                          <p:spTgt spid="136"/>
                                        </p:tgtEl>
                                      </p:cBhvr>
                                    </p:animEffect>
                                  </p:childTnLst>
                                  <p:subTnLst>
                                    <p:audio>
                                      <p:cMediaNode>
                                        <p:cTn display="0" masterRel="sameClick">
                                          <p:stCondLst>
                                            <p:cond evt="begin" delay="0">
                                              <p:tn val="499"/>
                                            </p:cond>
                                          </p:stCondLst>
                                          <p:endCondLst>
                                            <p:cond evt="onStopAudio" delay="0">
                                              <p:tgtEl>
                                                <p:sldTgt/>
                                              </p:tgtEl>
                                            </p:cond>
                                          </p:endCondLst>
                                        </p:cTn>
                                        <p:tgtEl>
                                          <p:sndTgt r:embed="rId3" name="Ding.wav"/>
                                        </p:tgtEl>
                                      </p:cMediaNode>
                                    </p:audio>
                                  </p:subTnLst>
                                </p:cTn>
                              </p:par>
                            </p:childTnLst>
                          </p:cTn>
                        </p:par>
                        <p:par>
                          <p:cTn id="502" fill="hold">
                            <p:stCondLst>
                              <p:cond delay="500"/>
                            </p:stCondLst>
                            <p:childTnLst>
                              <p:par>
                                <p:cTn id="503" presetID="10" presetClass="exit" presetSubtype="0" fill="hold" grpId="1" nodeType="afterEffect">
                                  <p:stCondLst>
                                    <p:cond delay="0"/>
                                  </p:stCondLst>
                                  <p:childTnLst>
                                    <p:animEffect transition="out" filter="fade">
                                      <p:cBhvr>
                                        <p:cTn id="504" dur="500"/>
                                        <p:tgtEl>
                                          <p:spTgt spid="136"/>
                                        </p:tgtEl>
                                      </p:cBhvr>
                                    </p:animEffect>
                                    <p:set>
                                      <p:cBhvr>
                                        <p:cTn id="505" dur="1" fill="hold">
                                          <p:stCondLst>
                                            <p:cond delay="499"/>
                                          </p:stCondLst>
                                        </p:cTn>
                                        <p:tgtEl>
                                          <p:spTgt spid="136"/>
                                        </p:tgtEl>
                                        <p:attrNameLst>
                                          <p:attrName>style.visibility</p:attrName>
                                        </p:attrNameLst>
                                      </p:cBhvr>
                                      <p:to>
                                        <p:strVal val="hidden"/>
                                      </p:to>
                                    </p:set>
                                  </p:childTnLst>
                                </p:cTn>
                              </p:par>
                            </p:childTnLst>
                          </p:cTn>
                        </p:par>
                        <p:par>
                          <p:cTn id="506" fill="hold">
                            <p:stCondLst>
                              <p:cond delay="1000"/>
                            </p:stCondLst>
                            <p:childTnLst>
                              <p:par>
                                <p:cTn id="507" presetID="1" presetClass="entr" presetSubtype="0" fill="hold" grpId="0" nodeType="afterEffect">
                                  <p:stCondLst>
                                    <p:cond delay="0"/>
                                  </p:stCondLst>
                                  <p:childTnLst>
                                    <p:set>
                                      <p:cBhvr>
                                        <p:cTn id="508" dur="1" fill="hold">
                                          <p:stCondLst>
                                            <p:cond delay="0"/>
                                          </p:stCondLst>
                                        </p:cTn>
                                        <p:tgtEl>
                                          <p:spTgt spid="137"/>
                                        </p:tgtEl>
                                        <p:attrNameLst>
                                          <p:attrName>style.visibility</p:attrName>
                                        </p:attrNameLst>
                                      </p:cBhvr>
                                      <p:to>
                                        <p:strVal val="visible"/>
                                      </p:to>
                                    </p:set>
                                  </p:childTnLst>
                                </p:cTn>
                              </p:par>
                            </p:childTnLst>
                          </p:cTn>
                        </p:par>
                      </p:childTnLst>
                    </p:cTn>
                  </p:par>
                </p:childTnLst>
              </p:cTn>
              <p:nextCondLst>
                <p:cond evt="onClick" delay="0">
                  <p:tgtEl>
                    <p:spTgt spid="135"/>
                  </p:tgtEl>
                </p:cond>
              </p:nextCondLst>
            </p:seq>
            <p:seq concurrent="1" nextAc="seek">
              <p:cTn id="509" restart="whenNotActive" fill="hold" evtFilter="cancelBubble" nodeType="interactiveSeq">
                <p:stCondLst>
                  <p:cond evt="onClick" delay="0">
                    <p:tgtEl>
                      <p:spTgt spid="138"/>
                    </p:tgtEl>
                  </p:cond>
                </p:stCondLst>
                <p:endSync evt="end" delay="0">
                  <p:rtn val="all"/>
                </p:endSync>
                <p:childTnLst>
                  <p:par>
                    <p:cTn id="510" fill="hold">
                      <p:stCondLst>
                        <p:cond delay="0"/>
                      </p:stCondLst>
                      <p:childTnLst>
                        <p:par>
                          <p:cTn id="511" fill="hold">
                            <p:stCondLst>
                              <p:cond delay="0"/>
                            </p:stCondLst>
                            <p:childTnLst>
                              <p:par>
                                <p:cTn id="512" presetID="10" presetClass="entr" presetSubtype="0" fill="hold" grpId="0" nodeType="clickEffect">
                                  <p:stCondLst>
                                    <p:cond delay="0"/>
                                  </p:stCondLst>
                                  <p:childTnLst>
                                    <p:set>
                                      <p:cBhvr>
                                        <p:cTn id="513" dur="1" fill="hold">
                                          <p:stCondLst>
                                            <p:cond delay="0"/>
                                          </p:stCondLst>
                                        </p:cTn>
                                        <p:tgtEl>
                                          <p:spTgt spid="139"/>
                                        </p:tgtEl>
                                        <p:attrNameLst>
                                          <p:attrName>style.visibility</p:attrName>
                                        </p:attrNameLst>
                                      </p:cBhvr>
                                      <p:to>
                                        <p:strVal val="visible"/>
                                      </p:to>
                                    </p:set>
                                    <p:animEffect transition="in" filter="fade">
                                      <p:cBhvr>
                                        <p:cTn id="514" dur="500"/>
                                        <p:tgtEl>
                                          <p:spTgt spid="139"/>
                                        </p:tgtEl>
                                      </p:cBhvr>
                                    </p:animEffect>
                                  </p:childTnLst>
                                  <p:subTnLst>
                                    <p:audio>
                                      <p:cMediaNode>
                                        <p:cTn display="0" masterRel="sameClick">
                                          <p:stCondLst>
                                            <p:cond evt="begin" delay="0">
                                              <p:tn val="512"/>
                                            </p:cond>
                                          </p:stCondLst>
                                          <p:endCondLst>
                                            <p:cond evt="onStopAudio" delay="0">
                                              <p:tgtEl>
                                                <p:sldTgt/>
                                              </p:tgtEl>
                                            </p:cond>
                                          </p:endCondLst>
                                        </p:cTn>
                                        <p:tgtEl>
                                          <p:sndTgt r:embed="rId3" name="Ding.wav"/>
                                        </p:tgtEl>
                                      </p:cMediaNode>
                                    </p:audio>
                                  </p:subTnLst>
                                </p:cTn>
                              </p:par>
                            </p:childTnLst>
                          </p:cTn>
                        </p:par>
                        <p:par>
                          <p:cTn id="515" fill="hold">
                            <p:stCondLst>
                              <p:cond delay="500"/>
                            </p:stCondLst>
                            <p:childTnLst>
                              <p:par>
                                <p:cTn id="516" presetID="10" presetClass="exit" presetSubtype="0" fill="hold" grpId="1" nodeType="afterEffect">
                                  <p:stCondLst>
                                    <p:cond delay="0"/>
                                  </p:stCondLst>
                                  <p:childTnLst>
                                    <p:animEffect transition="out" filter="fade">
                                      <p:cBhvr>
                                        <p:cTn id="517" dur="500"/>
                                        <p:tgtEl>
                                          <p:spTgt spid="139"/>
                                        </p:tgtEl>
                                      </p:cBhvr>
                                    </p:animEffect>
                                    <p:set>
                                      <p:cBhvr>
                                        <p:cTn id="518" dur="1" fill="hold">
                                          <p:stCondLst>
                                            <p:cond delay="499"/>
                                          </p:stCondLst>
                                        </p:cTn>
                                        <p:tgtEl>
                                          <p:spTgt spid="139"/>
                                        </p:tgtEl>
                                        <p:attrNameLst>
                                          <p:attrName>style.visibility</p:attrName>
                                        </p:attrNameLst>
                                      </p:cBhvr>
                                      <p:to>
                                        <p:strVal val="hidden"/>
                                      </p:to>
                                    </p:set>
                                  </p:childTnLst>
                                </p:cTn>
                              </p:par>
                            </p:childTnLst>
                          </p:cTn>
                        </p:par>
                        <p:par>
                          <p:cTn id="519" fill="hold">
                            <p:stCondLst>
                              <p:cond delay="1000"/>
                            </p:stCondLst>
                            <p:childTnLst>
                              <p:par>
                                <p:cTn id="520" presetID="1" presetClass="entr" presetSubtype="0" fill="hold" grpId="0" nodeType="afterEffect">
                                  <p:stCondLst>
                                    <p:cond delay="0"/>
                                  </p:stCondLst>
                                  <p:childTnLst>
                                    <p:set>
                                      <p:cBhvr>
                                        <p:cTn id="521" dur="1" fill="hold">
                                          <p:stCondLst>
                                            <p:cond delay="0"/>
                                          </p:stCondLst>
                                        </p:cTn>
                                        <p:tgtEl>
                                          <p:spTgt spid="140"/>
                                        </p:tgtEl>
                                        <p:attrNameLst>
                                          <p:attrName>style.visibility</p:attrName>
                                        </p:attrNameLst>
                                      </p:cBhvr>
                                      <p:to>
                                        <p:strVal val="visible"/>
                                      </p:to>
                                    </p:set>
                                  </p:childTnLst>
                                </p:cTn>
                              </p:par>
                            </p:childTnLst>
                          </p:cTn>
                        </p:par>
                      </p:childTnLst>
                    </p:cTn>
                  </p:par>
                </p:childTnLst>
              </p:cTn>
              <p:nextCondLst>
                <p:cond evt="onClick" delay="0">
                  <p:tgtEl>
                    <p:spTgt spid="138"/>
                  </p:tgtEl>
                </p:cond>
              </p:nextCondLst>
            </p:seq>
            <p:seq concurrent="1" nextAc="seek">
              <p:cTn id="522" restart="whenNotActive" fill="hold" evtFilter="cancelBubble" nodeType="interactiveSeq">
                <p:stCondLst>
                  <p:cond evt="onClick" delay="0">
                    <p:tgtEl>
                      <p:spTgt spid="141"/>
                    </p:tgtEl>
                  </p:cond>
                </p:stCondLst>
                <p:endSync evt="end" delay="0">
                  <p:rtn val="all"/>
                </p:endSync>
                <p:childTnLst>
                  <p:par>
                    <p:cTn id="523" fill="hold">
                      <p:stCondLst>
                        <p:cond delay="0"/>
                      </p:stCondLst>
                      <p:childTnLst>
                        <p:par>
                          <p:cTn id="524" fill="hold">
                            <p:stCondLst>
                              <p:cond delay="0"/>
                            </p:stCondLst>
                            <p:childTnLst>
                              <p:par>
                                <p:cTn id="525" presetID="10" presetClass="entr" presetSubtype="0" fill="hold" grpId="0" nodeType="clickEffect">
                                  <p:stCondLst>
                                    <p:cond delay="0"/>
                                  </p:stCondLst>
                                  <p:childTnLst>
                                    <p:set>
                                      <p:cBhvr>
                                        <p:cTn id="526" dur="1" fill="hold">
                                          <p:stCondLst>
                                            <p:cond delay="0"/>
                                          </p:stCondLst>
                                        </p:cTn>
                                        <p:tgtEl>
                                          <p:spTgt spid="142"/>
                                        </p:tgtEl>
                                        <p:attrNameLst>
                                          <p:attrName>style.visibility</p:attrName>
                                        </p:attrNameLst>
                                      </p:cBhvr>
                                      <p:to>
                                        <p:strVal val="visible"/>
                                      </p:to>
                                    </p:set>
                                    <p:animEffect transition="in" filter="fade">
                                      <p:cBhvr>
                                        <p:cTn id="527" dur="500"/>
                                        <p:tgtEl>
                                          <p:spTgt spid="142"/>
                                        </p:tgtEl>
                                      </p:cBhvr>
                                    </p:animEffect>
                                  </p:childTnLst>
                                  <p:subTnLst>
                                    <p:audio>
                                      <p:cMediaNode>
                                        <p:cTn display="0" masterRel="sameClick">
                                          <p:stCondLst>
                                            <p:cond evt="begin" delay="0">
                                              <p:tn val="525"/>
                                            </p:cond>
                                          </p:stCondLst>
                                          <p:endCondLst>
                                            <p:cond evt="onStopAudio" delay="0">
                                              <p:tgtEl>
                                                <p:sldTgt/>
                                              </p:tgtEl>
                                            </p:cond>
                                          </p:endCondLst>
                                        </p:cTn>
                                        <p:tgtEl>
                                          <p:sndTgt r:embed="rId3" name="Ding.wav"/>
                                        </p:tgtEl>
                                      </p:cMediaNode>
                                    </p:audio>
                                  </p:subTnLst>
                                </p:cTn>
                              </p:par>
                            </p:childTnLst>
                          </p:cTn>
                        </p:par>
                        <p:par>
                          <p:cTn id="528" fill="hold">
                            <p:stCondLst>
                              <p:cond delay="500"/>
                            </p:stCondLst>
                            <p:childTnLst>
                              <p:par>
                                <p:cTn id="529" presetID="10" presetClass="exit" presetSubtype="0" fill="hold" grpId="1" nodeType="afterEffect">
                                  <p:stCondLst>
                                    <p:cond delay="0"/>
                                  </p:stCondLst>
                                  <p:childTnLst>
                                    <p:animEffect transition="out" filter="fade">
                                      <p:cBhvr>
                                        <p:cTn id="530" dur="500"/>
                                        <p:tgtEl>
                                          <p:spTgt spid="142"/>
                                        </p:tgtEl>
                                      </p:cBhvr>
                                    </p:animEffect>
                                    <p:set>
                                      <p:cBhvr>
                                        <p:cTn id="531" dur="1" fill="hold">
                                          <p:stCondLst>
                                            <p:cond delay="499"/>
                                          </p:stCondLst>
                                        </p:cTn>
                                        <p:tgtEl>
                                          <p:spTgt spid="142"/>
                                        </p:tgtEl>
                                        <p:attrNameLst>
                                          <p:attrName>style.visibility</p:attrName>
                                        </p:attrNameLst>
                                      </p:cBhvr>
                                      <p:to>
                                        <p:strVal val="hidden"/>
                                      </p:to>
                                    </p:set>
                                  </p:childTnLst>
                                </p:cTn>
                              </p:par>
                            </p:childTnLst>
                          </p:cTn>
                        </p:par>
                        <p:par>
                          <p:cTn id="532" fill="hold">
                            <p:stCondLst>
                              <p:cond delay="1000"/>
                            </p:stCondLst>
                            <p:childTnLst>
                              <p:par>
                                <p:cTn id="533" presetID="1" presetClass="entr" presetSubtype="0" fill="hold" grpId="0" nodeType="afterEffect">
                                  <p:stCondLst>
                                    <p:cond delay="0"/>
                                  </p:stCondLst>
                                  <p:childTnLst>
                                    <p:set>
                                      <p:cBhvr>
                                        <p:cTn id="534" dur="1" fill="hold">
                                          <p:stCondLst>
                                            <p:cond delay="0"/>
                                          </p:stCondLst>
                                        </p:cTn>
                                        <p:tgtEl>
                                          <p:spTgt spid="143"/>
                                        </p:tgtEl>
                                        <p:attrNameLst>
                                          <p:attrName>style.visibility</p:attrName>
                                        </p:attrNameLst>
                                      </p:cBhvr>
                                      <p:to>
                                        <p:strVal val="visible"/>
                                      </p:to>
                                    </p:set>
                                  </p:childTnLst>
                                </p:cTn>
                              </p:par>
                            </p:childTnLst>
                          </p:cTn>
                        </p:par>
                      </p:childTnLst>
                    </p:cTn>
                  </p:par>
                </p:childTnLst>
              </p:cTn>
              <p:nextCondLst>
                <p:cond evt="onClick" delay="0">
                  <p:tgtEl>
                    <p:spTgt spid="141"/>
                  </p:tgtEl>
                </p:cond>
              </p:nextCondLst>
            </p:seq>
            <p:seq concurrent="1" nextAc="seek">
              <p:cTn id="535" restart="whenNotActive" fill="hold" evtFilter="cancelBubble" nodeType="interactiveSeq">
                <p:stCondLst>
                  <p:cond evt="onClick" delay="0">
                    <p:tgtEl>
                      <p:spTgt spid="144"/>
                    </p:tgtEl>
                  </p:cond>
                </p:stCondLst>
                <p:endSync evt="end" delay="0">
                  <p:rtn val="all"/>
                </p:endSync>
                <p:childTnLst>
                  <p:par>
                    <p:cTn id="536" fill="hold">
                      <p:stCondLst>
                        <p:cond delay="0"/>
                      </p:stCondLst>
                      <p:childTnLst>
                        <p:par>
                          <p:cTn id="537" fill="hold">
                            <p:stCondLst>
                              <p:cond delay="0"/>
                            </p:stCondLst>
                            <p:childTnLst>
                              <p:par>
                                <p:cTn id="538" presetID="10" presetClass="entr" presetSubtype="0" fill="hold" grpId="0" nodeType="clickEffect">
                                  <p:stCondLst>
                                    <p:cond delay="0"/>
                                  </p:stCondLst>
                                  <p:childTnLst>
                                    <p:set>
                                      <p:cBhvr>
                                        <p:cTn id="539" dur="1" fill="hold">
                                          <p:stCondLst>
                                            <p:cond delay="0"/>
                                          </p:stCondLst>
                                        </p:cTn>
                                        <p:tgtEl>
                                          <p:spTgt spid="145"/>
                                        </p:tgtEl>
                                        <p:attrNameLst>
                                          <p:attrName>style.visibility</p:attrName>
                                        </p:attrNameLst>
                                      </p:cBhvr>
                                      <p:to>
                                        <p:strVal val="visible"/>
                                      </p:to>
                                    </p:set>
                                    <p:animEffect transition="in" filter="fade">
                                      <p:cBhvr>
                                        <p:cTn id="540" dur="500"/>
                                        <p:tgtEl>
                                          <p:spTgt spid="145"/>
                                        </p:tgtEl>
                                      </p:cBhvr>
                                    </p:animEffect>
                                  </p:childTnLst>
                                  <p:subTnLst>
                                    <p:audio>
                                      <p:cMediaNode>
                                        <p:cTn display="0" masterRel="sameClick">
                                          <p:stCondLst>
                                            <p:cond evt="begin" delay="0">
                                              <p:tn val="538"/>
                                            </p:cond>
                                          </p:stCondLst>
                                          <p:endCondLst>
                                            <p:cond evt="onStopAudio" delay="0">
                                              <p:tgtEl>
                                                <p:sldTgt/>
                                              </p:tgtEl>
                                            </p:cond>
                                          </p:endCondLst>
                                        </p:cTn>
                                        <p:tgtEl>
                                          <p:sndTgt r:embed="rId3" name="Ding.wav"/>
                                        </p:tgtEl>
                                      </p:cMediaNode>
                                    </p:audio>
                                  </p:subTnLst>
                                </p:cTn>
                              </p:par>
                            </p:childTnLst>
                          </p:cTn>
                        </p:par>
                        <p:par>
                          <p:cTn id="541" fill="hold">
                            <p:stCondLst>
                              <p:cond delay="500"/>
                            </p:stCondLst>
                            <p:childTnLst>
                              <p:par>
                                <p:cTn id="542" presetID="10" presetClass="exit" presetSubtype="0" fill="hold" grpId="1" nodeType="afterEffect">
                                  <p:stCondLst>
                                    <p:cond delay="0"/>
                                  </p:stCondLst>
                                  <p:childTnLst>
                                    <p:animEffect transition="out" filter="fade">
                                      <p:cBhvr>
                                        <p:cTn id="543" dur="500"/>
                                        <p:tgtEl>
                                          <p:spTgt spid="145"/>
                                        </p:tgtEl>
                                      </p:cBhvr>
                                    </p:animEffect>
                                    <p:set>
                                      <p:cBhvr>
                                        <p:cTn id="544" dur="1" fill="hold">
                                          <p:stCondLst>
                                            <p:cond delay="499"/>
                                          </p:stCondLst>
                                        </p:cTn>
                                        <p:tgtEl>
                                          <p:spTgt spid="145"/>
                                        </p:tgtEl>
                                        <p:attrNameLst>
                                          <p:attrName>style.visibility</p:attrName>
                                        </p:attrNameLst>
                                      </p:cBhvr>
                                      <p:to>
                                        <p:strVal val="hidden"/>
                                      </p:to>
                                    </p:set>
                                  </p:childTnLst>
                                </p:cTn>
                              </p:par>
                            </p:childTnLst>
                          </p:cTn>
                        </p:par>
                        <p:par>
                          <p:cTn id="545" fill="hold">
                            <p:stCondLst>
                              <p:cond delay="1000"/>
                            </p:stCondLst>
                            <p:childTnLst>
                              <p:par>
                                <p:cTn id="546" presetID="1" presetClass="entr" presetSubtype="0" fill="hold" grpId="0" nodeType="afterEffect">
                                  <p:stCondLst>
                                    <p:cond delay="0"/>
                                  </p:stCondLst>
                                  <p:childTnLst>
                                    <p:set>
                                      <p:cBhvr>
                                        <p:cTn id="547" dur="1" fill="hold">
                                          <p:stCondLst>
                                            <p:cond delay="0"/>
                                          </p:stCondLst>
                                        </p:cTn>
                                        <p:tgtEl>
                                          <p:spTgt spid="146"/>
                                        </p:tgtEl>
                                        <p:attrNameLst>
                                          <p:attrName>style.visibility</p:attrName>
                                        </p:attrNameLst>
                                      </p:cBhvr>
                                      <p:to>
                                        <p:strVal val="visible"/>
                                      </p:to>
                                    </p:set>
                                  </p:childTnLst>
                                </p:cTn>
                              </p:par>
                            </p:childTnLst>
                          </p:cTn>
                        </p:par>
                      </p:childTnLst>
                    </p:cTn>
                  </p:par>
                </p:childTnLst>
              </p:cTn>
              <p:nextCondLst>
                <p:cond evt="onClick" delay="0">
                  <p:tgtEl>
                    <p:spTgt spid="144"/>
                  </p:tgtEl>
                </p:cond>
              </p:nextCondLst>
            </p:seq>
            <p:seq concurrent="1" nextAc="seek">
              <p:cTn id="548" restart="whenNotActive" fill="hold" evtFilter="cancelBubble" nodeType="interactiveSeq">
                <p:stCondLst>
                  <p:cond evt="onClick" delay="0">
                    <p:tgtEl>
                      <p:spTgt spid="147"/>
                    </p:tgtEl>
                  </p:cond>
                </p:stCondLst>
                <p:endSync evt="end" delay="0">
                  <p:rtn val="all"/>
                </p:endSync>
                <p:childTnLst>
                  <p:par>
                    <p:cTn id="549" fill="hold">
                      <p:stCondLst>
                        <p:cond delay="0"/>
                      </p:stCondLst>
                      <p:childTnLst>
                        <p:par>
                          <p:cTn id="550" fill="hold">
                            <p:stCondLst>
                              <p:cond delay="0"/>
                            </p:stCondLst>
                            <p:childTnLst>
                              <p:par>
                                <p:cTn id="551" presetID="10" presetClass="entr" presetSubtype="0" fill="hold" grpId="0" nodeType="clickEffect">
                                  <p:stCondLst>
                                    <p:cond delay="0"/>
                                  </p:stCondLst>
                                  <p:childTnLst>
                                    <p:set>
                                      <p:cBhvr>
                                        <p:cTn id="552" dur="1" fill="hold">
                                          <p:stCondLst>
                                            <p:cond delay="0"/>
                                          </p:stCondLst>
                                        </p:cTn>
                                        <p:tgtEl>
                                          <p:spTgt spid="148"/>
                                        </p:tgtEl>
                                        <p:attrNameLst>
                                          <p:attrName>style.visibility</p:attrName>
                                        </p:attrNameLst>
                                      </p:cBhvr>
                                      <p:to>
                                        <p:strVal val="visible"/>
                                      </p:to>
                                    </p:set>
                                    <p:animEffect transition="in" filter="fade">
                                      <p:cBhvr>
                                        <p:cTn id="553" dur="500"/>
                                        <p:tgtEl>
                                          <p:spTgt spid="148"/>
                                        </p:tgtEl>
                                      </p:cBhvr>
                                    </p:animEffect>
                                  </p:childTnLst>
                                  <p:subTnLst>
                                    <p:audio>
                                      <p:cMediaNode>
                                        <p:cTn display="0" masterRel="sameClick">
                                          <p:stCondLst>
                                            <p:cond evt="begin" delay="0">
                                              <p:tn val="551"/>
                                            </p:cond>
                                          </p:stCondLst>
                                          <p:endCondLst>
                                            <p:cond evt="onStopAudio" delay="0">
                                              <p:tgtEl>
                                                <p:sldTgt/>
                                              </p:tgtEl>
                                            </p:cond>
                                          </p:endCondLst>
                                        </p:cTn>
                                        <p:tgtEl>
                                          <p:sndTgt r:embed="rId3" name="Ding.wav"/>
                                        </p:tgtEl>
                                      </p:cMediaNode>
                                    </p:audio>
                                  </p:subTnLst>
                                </p:cTn>
                              </p:par>
                            </p:childTnLst>
                          </p:cTn>
                        </p:par>
                        <p:par>
                          <p:cTn id="554" fill="hold">
                            <p:stCondLst>
                              <p:cond delay="500"/>
                            </p:stCondLst>
                            <p:childTnLst>
                              <p:par>
                                <p:cTn id="555" presetID="10" presetClass="exit" presetSubtype="0" fill="hold" grpId="1" nodeType="afterEffect">
                                  <p:stCondLst>
                                    <p:cond delay="0"/>
                                  </p:stCondLst>
                                  <p:childTnLst>
                                    <p:animEffect transition="out" filter="fade">
                                      <p:cBhvr>
                                        <p:cTn id="556" dur="500"/>
                                        <p:tgtEl>
                                          <p:spTgt spid="148"/>
                                        </p:tgtEl>
                                      </p:cBhvr>
                                    </p:animEffect>
                                    <p:set>
                                      <p:cBhvr>
                                        <p:cTn id="557" dur="1" fill="hold">
                                          <p:stCondLst>
                                            <p:cond delay="499"/>
                                          </p:stCondLst>
                                        </p:cTn>
                                        <p:tgtEl>
                                          <p:spTgt spid="148"/>
                                        </p:tgtEl>
                                        <p:attrNameLst>
                                          <p:attrName>style.visibility</p:attrName>
                                        </p:attrNameLst>
                                      </p:cBhvr>
                                      <p:to>
                                        <p:strVal val="hidden"/>
                                      </p:to>
                                    </p:set>
                                  </p:childTnLst>
                                </p:cTn>
                              </p:par>
                            </p:childTnLst>
                          </p:cTn>
                        </p:par>
                        <p:par>
                          <p:cTn id="558" fill="hold">
                            <p:stCondLst>
                              <p:cond delay="1000"/>
                            </p:stCondLst>
                            <p:childTnLst>
                              <p:par>
                                <p:cTn id="559" presetID="1" presetClass="entr" presetSubtype="0" fill="hold" grpId="0" nodeType="afterEffect">
                                  <p:stCondLst>
                                    <p:cond delay="0"/>
                                  </p:stCondLst>
                                  <p:childTnLst>
                                    <p:set>
                                      <p:cBhvr>
                                        <p:cTn id="560" dur="1" fill="hold">
                                          <p:stCondLst>
                                            <p:cond delay="0"/>
                                          </p:stCondLst>
                                        </p:cTn>
                                        <p:tgtEl>
                                          <p:spTgt spid="149"/>
                                        </p:tgtEl>
                                        <p:attrNameLst>
                                          <p:attrName>style.visibility</p:attrName>
                                        </p:attrNameLst>
                                      </p:cBhvr>
                                      <p:to>
                                        <p:strVal val="visible"/>
                                      </p:to>
                                    </p:set>
                                  </p:childTnLst>
                                </p:cTn>
                              </p:par>
                            </p:childTnLst>
                          </p:cTn>
                        </p:par>
                      </p:childTnLst>
                    </p:cTn>
                  </p:par>
                </p:childTnLst>
              </p:cTn>
              <p:nextCondLst>
                <p:cond evt="onClick" delay="0">
                  <p:tgtEl>
                    <p:spTgt spid="147"/>
                  </p:tgtEl>
                </p:cond>
              </p:nextCondLst>
            </p:seq>
            <p:seq concurrent="1" nextAc="seek">
              <p:cTn id="561" restart="whenNotActive" fill="hold" evtFilter="cancelBubble" nodeType="interactiveSeq">
                <p:stCondLst>
                  <p:cond evt="onClick" delay="0">
                    <p:tgtEl>
                      <p:spTgt spid="150"/>
                    </p:tgtEl>
                  </p:cond>
                </p:stCondLst>
                <p:endSync evt="end" delay="0">
                  <p:rtn val="all"/>
                </p:endSync>
                <p:childTnLst>
                  <p:par>
                    <p:cTn id="562" fill="hold">
                      <p:stCondLst>
                        <p:cond delay="0"/>
                      </p:stCondLst>
                      <p:childTnLst>
                        <p:par>
                          <p:cTn id="563" fill="hold">
                            <p:stCondLst>
                              <p:cond delay="0"/>
                            </p:stCondLst>
                            <p:childTnLst>
                              <p:par>
                                <p:cTn id="564" presetID="10" presetClass="entr" presetSubtype="0" fill="hold" grpId="0" nodeType="clickEffect">
                                  <p:stCondLst>
                                    <p:cond delay="0"/>
                                  </p:stCondLst>
                                  <p:childTnLst>
                                    <p:set>
                                      <p:cBhvr>
                                        <p:cTn id="565" dur="1" fill="hold">
                                          <p:stCondLst>
                                            <p:cond delay="0"/>
                                          </p:stCondLst>
                                        </p:cTn>
                                        <p:tgtEl>
                                          <p:spTgt spid="151"/>
                                        </p:tgtEl>
                                        <p:attrNameLst>
                                          <p:attrName>style.visibility</p:attrName>
                                        </p:attrNameLst>
                                      </p:cBhvr>
                                      <p:to>
                                        <p:strVal val="visible"/>
                                      </p:to>
                                    </p:set>
                                    <p:animEffect transition="in" filter="fade">
                                      <p:cBhvr>
                                        <p:cTn id="566" dur="500"/>
                                        <p:tgtEl>
                                          <p:spTgt spid="151"/>
                                        </p:tgtEl>
                                      </p:cBhvr>
                                    </p:animEffect>
                                  </p:childTnLst>
                                  <p:subTnLst>
                                    <p:audio>
                                      <p:cMediaNode>
                                        <p:cTn display="0" masterRel="sameClick">
                                          <p:stCondLst>
                                            <p:cond evt="begin" delay="0">
                                              <p:tn val="564"/>
                                            </p:cond>
                                          </p:stCondLst>
                                          <p:endCondLst>
                                            <p:cond evt="onStopAudio" delay="0">
                                              <p:tgtEl>
                                                <p:sldTgt/>
                                              </p:tgtEl>
                                            </p:cond>
                                          </p:endCondLst>
                                        </p:cTn>
                                        <p:tgtEl>
                                          <p:sndTgt r:embed="rId3" name="Ding.wav"/>
                                        </p:tgtEl>
                                      </p:cMediaNode>
                                    </p:audio>
                                  </p:subTnLst>
                                </p:cTn>
                              </p:par>
                            </p:childTnLst>
                          </p:cTn>
                        </p:par>
                        <p:par>
                          <p:cTn id="567" fill="hold">
                            <p:stCondLst>
                              <p:cond delay="500"/>
                            </p:stCondLst>
                            <p:childTnLst>
                              <p:par>
                                <p:cTn id="568" presetID="10" presetClass="exit" presetSubtype="0" fill="hold" grpId="1" nodeType="afterEffect">
                                  <p:stCondLst>
                                    <p:cond delay="0"/>
                                  </p:stCondLst>
                                  <p:childTnLst>
                                    <p:animEffect transition="out" filter="fade">
                                      <p:cBhvr>
                                        <p:cTn id="569" dur="500"/>
                                        <p:tgtEl>
                                          <p:spTgt spid="151"/>
                                        </p:tgtEl>
                                      </p:cBhvr>
                                    </p:animEffect>
                                    <p:set>
                                      <p:cBhvr>
                                        <p:cTn id="570" dur="1" fill="hold">
                                          <p:stCondLst>
                                            <p:cond delay="499"/>
                                          </p:stCondLst>
                                        </p:cTn>
                                        <p:tgtEl>
                                          <p:spTgt spid="151"/>
                                        </p:tgtEl>
                                        <p:attrNameLst>
                                          <p:attrName>style.visibility</p:attrName>
                                        </p:attrNameLst>
                                      </p:cBhvr>
                                      <p:to>
                                        <p:strVal val="hidden"/>
                                      </p:to>
                                    </p:set>
                                  </p:childTnLst>
                                </p:cTn>
                              </p:par>
                            </p:childTnLst>
                          </p:cTn>
                        </p:par>
                        <p:par>
                          <p:cTn id="571" fill="hold">
                            <p:stCondLst>
                              <p:cond delay="1000"/>
                            </p:stCondLst>
                            <p:childTnLst>
                              <p:par>
                                <p:cTn id="572" presetID="1" presetClass="entr" presetSubtype="0" fill="hold" grpId="0" nodeType="afterEffect">
                                  <p:stCondLst>
                                    <p:cond delay="0"/>
                                  </p:stCondLst>
                                  <p:childTnLst>
                                    <p:set>
                                      <p:cBhvr>
                                        <p:cTn id="573" dur="1" fill="hold">
                                          <p:stCondLst>
                                            <p:cond delay="0"/>
                                          </p:stCondLst>
                                        </p:cTn>
                                        <p:tgtEl>
                                          <p:spTgt spid="169"/>
                                        </p:tgtEl>
                                        <p:attrNameLst>
                                          <p:attrName>style.visibility</p:attrName>
                                        </p:attrNameLst>
                                      </p:cBhvr>
                                      <p:to>
                                        <p:strVal val="visible"/>
                                      </p:to>
                                    </p:set>
                                  </p:childTnLst>
                                </p:cTn>
                              </p:par>
                            </p:childTnLst>
                          </p:cTn>
                        </p:par>
                      </p:childTnLst>
                    </p:cTn>
                  </p:par>
                </p:childTnLst>
              </p:cTn>
              <p:nextCondLst>
                <p:cond evt="onClick" delay="0">
                  <p:tgtEl>
                    <p:spTgt spid="150"/>
                  </p:tgtEl>
                </p:cond>
              </p:nextCondLst>
            </p:seq>
            <p:seq concurrent="1" nextAc="seek">
              <p:cTn id="574" restart="whenNotActive" fill="hold" evtFilter="cancelBubble" nodeType="interactiveSeq">
                <p:stCondLst>
                  <p:cond evt="onClick" delay="0">
                    <p:tgtEl>
                      <p:spTgt spid="170"/>
                    </p:tgtEl>
                  </p:cond>
                </p:stCondLst>
                <p:endSync evt="end" delay="0">
                  <p:rtn val="all"/>
                </p:endSync>
                <p:childTnLst>
                  <p:par>
                    <p:cTn id="575" fill="hold">
                      <p:stCondLst>
                        <p:cond delay="0"/>
                      </p:stCondLst>
                      <p:childTnLst>
                        <p:par>
                          <p:cTn id="576" fill="hold">
                            <p:stCondLst>
                              <p:cond delay="0"/>
                            </p:stCondLst>
                            <p:childTnLst>
                              <p:par>
                                <p:cTn id="577" presetID="10" presetClass="entr" presetSubtype="0" fill="hold" grpId="0" nodeType="clickEffect">
                                  <p:stCondLst>
                                    <p:cond delay="0"/>
                                  </p:stCondLst>
                                  <p:childTnLst>
                                    <p:set>
                                      <p:cBhvr>
                                        <p:cTn id="578" dur="1" fill="hold">
                                          <p:stCondLst>
                                            <p:cond delay="0"/>
                                          </p:stCondLst>
                                        </p:cTn>
                                        <p:tgtEl>
                                          <p:spTgt spid="171"/>
                                        </p:tgtEl>
                                        <p:attrNameLst>
                                          <p:attrName>style.visibility</p:attrName>
                                        </p:attrNameLst>
                                      </p:cBhvr>
                                      <p:to>
                                        <p:strVal val="visible"/>
                                      </p:to>
                                    </p:set>
                                    <p:animEffect transition="in" filter="fade">
                                      <p:cBhvr>
                                        <p:cTn id="579" dur="500"/>
                                        <p:tgtEl>
                                          <p:spTgt spid="171"/>
                                        </p:tgtEl>
                                      </p:cBhvr>
                                    </p:animEffect>
                                  </p:childTnLst>
                                  <p:subTnLst>
                                    <p:audio>
                                      <p:cMediaNode>
                                        <p:cTn display="0" masterRel="sameClick">
                                          <p:stCondLst>
                                            <p:cond evt="begin" delay="0">
                                              <p:tn val="577"/>
                                            </p:cond>
                                          </p:stCondLst>
                                          <p:endCondLst>
                                            <p:cond evt="onStopAudio" delay="0">
                                              <p:tgtEl>
                                                <p:sldTgt/>
                                              </p:tgtEl>
                                            </p:cond>
                                          </p:endCondLst>
                                        </p:cTn>
                                        <p:tgtEl>
                                          <p:sndTgt r:embed="rId3" name="Ding.wav"/>
                                        </p:tgtEl>
                                      </p:cMediaNode>
                                    </p:audio>
                                  </p:subTnLst>
                                </p:cTn>
                              </p:par>
                            </p:childTnLst>
                          </p:cTn>
                        </p:par>
                        <p:par>
                          <p:cTn id="580" fill="hold">
                            <p:stCondLst>
                              <p:cond delay="500"/>
                            </p:stCondLst>
                            <p:childTnLst>
                              <p:par>
                                <p:cTn id="581" presetID="10" presetClass="exit" presetSubtype="0" fill="hold" grpId="1" nodeType="afterEffect">
                                  <p:stCondLst>
                                    <p:cond delay="0"/>
                                  </p:stCondLst>
                                  <p:childTnLst>
                                    <p:animEffect transition="out" filter="fade">
                                      <p:cBhvr>
                                        <p:cTn id="582" dur="500"/>
                                        <p:tgtEl>
                                          <p:spTgt spid="171"/>
                                        </p:tgtEl>
                                      </p:cBhvr>
                                    </p:animEffect>
                                    <p:set>
                                      <p:cBhvr>
                                        <p:cTn id="583" dur="1" fill="hold">
                                          <p:stCondLst>
                                            <p:cond delay="499"/>
                                          </p:stCondLst>
                                        </p:cTn>
                                        <p:tgtEl>
                                          <p:spTgt spid="171"/>
                                        </p:tgtEl>
                                        <p:attrNameLst>
                                          <p:attrName>style.visibility</p:attrName>
                                        </p:attrNameLst>
                                      </p:cBhvr>
                                      <p:to>
                                        <p:strVal val="hidden"/>
                                      </p:to>
                                    </p:set>
                                  </p:childTnLst>
                                </p:cTn>
                              </p:par>
                            </p:childTnLst>
                          </p:cTn>
                        </p:par>
                        <p:par>
                          <p:cTn id="584" fill="hold">
                            <p:stCondLst>
                              <p:cond delay="1000"/>
                            </p:stCondLst>
                            <p:childTnLst>
                              <p:par>
                                <p:cTn id="585" presetID="1" presetClass="entr" presetSubtype="0" fill="hold" grpId="0" nodeType="afterEffect">
                                  <p:stCondLst>
                                    <p:cond delay="0"/>
                                  </p:stCondLst>
                                  <p:childTnLst>
                                    <p:set>
                                      <p:cBhvr>
                                        <p:cTn id="586" dur="1" fill="hold">
                                          <p:stCondLst>
                                            <p:cond delay="0"/>
                                          </p:stCondLst>
                                        </p:cTn>
                                        <p:tgtEl>
                                          <p:spTgt spid="172"/>
                                        </p:tgtEl>
                                        <p:attrNameLst>
                                          <p:attrName>style.visibility</p:attrName>
                                        </p:attrNameLst>
                                      </p:cBhvr>
                                      <p:to>
                                        <p:strVal val="visible"/>
                                      </p:to>
                                    </p:set>
                                  </p:childTnLst>
                                </p:cTn>
                              </p:par>
                            </p:childTnLst>
                          </p:cTn>
                        </p:par>
                      </p:childTnLst>
                    </p:cTn>
                  </p:par>
                </p:childTnLst>
              </p:cTn>
              <p:nextCondLst>
                <p:cond evt="onClick" delay="0">
                  <p:tgtEl>
                    <p:spTgt spid="170"/>
                  </p:tgtEl>
                </p:cond>
              </p:nextCondLst>
            </p:seq>
            <p:seq concurrent="1" nextAc="seek">
              <p:cTn id="587" restart="whenNotActive" fill="hold" evtFilter="cancelBubble" nodeType="interactiveSeq">
                <p:stCondLst>
                  <p:cond evt="onClick" delay="0">
                    <p:tgtEl>
                      <p:spTgt spid="173"/>
                    </p:tgtEl>
                  </p:cond>
                </p:stCondLst>
                <p:endSync evt="end" delay="0">
                  <p:rtn val="all"/>
                </p:endSync>
                <p:childTnLst>
                  <p:par>
                    <p:cTn id="588" fill="hold">
                      <p:stCondLst>
                        <p:cond delay="0"/>
                      </p:stCondLst>
                      <p:childTnLst>
                        <p:par>
                          <p:cTn id="589" fill="hold">
                            <p:stCondLst>
                              <p:cond delay="0"/>
                            </p:stCondLst>
                            <p:childTnLst>
                              <p:par>
                                <p:cTn id="590" presetID="10" presetClass="entr" presetSubtype="0" fill="hold" grpId="0" nodeType="clickEffect">
                                  <p:stCondLst>
                                    <p:cond delay="0"/>
                                  </p:stCondLst>
                                  <p:childTnLst>
                                    <p:set>
                                      <p:cBhvr>
                                        <p:cTn id="591" dur="1" fill="hold">
                                          <p:stCondLst>
                                            <p:cond delay="0"/>
                                          </p:stCondLst>
                                        </p:cTn>
                                        <p:tgtEl>
                                          <p:spTgt spid="174"/>
                                        </p:tgtEl>
                                        <p:attrNameLst>
                                          <p:attrName>style.visibility</p:attrName>
                                        </p:attrNameLst>
                                      </p:cBhvr>
                                      <p:to>
                                        <p:strVal val="visible"/>
                                      </p:to>
                                    </p:set>
                                    <p:animEffect transition="in" filter="fade">
                                      <p:cBhvr>
                                        <p:cTn id="592" dur="500"/>
                                        <p:tgtEl>
                                          <p:spTgt spid="174"/>
                                        </p:tgtEl>
                                      </p:cBhvr>
                                    </p:animEffect>
                                  </p:childTnLst>
                                  <p:subTnLst>
                                    <p:audio>
                                      <p:cMediaNode>
                                        <p:cTn display="0" masterRel="sameClick">
                                          <p:stCondLst>
                                            <p:cond evt="begin" delay="0">
                                              <p:tn val="590"/>
                                            </p:cond>
                                          </p:stCondLst>
                                          <p:endCondLst>
                                            <p:cond evt="onStopAudio" delay="0">
                                              <p:tgtEl>
                                                <p:sldTgt/>
                                              </p:tgtEl>
                                            </p:cond>
                                          </p:endCondLst>
                                        </p:cTn>
                                        <p:tgtEl>
                                          <p:sndTgt r:embed="rId3" name="Ding.wav"/>
                                        </p:tgtEl>
                                      </p:cMediaNode>
                                    </p:audio>
                                  </p:subTnLst>
                                </p:cTn>
                              </p:par>
                            </p:childTnLst>
                          </p:cTn>
                        </p:par>
                        <p:par>
                          <p:cTn id="593" fill="hold">
                            <p:stCondLst>
                              <p:cond delay="500"/>
                            </p:stCondLst>
                            <p:childTnLst>
                              <p:par>
                                <p:cTn id="594" presetID="10" presetClass="exit" presetSubtype="0" fill="hold" grpId="1" nodeType="afterEffect">
                                  <p:stCondLst>
                                    <p:cond delay="0"/>
                                  </p:stCondLst>
                                  <p:childTnLst>
                                    <p:animEffect transition="out" filter="fade">
                                      <p:cBhvr>
                                        <p:cTn id="595" dur="500"/>
                                        <p:tgtEl>
                                          <p:spTgt spid="174"/>
                                        </p:tgtEl>
                                      </p:cBhvr>
                                    </p:animEffect>
                                    <p:set>
                                      <p:cBhvr>
                                        <p:cTn id="596" dur="1" fill="hold">
                                          <p:stCondLst>
                                            <p:cond delay="499"/>
                                          </p:stCondLst>
                                        </p:cTn>
                                        <p:tgtEl>
                                          <p:spTgt spid="174"/>
                                        </p:tgtEl>
                                        <p:attrNameLst>
                                          <p:attrName>style.visibility</p:attrName>
                                        </p:attrNameLst>
                                      </p:cBhvr>
                                      <p:to>
                                        <p:strVal val="hidden"/>
                                      </p:to>
                                    </p:set>
                                  </p:childTnLst>
                                </p:cTn>
                              </p:par>
                            </p:childTnLst>
                          </p:cTn>
                        </p:par>
                        <p:par>
                          <p:cTn id="597" fill="hold">
                            <p:stCondLst>
                              <p:cond delay="1000"/>
                            </p:stCondLst>
                            <p:childTnLst>
                              <p:par>
                                <p:cTn id="598" presetID="1" presetClass="entr" presetSubtype="0" fill="hold" grpId="0" nodeType="afterEffect">
                                  <p:stCondLst>
                                    <p:cond delay="0"/>
                                  </p:stCondLst>
                                  <p:childTnLst>
                                    <p:set>
                                      <p:cBhvr>
                                        <p:cTn id="599" dur="1" fill="hold">
                                          <p:stCondLst>
                                            <p:cond delay="0"/>
                                          </p:stCondLst>
                                        </p:cTn>
                                        <p:tgtEl>
                                          <p:spTgt spid="175"/>
                                        </p:tgtEl>
                                        <p:attrNameLst>
                                          <p:attrName>style.visibility</p:attrName>
                                        </p:attrNameLst>
                                      </p:cBhvr>
                                      <p:to>
                                        <p:strVal val="visible"/>
                                      </p:to>
                                    </p:set>
                                  </p:childTnLst>
                                </p:cTn>
                              </p:par>
                            </p:childTnLst>
                          </p:cTn>
                        </p:par>
                      </p:childTnLst>
                    </p:cTn>
                  </p:par>
                </p:childTnLst>
              </p:cTn>
              <p:nextCondLst>
                <p:cond evt="onClick" delay="0">
                  <p:tgtEl>
                    <p:spTgt spid="173"/>
                  </p:tgtEl>
                </p:cond>
              </p:nextCondLst>
            </p:seq>
            <p:seq concurrent="1" nextAc="seek">
              <p:cTn id="600" restart="whenNotActive" fill="hold" evtFilter="cancelBubble" nodeType="interactiveSeq">
                <p:stCondLst>
                  <p:cond evt="onClick" delay="0">
                    <p:tgtEl>
                      <p:spTgt spid="176"/>
                    </p:tgtEl>
                  </p:cond>
                </p:stCondLst>
                <p:endSync evt="end" delay="0">
                  <p:rtn val="all"/>
                </p:endSync>
                <p:childTnLst>
                  <p:par>
                    <p:cTn id="601" fill="hold">
                      <p:stCondLst>
                        <p:cond delay="0"/>
                      </p:stCondLst>
                      <p:childTnLst>
                        <p:par>
                          <p:cTn id="602" fill="hold">
                            <p:stCondLst>
                              <p:cond delay="0"/>
                            </p:stCondLst>
                            <p:childTnLst>
                              <p:par>
                                <p:cTn id="603" presetID="10" presetClass="entr" presetSubtype="0" fill="hold" grpId="0" nodeType="clickEffect">
                                  <p:stCondLst>
                                    <p:cond delay="0"/>
                                  </p:stCondLst>
                                  <p:childTnLst>
                                    <p:set>
                                      <p:cBhvr>
                                        <p:cTn id="604" dur="1" fill="hold">
                                          <p:stCondLst>
                                            <p:cond delay="0"/>
                                          </p:stCondLst>
                                        </p:cTn>
                                        <p:tgtEl>
                                          <p:spTgt spid="177"/>
                                        </p:tgtEl>
                                        <p:attrNameLst>
                                          <p:attrName>style.visibility</p:attrName>
                                        </p:attrNameLst>
                                      </p:cBhvr>
                                      <p:to>
                                        <p:strVal val="visible"/>
                                      </p:to>
                                    </p:set>
                                    <p:animEffect transition="in" filter="fade">
                                      <p:cBhvr>
                                        <p:cTn id="605" dur="500"/>
                                        <p:tgtEl>
                                          <p:spTgt spid="177"/>
                                        </p:tgtEl>
                                      </p:cBhvr>
                                    </p:animEffect>
                                  </p:childTnLst>
                                  <p:subTnLst>
                                    <p:audio>
                                      <p:cMediaNode>
                                        <p:cTn display="0" masterRel="sameClick">
                                          <p:stCondLst>
                                            <p:cond evt="begin" delay="0">
                                              <p:tn val="603"/>
                                            </p:cond>
                                          </p:stCondLst>
                                          <p:endCondLst>
                                            <p:cond evt="onStopAudio" delay="0">
                                              <p:tgtEl>
                                                <p:sldTgt/>
                                              </p:tgtEl>
                                            </p:cond>
                                          </p:endCondLst>
                                        </p:cTn>
                                        <p:tgtEl>
                                          <p:sndTgt r:embed="rId3" name="Ding.wav"/>
                                        </p:tgtEl>
                                      </p:cMediaNode>
                                    </p:audio>
                                  </p:subTnLst>
                                </p:cTn>
                              </p:par>
                            </p:childTnLst>
                          </p:cTn>
                        </p:par>
                        <p:par>
                          <p:cTn id="606" fill="hold">
                            <p:stCondLst>
                              <p:cond delay="500"/>
                            </p:stCondLst>
                            <p:childTnLst>
                              <p:par>
                                <p:cTn id="607" presetID="10" presetClass="exit" presetSubtype="0" fill="hold" grpId="1" nodeType="afterEffect">
                                  <p:stCondLst>
                                    <p:cond delay="0"/>
                                  </p:stCondLst>
                                  <p:childTnLst>
                                    <p:animEffect transition="out" filter="fade">
                                      <p:cBhvr>
                                        <p:cTn id="608" dur="500"/>
                                        <p:tgtEl>
                                          <p:spTgt spid="177"/>
                                        </p:tgtEl>
                                      </p:cBhvr>
                                    </p:animEffect>
                                    <p:set>
                                      <p:cBhvr>
                                        <p:cTn id="609" dur="1" fill="hold">
                                          <p:stCondLst>
                                            <p:cond delay="499"/>
                                          </p:stCondLst>
                                        </p:cTn>
                                        <p:tgtEl>
                                          <p:spTgt spid="177"/>
                                        </p:tgtEl>
                                        <p:attrNameLst>
                                          <p:attrName>style.visibility</p:attrName>
                                        </p:attrNameLst>
                                      </p:cBhvr>
                                      <p:to>
                                        <p:strVal val="hidden"/>
                                      </p:to>
                                    </p:set>
                                  </p:childTnLst>
                                </p:cTn>
                              </p:par>
                            </p:childTnLst>
                          </p:cTn>
                        </p:par>
                        <p:par>
                          <p:cTn id="610" fill="hold">
                            <p:stCondLst>
                              <p:cond delay="1000"/>
                            </p:stCondLst>
                            <p:childTnLst>
                              <p:par>
                                <p:cTn id="611" presetID="1" presetClass="entr" presetSubtype="0" fill="hold" grpId="0" nodeType="afterEffect">
                                  <p:stCondLst>
                                    <p:cond delay="0"/>
                                  </p:stCondLst>
                                  <p:childTnLst>
                                    <p:set>
                                      <p:cBhvr>
                                        <p:cTn id="612" dur="1" fill="hold">
                                          <p:stCondLst>
                                            <p:cond delay="0"/>
                                          </p:stCondLst>
                                        </p:cTn>
                                        <p:tgtEl>
                                          <p:spTgt spid="178"/>
                                        </p:tgtEl>
                                        <p:attrNameLst>
                                          <p:attrName>style.visibility</p:attrName>
                                        </p:attrNameLst>
                                      </p:cBhvr>
                                      <p:to>
                                        <p:strVal val="visible"/>
                                      </p:to>
                                    </p:set>
                                  </p:childTnLst>
                                </p:cTn>
                              </p:par>
                            </p:childTnLst>
                          </p:cTn>
                        </p:par>
                      </p:childTnLst>
                    </p:cTn>
                  </p:par>
                </p:childTnLst>
              </p:cTn>
              <p:nextCondLst>
                <p:cond evt="onClick" delay="0">
                  <p:tgtEl>
                    <p:spTgt spid="176"/>
                  </p:tgtEl>
                </p:cond>
              </p:nextCondLst>
            </p:seq>
            <p:seq concurrent="1" nextAc="seek">
              <p:cTn id="613" restart="whenNotActive" fill="hold" evtFilter="cancelBubble" nodeType="interactiveSeq">
                <p:stCondLst>
                  <p:cond evt="onClick" delay="0">
                    <p:tgtEl>
                      <p:spTgt spid="190"/>
                    </p:tgtEl>
                  </p:cond>
                </p:stCondLst>
                <p:endSync evt="end" delay="0">
                  <p:rtn val="all"/>
                </p:endSync>
                <p:childTnLst>
                  <p:par>
                    <p:cTn id="614" fill="hold">
                      <p:stCondLst>
                        <p:cond delay="0"/>
                      </p:stCondLst>
                      <p:childTnLst>
                        <p:par>
                          <p:cTn id="615" fill="hold">
                            <p:stCondLst>
                              <p:cond delay="0"/>
                            </p:stCondLst>
                            <p:childTnLst>
                              <p:par>
                                <p:cTn id="616" presetID="10" presetClass="entr" presetSubtype="0" fill="hold" grpId="0" nodeType="clickEffect">
                                  <p:stCondLst>
                                    <p:cond delay="0"/>
                                  </p:stCondLst>
                                  <p:childTnLst>
                                    <p:set>
                                      <p:cBhvr>
                                        <p:cTn id="617" dur="1" fill="hold">
                                          <p:stCondLst>
                                            <p:cond delay="0"/>
                                          </p:stCondLst>
                                        </p:cTn>
                                        <p:tgtEl>
                                          <p:spTgt spid="191"/>
                                        </p:tgtEl>
                                        <p:attrNameLst>
                                          <p:attrName>style.visibility</p:attrName>
                                        </p:attrNameLst>
                                      </p:cBhvr>
                                      <p:to>
                                        <p:strVal val="visible"/>
                                      </p:to>
                                    </p:set>
                                    <p:animEffect transition="in" filter="fade">
                                      <p:cBhvr>
                                        <p:cTn id="618" dur="500"/>
                                        <p:tgtEl>
                                          <p:spTgt spid="191"/>
                                        </p:tgtEl>
                                      </p:cBhvr>
                                    </p:animEffect>
                                  </p:childTnLst>
                                  <p:subTnLst>
                                    <p:audio>
                                      <p:cMediaNode>
                                        <p:cTn display="0" masterRel="sameClick">
                                          <p:stCondLst>
                                            <p:cond evt="begin" delay="0">
                                              <p:tn val="616"/>
                                            </p:cond>
                                          </p:stCondLst>
                                          <p:endCondLst>
                                            <p:cond evt="onStopAudio" delay="0">
                                              <p:tgtEl>
                                                <p:sldTgt/>
                                              </p:tgtEl>
                                            </p:cond>
                                          </p:endCondLst>
                                        </p:cTn>
                                        <p:tgtEl>
                                          <p:sndTgt r:embed="rId3" name="Ding.wav"/>
                                        </p:tgtEl>
                                      </p:cMediaNode>
                                    </p:audio>
                                  </p:subTnLst>
                                </p:cTn>
                              </p:par>
                            </p:childTnLst>
                          </p:cTn>
                        </p:par>
                        <p:par>
                          <p:cTn id="619" fill="hold">
                            <p:stCondLst>
                              <p:cond delay="500"/>
                            </p:stCondLst>
                            <p:childTnLst>
                              <p:par>
                                <p:cTn id="620" presetID="10" presetClass="exit" presetSubtype="0" fill="hold" grpId="1" nodeType="afterEffect">
                                  <p:stCondLst>
                                    <p:cond delay="0"/>
                                  </p:stCondLst>
                                  <p:childTnLst>
                                    <p:animEffect transition="out" filter="fade">
                                      <p:cBhvr>
                                        <p:cTn id="621" dur="500"/>
                                        <p:tgtEl>
                                          <p:spTgt spid="191"/>
                                        </p:tgtEl>
                                      </p:cBhvr>
                                    </p:animEffect>
                                    <p:set>
                                      <p:cBhvr>
                                        <p:cTn id="622" dur="1" fill="hold">
                                          <p:stCondLst>
                                            <p:cond delay="499"/>
                                          </p:stCondLst>
                                        </p:cTn>
                                        <p:tgtEl>
                                          <p:spTgt spid="191"/>
                                        </p:tgtEl>
                                        <p:attrNameLst>
                                          <p:attrName>style.visibility</p:attrName>
                                        </p:attrNameLst>
                                      </p:cBhvr>
                                      <p:to>
                                        <p:strVal val="hidden"/>
                                      </p:to>
                                    </p:set>
                                  </p:childTnLst>
                                </p:cTn>
                              </p:par>
                            </p:childTnLst>
                          </p:cTn>
                        </p:par>
                        <p:par>
                          <p:cTn id="623" fill="hold">
                            <p:stCondLst>
                              <p:cond delay="1000"/>
                            </p:stCondLst>
                            <p:childTnLst>
                              <p:par>
                                <p:cTn id="624" presetID="1" presetClass="entr" presetSubtype="0" fill="hold" grpId="0" nodeType="afterEffect">
                                  <p:stCondLst>
                                    <p:cond delay="0"/>
                                  </p:stCondLst>
                                  <p:childTnLst>
                                    <p:set>
                                      <p:cBhvr>
                                        <p:cTn id="625" dur="1" fill="hold">
                                          <p:stCondLst>
                                            <p:cond delay="0"/>
                                          </p:stCondLst>
                                        </p:cTn>
                                        <p:tgtEl>
                                          <p:spTgt spid="192"/>
                                        </p:tgtEl>
                                        <p:attrNameLst>
                                          <p:attrName>style.visibility</p:attrName>
                                        </p:attrNameLst>
                                      </p:cBhvr>
                                      <p:to>
                                        <p:strVal val="visible"/>
                                      </p:to>
                                    </p:set>
                                  </p:childTnLst>
                                </p:cTn>
                              </p:par>
                            </p:childTnLst>
                          </p:cTn>
                        </p:par>
                      </p:childTnLst>
                    </p:cTn>
                  </p:par>
                </p:childTnLst>
              </p:cTn>
              <p:nextCondLst>
                <p:cond evt="onClick" delay="0">
                  <p:tgtEl>
                    <p:spTgt spid="190"/>
                  </p:tgtEl>
                </p:cond>
              </p:nextCondLst>
            </p:seq>
            <p:seq concurrent="1" nextAc="seek">
              <p:cTn id="626" restart="whenNotActive" fill="hold" evtFilter="cancelBubble" nodeType="interactiveSeq">
                <p:stCondLst>
                  <p:cond evt="onClick" delay="0">
                    <p:tgtEl>
                      <p:spTgt spid="193"/>
                    </p:tgtEl>
                  </p:cond>
                </p:stCondLst>
                <p:endSync evt="end" delay="0">
                  <p:rtn val="all"/>
                </p:endSync>
                <p:childTnLst>
                  <p:par>
                    <p:cTn id="627" fill="hold">
                      <p:stCondLst>
                        <p:cond delay="0"/>
                      </p:stCondLst>
                      <p:childTnLst>
                        <p:par>
                          <p:cTn id="628" fill="hold">
                            <p:stCondLst>
                              <p:cond delay="0"/>
                            </p:stCondLst>
                            <p:childTnLst>
                              <p:par>
                                <p:cTn id="629" presetID="10" presetClass="entr" presetSubtype="0" fill="hold" grpId="0" nodeType="clickEffect">
                                  <p:stCondLst>
                                    <p:cond delay="0"/>
                                  </p:stCondLst>
                                  <p:childTnLst>
                                    <p:set>
                                      <p:cBhvr>
                                        <p:cTn id="630" dur="1" fill="hold">
                                          <p:stCondLst>
                                            <p:cond delay="0"/>
                                          </p:stCondLst>
                                        </p:cTn>
                                        <p:tgtEl>
                                          <p:spTgt spid="194"/>
                                        </p:tgtEl>
                                        <p:attrNameLst>
                                          <p:attrName>style.visibility</p:attrName>
                                        </p:attrNameLst>
                                      </p:cBhvr>
                                      <p:to>
                                        <p:strVal val="visible"/>
                                      </p:to>
                                    </p:set>
                                    <p:animEffect transition="in" filter="fade">
                                      <p:cBhvr>
                                        <p:cTn id="631" dur="500"/>
                                        <p:tgtEl>
                                          <p:spTgt spid="194"/>
                                        </p:tgtEl>
                                      </p:cBhvr>
                                    </p:animEffect>
                                  </p:childTnLst>
                                  <p:subTnLst>
                                    <p:audio>
                                      <p:cMediaNode>
                                        <p:cTn display="0" masterRel="sameClick">
                                          <p:stCondLst>
                                            <p:cond evt="begin" delay="0">
                                              <p:tn val="629"/>
                                            </p:cond>
                                          </p:stCondLst>
                                          <p:endCondLst>
                                            <p:cond evt="onStopAudio" delay="0">
                                              <p:tgtEl>
                                                <p:sldTgt/>
                                              </p:tgtEl>
                                            </p:cond>
                                          </p:endCondLst>
                                        </p:cTn>
                                        <p:tgtEl>
                                          <p:sndTgt r:embed="rId3" name="Ding.wav"/>
                                        </p:tgtEl>
                                      </p:cMediaNode>
                                    </p:audio>
                                  </p:subTnLst>
                                </p:cTn>
                              </p:par>
                            </p:childTnLst>
                          </p:cTn>
                        </p:par>
                        <p:par>
                          <p:cTn id="632" fill="hold">
                            <p:stCondLst>
                              <p:cond delay="500"/>
                            </p:stCondLst>
                            <p:childTnLst>
                              <p:par>
                                <p:cTn id="633" presetID="10" presetClass="exit" presetSubtype="0" fill="hold" grpId="1" nodeType="afterEffect">
                                  <p:stCondLst>
                                    <p:cond delay="0"/>
                                  </p:stCondLst>
                                  <p:childTnLst>
                                    <p:animEffect transition="out" filter="fade">
                                      <p:cBhvr>
                                        <p:cTn id="634" dur="500"/>
                                        <p:tgtEl>
                                          <p:spTgt spid="194"/>
                                        </p:tgtEl>
                                      </p:cBhvr>
                                    </p:animEffect>
                                    <p:set>
                                      <p:cBhvr>
                                        <p:cTn id="635" dur="1" fill="hold">
                                          <p:stCondLst>
                                            <p:cond delay="499"/>
                                          </p:stCondLst>
                                        </p:cTn>
                                        <p:tgtEl>
                                          <p:spTgt spid="194"/>
                                        </p:tgtEl>
                                        <p:attrNameLst>
                                          <p:attrName>style.visibility</p:attrName>
                                        </p:attrNameLst>
                                      </p:cBhvr>
                                      <p:to>
                                        <p:strVal val="hidden"/>
                                      </p:to>
                                    </p:set>
                                  </p:childTnLst>
                                </p:cTn>
                              </p:par>
                            </p:childTnLst>
                          </p:cTn>
                        </p:par>
                        <p:par>
                          <p:cTn id="636" fill="hold">
                            <p:stCondLst>
                              <p:cond delay="1000"/>
                            </p:stCondLst>
                            <p:childTnLst>
                              <p:par>
                                <p:cTn id="637" presetID="1" presetClass="entr" presetSubtype="0" fill="hold" grpId="0" nodeType="afterEffect">
                                  <p:stCondLst>
                                    <p:cond delay="0"/>
                                  </p:stCondLst>
                                  <p:childTnLst>
                                    <p:set>
                                      <p:cBhvr>
                                        <p:cTn id="638" dur="1" fill="hold">
                                          <p:stCondLst>
                                            <p:cond delay="0"/>
                                          </p:stCondLst>
                                        </p:cTn>
                                        <p:tgtEl>
                                          <p:spTgt spid="195"/>
                                        </p:tgtEl>
                                        <p:attrNameLst>
                                          <p:attrName>style.visibility</p:attrName>
                                        </p:attrNameLst>
                                      </p:cBhvr>
                                      <p:to>
                                        <p:strVal val="visible"/>
                                      </p:to>
                                    </p:set>
                                  </p:childTnLst>
                                </p:cTn>
                              </p:par>
                            </p:childTnLst>
                          </p:cTn>
                        </p:par>
                      </p:childTnLst>
                    </p:cTn>
                  </p:par>
                </p:childTnLst>
              </p:cTn>
              <p:nextCondLst>
                <p:cond evt="onClick" delay="0">
                  <p:tgtEl>
                    <p:spTgt spid="193"/>
                  </p:tgtEl>
                </p:cond>
              </p:nextCondLst>
            </p:seq>
            <p:seq concurrent="1" nextAc="seek">
              <p:cTn id="639" restart="whenNotActive" fill="hold" evtFilter="cancelBubble" nodeType="interactiveSeq">
                <p:stCondLst>
                  <p:cond evt="onClick" delay="0">
                    <p:tgtEl>
                      <p:spTgt spid="196"/>
                    </p:tgtEl>
                  </p:cond>
                </p:stCondLst>
                <p:endSync evt="end" delay="0">
                  <p:rtn val="all"/>
                </p:endSync>
                <p:childTnLst>
                  <p:par>
                    <p:cTn id="640" fill="hold">
                      <p:stCondLst>
                        <p:cond delay="0"/>
                      </p:stCondLst>
                      <p:childTnLst>
                        <p:par>
                          <p:cTn id="641" fill="hold">
                            <p:stCondLst>
                              <p:cond delay="0"/>
                            </p:stCondLst>
                            <p:childTnLst>
                              <p:par>
                                <p:cTn id="642" presetID="10" presetClass="entr" presetSubtype="0" fill="hold" grpId="0" nodeType="clickEffect">
                                  <p:stCondLst>
                                    <p:cond delay="0"/>
                                  </p:stCondLst>
                                  <p:childTnLst>
                                    <p:set>
                                      <p:cBhvr>
                                        <p:cTn id="643" dur="1" fill="hold">
                                          <p:stCondLst>
                                            <p:cond delay="0"/>
                                          </p:stCondLst>
                                        </p:cTn>
                                        <p:tgtEl>
                                          <p:spTgt spid="197"/>
                                        </p:tgtEl>
                                        <p:attrNameLst>
                                          <p:attrName>style.visibility</p:attrName>
                                        </p:attrNameLst>
                                      </p:cBhvr>
                                      <p:to>
                                        <p:strVal val="visible"/>
                                      </p:to>
                                    </p:set>
                                    <p:animEffect transition="in" filter="fade">
                                      <p:cBhvr>
                                        <p:cTn id="644" dur="500"/>
                                        <p:tgtEl>
                                          <p:spTgt spid="197"/>
                                        </p:tgtEl>
                                      </p:cBhvr>
                                    </p:animEffect>
                                  </p:childTnLst>
                                  <p:subTnLst>
                                    <p:audio>
                                      <p:cMediaNode>
                                        <p:cTn display="0" masterRel="sameClick">
                                          <p:stCondLst>
                                            <p:cond evt="begin" delay="0">
                                              <p:tn val="642"/>
                                            </p:cond>
                                          </p:stCondLst>
                                          <p:endCondLst>
                                            <p:cond evt="onStopAudio" delay="0">
                                              <p:tgtEl>
                                                <p:sldTgt/>
                                              </p:tgtEl>
                                            </p:cond>
                                          </p:endCondLst>
                                        </p:cTn>
                                        <p:tgtEl>
                                          <p:sndTgt r:embed="rId3" name="Ding.wav"/>
                                        </p:tgtEl>
                                      </p:cMediaNode>
                                    </p:audio>
                                  </p:subTnLst>
                                </p:cTn>
                              </p:par>
                            </p:childTnLst>
                          </p:cTn>
                        </p:par>
                        <p:par>
                          <p:cTn id="645" fill="hold">
                            <p:stCondLst>
                              <p:cond delay="500"/>
                            </p:stCondLst>
                            <p:childTnLst>
                              <p:par>
                                <p:cTn id="646" presetID="10" presetClass="exit" presetSubtype="0" fill="hold" grpId="1" nodeType="afterEffect">
                                  <p:stCondLst>
                                    <p:cond delay="0"/>
                                  </p:stCondLst>
                                  <p:childTnLst>
                                    <p:animEffect transition="out" filter="fade">
                                      <p:cBhvr>
                                        <p:cTn id="647" dur="500"/>
                                        <p:tgtEl>
                                          <p:spTgt spid="197"/>
                                        </p:tgtEl>
                                      </p:cBhvr>
                                    </p:animEffect>
                                    <p:set>
                                      <p:cBhvr>
                                        <p:cTn id="648" dur="1" fill="hold">
                                          <p:stCondLst>
                                            <p:cond delay="499"/>
                                          </p:stCondLst>
                                        </p:cTn>
                                        <p:tgtEl>
                                          <p:spTgt spid="197"/>
                                        </p:tgtEl>
                                        <p:attrNameLst>
                                          <p:attrName>style.visibility</p:attrName>
                                        </p:attrNameLst>
                                      </p:cBhvr>
                                      <p:to>
                                        <p:strVal val="hidden"/>
                                      </p:to>
                                    </p:set>
                                  </p:childTnLst>
                                </p:cTn>
                              </p:par>
                            </p:childTnLst>
                          </p:cTn>
                        </p:par>
                        <p:par>
                          <p:cTn id="649" fill="hold">
                            <p:stCondLst>
                              <p:cond delay="1000"/>
                            </p:stCondLst>
                            <p:childTnLst>
                              <p:par>
                                <p:cTn id="650" presetID="1" presetClass="entr" presetSubtype="0" fill="hold" grpId="0" nodeType="afterEffect">
                                  <p:stCondLst>
                                    <p:cond delay="0"/>
                                  </p:stCondLst>
                                  <p:childTnLst>
                                    <p:set>
                                      <p:cBhvr>
                                        <p:cTn id="651" dur="1" fill="hold">
                                          <p:stCondLst>
                                            <p:cond delay="0"/>
                                          </p:stCondLst>
                                        </p:cTn>
                                        <p:tgtEl>
                                          <p:spTgt spid="198"/>
                                        </p:tgtEl>
                                        <p:attrNameLst>
                                          <p:attrName>style.visibility</p:attrName>
                                        </p:attrNameLst>
                                      </p:cBhvr>
                                      <p:to>
                                        <p:strVal val="visible"/>
                                      </p:to>
                                    </p:set>
                                  </p:childTnLst>
                                </p:cTn>
                              </p:par>
                            </p:childTnLst>
                          </p:cTn>
                        </p:par>
                      </p:childTnLst>
                    </p:cTn>
                  </p:par>
                </p:childTnLst>
              </p:cTn>
              <p:nextCondLst>
                <p:cond evt="onClick" delay="0">
                  <p:tgtEl>
                    <p:spTgt spid="196"/>
                  </p:tgtEl>
                </p:cond>
              </p:nextCondLst>
            </p:seq>
            <p:seq concurrent="1" nextAc="seek">
              <p:cTn id="652" restart="whenNotActive" fill="hold" evtFilter="cancelBubble" nodeType="interactiveSeq">
                <p:stCondLst>
                  <p:cond evt="onClick" delay="0">
                    <p:tgtEl>
                      <p:spTgt spid="199"/>
                    </p:tgtEl>
                  </p:cond>
                </p:stCondLst>
                <p:endSync evt="end" delay="0">
                  <p:rtn val="all"/>
                </p:endSync>
                <p:childTnLst>
                  <p:par>
                    <p:cTn id="653" fill="hold">
                      <p:stCondLst>
                        <p:cond delay="0"/>
                      </p:stCondLst>
                      <p:childTnLst>
                        <p:par>
                          <p:cTn id="654" fill="hold">
                            <p:stCondLst>
                              <p:cond delay="0"/>
                            </p:stCondLst>
                            <p:childTnLst>
                              <p:par>
                                <p:cTn id="655" presetID="10" presetClass="entr" presetSubtype="0" fill="hold" grpId="0" nodeType="clickEffect">
                                  <p:stCondLst>
                                    <p:cond delay="0"/>
                                  </p:stCondLst>
                                  <p:childTnLst>
                                    <p:set>
                                      <p:cBhvr>
                                        <p:cTn id="656" dur="1" fill="hold">
                                          <p:stCondLst>
                                            <p:cond delay="0"/>
                                          </p:stCondLst>
                                        </p:cTn>
                                        <p:tgtEl>
                                          <p:spTgt spid="200"/>
                                        </p:tgtEl>
                                        <p:attrNameLst>
                                          <p:attrName>style.visibility</p:attrName>
                                        </p:attrNameLst>
                                      </p:cBhvr>
                                      <p:to>
                                        <p:strVal val="visible"/>
                                      </p:to>
                                    </p:set>
                                    <p:animEffect transition="in" filter="fade">
                                      <p:cBhvr>
                                        <p:cTn id="657" dur="500"/>
                                        <p:tgtEl>
                                          <p:spTgt spid="200"/>
                                        </p:tgtEl>
                                      </p:cBhvr>
                                    </p:animEffect>
                                  </p:childTnLst>
                                  <p:subTnLst>
                                    <p:audio>
                                      <p:cMediaNode>
                                        <p:cTn display="0" masterRel="sameClick">
                                          <p:stCondLst>
                                            <p:cond evt="begin" delay="0">
                                              <p:tn val="655"/>
                                            </p:cond>
                                          </p:stCondLst>
                                          <p:endCondLst>
                                            <p:cond evt="onStopAudio" delay="0">
                                              <p:tgtEl>
                                                <p:sldTgt/>
                                              </p:tgtEl>
                                            </p:cond>
                                          </p:endCondLst>
                                        </p:cTn>
                                        <p:tgtEl>
                                          <p:sndTgt r:embed="rId3" name="Ding.wav"/>
                                        </p:tgtEl>
                                      </p:cMediaNode>
                                    </p:audio>
                                  </p:subTnLst>
                                </p:cTn>
                              </p:par>
                            </p:childTnLst>
                          </p:cTn>
                        </p:par>
                        <p:par>
                          <p:cTn id="658" fill="hold">
                            <p:stCondLst>
                              <p:cond delay="500"/>
                            </p:stCondLst>
                            <p:childTnLst>
                              <p:par>
                                <p:cTn id="659" presetID="10" presetClass="exit" presetSubtype="0" fill="hold" grpId="1" nodeType="afterEffect">
                                  <p:stCondLst>
                                    <p:cond delay="0"/>
                                  </p:stCondLst>
                                  <p:childTnLst>
                                    <p:animEffect transition="out" filter="fade">
                                      <p:cBhvr>
                                        <p:cTn id="660" dur="500"/>
                                        <p:tgtEl>
                                          <p:spTgt spid="200"/>
                                        </p:tgtEl>
                                      </p:cBhvr>
                                    </p:animEffect>
                                    <p:set>
                                      <p:cBhvr>
                                        <p:cTn id="661" dur="1" fill="hold">
                                          <p:stCondLst>
                                            <p:cond delay="499"/>
                                          </p:stCondLst>
                                        </p:cTn>
                                        <p:tgtEl>
                                          <p:spTgt spid="200"/>
                                        </p:tgtEl>
                                        <p:attrNameLst>
                                          <p:attrName>style.visibility</p:attrName>
                                        </p:attrNameLst>
                                      </p:cBhvr>
                                      <p:to>
                                        <p:strVal val="hidden"/>
                                      </p:to>
                                    </p:set>
                                  </p:childTnLst>
                                </p:cTn>
                              </p:par>
                            </p:childTnLst>
                          </p:cTn>
                        </p:par>
                        <p:par>
                          <p:cTn id="662" fill="hold">
                            <p:stCondLst>
                              <p:cond delay="1000"/>
                            </p:stCondLst>
                            <p:childTnLst>
                              <p:par>
                                <p:cTn id="663" presetID="1" presetClass="entr" presetSubtype="0" fill="hold" grpId="0" nodeType="afterEffect">
                                  <p:stCondLst>
                                    <p:cond delay="0"/>
                                  </p:stCondLst>
                                  <p:childTnLst>
                                    <p:set>
                                      <p:cBhvr>
                                        <p:cTn id="664" dur="1" fill="hold">
                                          <p:stCondLst>
                                            <p:cond delay="0"/>
                                          </p:stCondLst>
                                        </p:cTn>
                                        <p:tgtEl>
                                          <p:spTgt spid="201"/>
                                        </p:tgtEl>
                                        <p:attrNameLst>
                                          <p:attrName>style.visibility</p:attrName>
                                        </p:attrNameLst>
                                      </p:cBhvr>
                                      <p:to>
                                        <p:strVal val="visible"/>
                                      </p:to>
                                    </p:set>
                                  </p:childTnLst>
                                </p:cTn>
                              </p:par>
                            </p:childTnLst>
                          </p:cTn>
                        </p:par>
                      </p:childTnLst>
                    </p:cTn>
                  </p:par>
                </p:childTnLst>
              </p:cTn>
              <p:nextCondLst>
                <p:cond evt="onClick" delay="0">
                  <p:tgtEl>
                    <p:spTgt spid="199"/>
                  </p:tgtEl>
                </p:cond>
              </p:nextCondLst>
            </p:seq>
            <p:seq concurrent="1" nextAc="seek">
              <p:cTn id="665" restart="whenNotActive" fill="hold" evtFilter="cancelBubble" nodeType="interactiveSeq">
                <p:stCondLst>
                  <p:cond evt="onClick" delay="0">
                    <p:tgtEl>
                      <p:spTgt spid="202"/>
                    </p:tgtEl>
                  </p:cond>
                </p:stCondLst>
                <p:endSync evt="end" delay="0">
                  <p:rtn val="all"/>
                </p:endSync>
                <p:childTnLst>
                  <p:par>
                    <p:cTn id="666" fill="hold">
                      <p:stCondLst>
                        <p:cond delay="0"/>
                      </p:stCondLst>
                      <p:childTnLst>
                        <p:par>
                          <p:cTn id="667" fill="hold">
                            <p:stCondLst>
                              <p:cond delay="0"/>
                            </p:stCondLst>
                            <p:childTnLst>
                              <p:par>
                                <p:cTn id="668" presetID="10" presetClass="entr" presetSubtype="0" fill="hold" grpId="0" nodeType="clickEffect">
                                  <p:stCondLst>
                                    <p:cond delay="0"/>
                                  </p:stCondLst>
                                  <p:childTnLst>
                                    <p:set>
                                      <p:cBhvr>
                                        <p:cTn id="669" dur="1" fill="hold">
                                          <p:stCondLst>
                                            <p:cond delay="0"/>
                                          </p:stCondLst>
                                        </p:cTn>
                                        <p:tgtEl>
                                          <p:spTgt spid="203"/>
                                        </p:tgtEl>
                                        <p:attrNameLst>
                                          <p:attrName>style.visibility</p:attrName>
                                        </p:attrNameLst>
                                      </p:cBhvr>
                                      <p:to>
                                        <p:strVal val="visible"/>
                                      </p:to>
                                    </p:set>
                                    <p:animEffect transition="in" filter="fade">
                                      <p:cBhvr>
                                        <p:cTn id="670" dur="500"/>
                                        <p:tgtEl>
                                          <p:spTgt spid="203"/>
                                        </p:tgtEl>
                                      </p:cBhvr>
                                    </p:animEffect>
                                  </p:childTnLst>
                                  <p:subTnLst>
                                    <p:audio>
                                      <p:cMediaNode>
                                        <p:cTn display="0" masterRel="sameClick">
                                          <p:stCondLst>
                                            <p:cond evt="begin" delay="0">
                                              <p:tn val="668"/>
                                            </p:cond>
                                          </p:stCondLst>
                                          <p:endCondLst>
                                            <p:cond evt="onStopAudio" delay="0">
                                              <p:tgtEl>
                                                <p:sldTgt/>
                                              </p:tgtEl>
                                            </p:cond>
                                          </p:endCondLst>
                                        </p:cTn>
                                        <p:tgtEl>
                                          <p:sndTgt r:embed="rId3" name="Ding.wav"/>
                                        </p:tgtEl>
                                      </p:cMediaNode>
                                    </p:audio>
                                  </p:subTnLst>
                                </p:cTn>
                              </p:par>
                            </p:childTnLst>
                          </p:cTn>
                        </p:par>
                        <p:par>
                          <p:cTn id="671" fill="hold">
                            <p:stCondLst>
                              <p:cond delay="500"/>
                            </p:stCondLst>
                            <p:childTnLst>
                              <p:par>
                                <p:cTn id="672" presetID="10" presetClass="exit" presetSubtype="0" fill="hold" grpId="1" nodeType="afterEffect">
                                  <p:stCondLst>
                                    <p:cond delay="0"/>
                                  </p:stCondLst>
                                  <p:childTnLst>
                                    <p:animEffect transition="out" filter="fade">
                                      <p:cBhvr>
                                        <p:cTn id="673" dur="500"/>
                                        <p:tgtEl>
                                          <p:spTgt spid="203"/>
                                        </p:tgtEl>
                                      </p:cBhvr>
                                    </p:animEffect>
                                    <p:set>
                                      <p:cBhvr>
                                        <p:cTn id="674" dur="1" fill="hold">
                                          <p:stCondLst>
                                            <p:cond delay="499"/>
                                          </p:stCondLst>
                                        </p:cTn>
                                        <p:tgtEl>
                                          <p:spTgt spid="203"/>
                                        </p:tgtEl>
                                        <p:attrNameLst>
                                          <p:attrName>style.visibility</p:attrName>
                                        </p:attrNameLst>
                                      </p:cBhvr>
                                      <p:to>
                                        <p:strVal val="hidden"/>
                                      </p:to>
                                    </p:set>
                                  </p:childTnLst>
                                </p:cTn>
                              </p:par>
                            </p:childTnLst>
                          </p:cTn>
                        </p:par>
                        <p:par>
                          <p:cTn id="675" fill="hold">
                            <p:stCondLst>
                              <p:cond delay="1000"/>
                            </p:stCondLst>
                            <p:childTnLst>
                              <p:par>
                                <p:cTn id="676" presetID="1" presetClass="entr" presetSubtype="0" fill="hold" grpId="0" nodeType="afterEffect">
                                  <p:stCondLst>
                                    <p:cond delay="0"/>
                                  </p:stCondLst>
                                  <p:childTnLst>
                                    <p:set>
                                      <p:cBhvr>
                                        <p:cTn id="677" dur="1" fill="hold">
                                          <p:stCondLst>
                                            <p:cond delay="0"/>
                                          </p:stCondLst>
                                        </p:cTn>
                                        <p:tgtEl>
                                          <p:spTgt spid="204"/>
                                        </p:tgtEl>
                                        <p:attrNameLst>
                                          <p:attrName>style.visibility</p:attrName>
                                        </p:attrNameLst>
                                      </p:cBhvr>
                                      <p:to>
                                        <p:strVal val="visible"/>
                                      </p:to>
                                    </p:set>
                                  </p:childTnLst>
                                </p:cTn>
                              </p:par>
                            </p:childTnLst>
                          </p:cTn>
                        </p:par>
                      </p:childTnLst>
                    </p:cTn>
                  </p:par>
                </p:childTnLst>
              </p:cTn>
              <p:nextCondLst>
                <p:cond evt="onClick" delay="0">
                  <p:tgtEl>
                    <p:spTgt spid="202"/>
                  </p:tgtEl>
                </p:cond>
              </p:nextCondLst>
            </p:seq>
          </p:childTnLst>
        </p:cTn>
      </p:par>
    </p:tnLst>
    <p:bldLst>
      <p:bldP spid="152" grpId="0" animBg="1"/>
      <p:bldP spid="152" grpId="1" animBg="1"/>
      <p:bldP spid="211" grpId="0" animBg="1"/>
      <p:bldP spid="154" grpId="0" animBg="1"/>
      <p:bldP spid="154" grpId="1" animBg="1"/>
      <p:bldP spid="155" grpId="0" animBg="1"/>
      <p:bldP spid="157" grpId="0" animBg="1"/>
      <p:bldP spid="157" grpId="1" animBg="1"/>
      <p:bldP spid="158" grpId="0" animBg="1"/>
      <p:bldP spid="160" grpId="0" animBg="1"/>
      <p:bldP spid="160" grpId="1" animBg="1"/>
      <p:bldP spid="161" grpId="0" animBg="1"/>
      <p:bldP spid="163" grpId="0" animBg="1"/>
      <p:bldP spid="163" grpId="1" animBg="1"/>
      <p:bldP spid="164" grpId="0" animBg="1"/>
      <p:bldP spid="166" grpId="0" animBg="1"/>
      <p:bldP spid="166" grpId="1" animBg="1"/>
      <p:bldP spid="167" grpId="0" animBg="1"/>
      <p:bldP spid="40" grpId="0" animBg="1"/>
      <p:bldP spid="40" grpId="1" animBg="1"/>
      <p:bldP spid="41" grpId="0" animBg="1"/>
      <p:bldP spid="43" grpId="0" animBg="1"/>
      <p:bldP spid="43" grpId="1" animBg="1"/>
      <p:bldP spid="44" grpId="0" animBg="1"/>
      <p:bldP spid="46" grpId="0" animBg="1"/>
      <p:bldP spid="46" grpId="1" animBg="1"/>
      <p:bldP spid="47" grpId="0" animBg="1"/>
      <p:bldP spid="49" grpId="0" animBg="1"/>
      <p:bldP spid="49" grpId="1" animBg="1"/>
      <p:bldP spid="50" grpId="0" animBg="1"/>
      <p:bldP spid="52" grpId="0" animBg="1"/>
      <p:bldP spid="52" grpId="1" animBg="1"/>
      <p:bldP spid="53" grpId="0" animBg="1"/>
      <p:bldP spid="55" grpId="0" animBg="1"/>
      <p:bldP spid="55" grpId="1" animBg="1"/>
      <p:bldP spid="56" grpId="0" animBg="1"/>
      <p:bldP spid="58" grpId="0" animBg="1"/>
      <p:bldP spid="58" grpId="1" animBg="1"/>
      <p:bldP spid="59" grpId="0" animBg="1"/>
      <p:bldP spid="61" grpId="0" animBg="1"/>
      <p:bldP spid="61" grpId="1" animBg="1"/>
      <p:bldP spid="62" grpId="0" animBg="1"/>
      <p:bldP spid="64" grpId="0" animBg="1"/>
      <p:bldP spid="64" grpId="1" animBg="1"/>
      <p:bldP spid="65" grpId="0" animBg="1"/>
      <p:bldP spid="67" grpId="0" animBg="1"/>
      <p:bldP spid="67" grpId="1" animBg="1"/>
      <p:bldP spid="68" grpId="0" animBg="1"/>
      <p:bldP spid="70" grpId="0" animBg="1"/>
      <p:bldP spid="70" grpId="1" animBg="1"/>
      <p:bldP spid="71" grpId="0" animBg="1"/>
      <p:bldP spid="73" grpId="0" animBg="1"/>
      <p:bldP spid="73" grpId="1" animBg="1"/>
      <p:bldP spid="74" grpId="0" animBg="1"/>
      <p:bldP spid="76" grpId="0" animBg="1"/>
      <p:bldP spid="76" grpId="1" animBg="1"/>
      <p:bldP spid="77" grpId="0" animBg="1"/>
      <p:bldP spid="79" grpId="0" animBg="1"/>
      <p:bldP spid="79" grpId="1" animBg="1"/>
      <p:bldP spid="80" grpId="0" animBg="1"/>
      <p:bldP spid="82" grpId="0" animBg="1"/>
      <p:bldP spid="82" grpId="1" animBg="1"/>
      <p:bldP spid="83" grpId="0" animBg="1"/>
      <p:bldP spid="85" grpId="0" animBg="1"/>
      <p:bldP spid="85" grpId="1" animBg="1"/>
      <p:bldP spid="86" grpId="0" animBg="1"/>
      <p:bldP spid="88" grpId="0" animBg="1"/>
      <p:bldP spid="88" grpId="1" animBg="1"/>
      <p:bldP spid="89" grpId="0" animBg="1"/>
      <p:bldP spid="91" grpId="0" animBg="1"/>
      <p:bldP spid="91" grpId="1" animBg="1"/>
      <p:bldP spid="92" grpId="0" animBg="1"/>
      <p:bldP spid="94" grpId="0" animBg="1"/>
      <p:bldP spid="94" grpId="1" animBg="1"/>
      <p:bldP spid="95" grpId="0" animBg="1"/>
      <p:bldP spid="97" grpId="0" animBg="1"/>
      <p:bldP spid="97" grpId="1" animBg="1"/>
      <p:bldP spid="98" grpId="0" animBg="1"/>
      <p:bldP spid="100" grpId="0" animBg="1"/>
      <p:bldP spid="100" grpId="1" animBg="1"/>
      <p:bldP spid="101" grpId="0" animBg="1"/>
      <p:bldP spid="103" grpId="0" animBg="1"/>
      <p:bldP spid="103" grpId="1" animBg="1"/>
      <p:bldP spid="104" grpId="0" animBg="1"/>
      <p:bldP spid="106" grpId="0" animBg="1"/>
      <p:bldP spid="106" grpId="1" animBg="1"/>
      <p:bldP spid="107" grpId="0" animBg="1"/>
      <p:bldP spid="109" grpId="0" animBg="1"/>
      <p:bldP spid="109" grpId="1" animBg="1"/>
      <p:bldP spid="110" grpId="0" animBg="1"/>
      <p:bldP spid="112" grpId="0" animBg="1"/>
      <p:bldP spid="112" grpId="1" animBg="1"/>
      <p:bldP spid="113" grpId="0" animBg="1"/>
      <p:bldP spid="115" grpId="0" animBg="1"/>
      <p:bldP spid="115" grpId="1" animBg="1"/>
      <p:bldP spid="116" grpId="0" animBg="1"/>
      <p:bldP spid="118" grpId="0" animBg="1"/>
      <p:bldP spid="118" grpId="1" animBg="1"/>
      <p:bldP spid="119" grpId="0" animBg="1"/>
      <p:bldP spid="121" grpId="0" animBg="1"/>
      <p:bldP spid="121" grpId="1" animBg="1"/>
      <p:bldP spid="122" grpId="0" animBg="1"/>
      <p:bldP spid="124" grpId="0" animBg="1"/>
      <p:bldP spid="124" grpId="1" animBg="1"/>
      <p:bldP spid="125" grpId="0" animBg="1"/>
      <p:bldP spid="127" grpId="0" animBg="1"/>
      <p:bldP spid="127" grpId="1" animBg="1"/>
      <p:bldP spid="128" grpId="0" animBg="1"/>
      <p:bldP spid="130" grpId="0" animBg="1"/>
      <p:bldP spid="130" grpId="1" animBg="1"/>
      <p:bldP spid="131" grpId="0" animBg="1"/>
      <p:bldP spid="133" grpId="0" animBg="1"/>
      <p:bldP spid="133" grpId="1" animBg="1"/>
      <p:bldP spid="134" grpId="0" animBg="1"/>
      <p:bldP spid="136" grpId="0" animBg="1"/>
      <p:bldP spid="136" grpId="1" animBg="1"/>
      <p:bldP spid="137" grpId="0" animBg="1"/>
      <p:bldP spid="139" grpId="0" animBg="1"/>
      <p:bldP spid="139" grpId="1" animBg="1"/>
      <p:bldP spid="140" grpId="0" animBg="1"/>
      <p:bldP spid="142" grpId="0" animBg="1"/>
      <p:bldP spid="142" grpId="1" animBg="1"/>
      <p:bldP spid="143" grpId="0" animBg="1"/>
      <p:bldP spid="145" grpId="0" animBg="1"/>
      <p:bldP spid="145" grpId="1" animBg="1"/>
      <p:bldP spid="146" grpId="0" animBg="1"/>
      <p:bldP spid="148" grpId="0" animBg="1"/>
      <p:bldP spid="148" grpId="1" animBg="1"/>
      <p:bldP spid="149" grpId="0" animBg="1"/>
      <p:bldP spid="151" grpId="0" animBg="1"/>
      <p:bldP spid="151" grpId="1" animBg="1"/>
      <p:bldP spid="169" grpId="0" animBg="1"/>
      <p:bldP spid="171" grpId="0" animBg="1"/>
      <p:bldP spid="171" grpId="1" animBg="1"/>
      <p:bldP spid="172" grpId="0" animBg="1"/>
      <p:bldP spid="174" grpId="0" animBg="1"/>
      <p:bldP spid="174" grpId="1" animBg="1"/>
      <p:bldP spid="175" grpId="0" animBg="1"/>
      <p:bldP spid="177" grpId="0" animBg="1"/>
      <p:bldP spid="177" grpId="1" animBg="1"/>
      <p:bldP spid="178" grpId="0" animBg="1"/>
      <p:bldP spid="191" grpId="0" animBg="1"/>
      <p:bldP spid="191" grpId="1" animBg="1"/>
      <p:bldP spid="192" grpId="0" animBg="1"/>
      <p:bldP spid="194" grpId="0" animBg="1"/>
      <p:bldP spid="194" grpId="1" animBg="1"/>
      <p:bldP spid="195" grpId="0" animBg="1"/>
      <p:bldP spid="197" grpId="0" animBg="1"/>
      <p:bldP spid="197" grpId="1" animBg="1"/>
      <p:bldP spid="198" grpId="0" animBg="1"/>
      <p:bldP spid="200" grpId="0" animBg="1"/>
      <p:bldP spid="200" grpId="1" animBg="1"/>
      <p:bldP spid="201" grpId="0" animBg="1"/>
      <p:bldP spid="203" grpId="0" animBg="1"/>
      <p:bldP spid="203" grpId="1" animBg="1"/>
      <p:bldP spid="20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1788</TotalTime>
  <Words>1842</Words>
  <Application>Microsoft Office PowerPoint</Application>
  <PresentationFormat>Произвольный</PresentationFormat>
  <Paragraphs>541</Paragraphs>
  <Slides>21</Slides>
  <Notes>21</Notes>
  <HiddenSlides>2</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21</vt:i4>
      </vt:variant>
    </vt:vector>
  </HeadingPairs>
  <TitlesOfParts>
    <vt:vector size="27" baseType="lpstr">
      <vt:lpstr>Arial</vt:lpstr>
      <vt:lpstr>Arial Black</vt:lpstr>
      <vt:lpstr>Calibri</vt:lpstr>
      <vt:lpstr>Impact</vt:lpstr>
      <vt:lpstr>Tahoma</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Reid Powell</dc:creator>
  <cp:lastModifiedBy>1</cp:lastModifiedBy>
  <cp:revision>95</cp:revision>
  <dcterms:created xsi:type="dcterms:W3CDTF">2016-04-07T07:25:31Z</dcterms:created>
  <dcterms:modified xsi:type="dcterms:W3CDTF">2022-12-13T07:13:13Z</dcterms:modified>
</cp:coreProperties>
</file>