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01154-900B-45D9-AE71-E18A3C9C4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C11E10-2CF3-4ED5-8FC4-3131A21E5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C72C5A-2C9F-4939-9BED-3784CF16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2D90-E220-4223-9B32-4BE4D87E9589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50CF66-2C8F-4E1F-969A-3E20CE83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7FC8E-A83F-45D7-87FB-05924A9E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AC87-090D-47E9-B155-8BBF0DCD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5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3B067-86F3-448C-8207-53ACE572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5B8212-5D5D-4D69-B4F2-523B03890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C9E59D-6901-4D67-8FBF-D3280585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2D90-E220-4223-9B32-4BE4D87E9589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D54A10-A694-400F-AB95-51D5C516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45C76-3D08-46CB-8737-97E5DB5F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AC87-090D-47E9-B155-8BBF0DCD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9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B62D67-25C0-4AC5-945F-BF5715A5C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703F5E-2294-4A32-B507-D8711159A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9BCB89-4465-4776-8E6F-E7DA9D7B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2D90-E220-4223-9B32-4BE4D87E9589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BED91B-CD2D-48CD-834B-F03EA09C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32D09C-C9F0-4197-B510-F60C835A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AC87-090D-47E9-B155-8BBF0DCD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3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3021D-69C6-41B8-BB4B-0EEBBFB4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7FE43-13F0-4D1E-AB3F-201C1051F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63411-C712-4D5F-A035-798A4B16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2D90-E220-4223-9B32-4BE4D87E9589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42344-A8D0-4FF4-AEEB-3C9D34CB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AF25B-7E10-4F68-A5F9-A2D56F45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AC87-090D-47E9-B155-8BBF0DCD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7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C949-6350-40F1-A539-6B3F13C0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7B6662-BABC-4B40-B248-27CC00023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9B4325-48CE-4B18-BF9F-2F15CEBB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2D90-E220-4223-9B32-4BE4D87E9589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2AAF6-5A95-4CDD-B8E5-017B409D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9F678-4F41-49C7-B8EF-FBD053AB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AC87-090D-47E9-B155-8BBF0DCD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6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F199F-FFE7-41BC-942C-DC3964A9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52A30-2847-4C5B-AA08-1CC185B56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D5B6B8-924A-405E-B71A-F8282EC16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83D596-675A-45AB-950A-2086018E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2D90-E220-4223-9B32-4BE4D87E9589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409D81-0870-48D2-A62E-449737F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B00019-77E7-432D-9282-49AA39EF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AC87-090D-47E9-B155-8BBF0DCD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7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9D49-E01A-493E-BE3B-62868275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C3EFD-AFFD-4E5F-ADE8-58B5C9462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A4FEE-E57C-42B7-97DF-EF81C4BDC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A2A069-0CD3-4091-B04D-8F2851B48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14FFEF-309B-4306-B6E3-79CEECEC6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48F93A-F135-4379-8A56-A7D8AF79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2D90-E220-4223-9B32-4BE4D87E9589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607D98-96AC-4305-8063-CAD6CA63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E0BC2-D596-4B31-82D8-21583063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AC87-090D-47E9-B155-8BBF0DCD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9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D07E-42FD-43BC-B7AA-AF04DBD1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5F3BC8-7FAA-44E0-AC65-C90E622A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2D90-E220-4223-9B32-4BE4D87E9589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089088-F710-412D-AB6F-160FA075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27BEAA-1A40-4FAE-B6C8-41EEE22D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AC87-090D-47E9-B155-8BBF0DCD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2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E18C88-5DEC-4D00-A0C4-28A6FD33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2D90-E220-4223-9B32-4BE4D87E9589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DE6B98-4493-433A-952C-11D52F24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E272E6-3D71-4283-8337-15C3F5A3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AC87-090D-47E9-B155-8BBF0DCD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3CD2E-AC96-4554-88A2-CDAC6FA5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FA491B-F7F5-41EA-8C14-73C538A5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C27DB0-EEA4-4C7E-8C08-D0040716D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B88A5B-6D4F-4532-B48F-9E9689A7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2D90-E220-4223-9B32-4BE4D87E9589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317B97-E467-4E44-94F5-B62CB641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C05DD3-6745-4B47-93AB-46D288D4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AC87-090D-47E9-B155-8BBF0DCD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5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DF037-A3E9-4541-B617-F9BE4DF9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A07EF4-FB0E-4D21-A75B-BDFB7D239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894135-0440-4C9F-8FB6-5D8A29D0B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6E6BE-7621-4D36-BA64-5CF48C2B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2D90-E220-4223-9B32-4BE4D87E9589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7BB02C-A457-4076-976B-7A88D825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14BA3F-AE2D-45C3-B8A1-0A1E1AD6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AC87-090D-47E9-B155-8BBF0DCD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2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F8932-CABB-476C-ABF2-D7CC001A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F15AC2-1D40-4C4C-9CB5-A01075635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8747A-7CC7-467B-98A6-26B57BF4F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E2D90-E220-4223-9B32-4BE4D87E9589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2F374-445B-497D-987B-D07155C00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3B1181-DC78-4CC6-A120-FF1363004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BAC87-090D-47E9-B155-8BBF0DCD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7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hyperlink" Target="https://fr.wikipedia.org/wiki/Wikip%C3%A9dia:Lumi%C3%A8re_sur/Ivan_le_Terrible_tue_son_fils" TargetMode="External"/><Relationship Id="rId3" Type="http://schemas.openxmlformats.org/officeDocument/2006/relationships/hyperlink" Target="https://ru.wikipedia.org/wiki/%D0%91%D0%BE%D1%8F%D1%80%D1%8B%D0%BD%D1%8F_%D0%9C%D0%BE%D1%80%D0%BE%D0%B7%D0%BE%D0%B2%D0%B0" TargetMode="External"/><Relationship Id="rId7" Type="http://schemas.openxmlformats.org/officeDocument/2006/relationships/hyperlink" Target="https://ucrazy.ru/interesting/1511268352-kak-vasiliy-vereschagin-svoey-kartinoy-apofeoz-voyny-predskazal-realnye-sobytiya.html" TargetMode="External"/><Relationship Id="rId12" Type="http://schemas.openxmlformats.org/officeDocument/2006/relationships/image" Target="../media/image6.jpg"/><Relationship Id="rId17" Type="http://schemas.openxmlformats.org/officeDocument/2006/relationships/hyperlink" Target="https://ru.wikipedia.org/wiki/%D0%91%D1%83%D1%80%D0%BB%D0%B0%D0%BA%D0%B8_%D0%BD%D0%B0_%D0%92%D0%BE%D0%BB%D0%B3%D0%B5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hyperlink" Target="https://ru.wikipedia.org/wiki/%D0%9E%D1%85%D0%BE%D1%82%D0%BD%D0%B8%D0%BA%D0%B8_%D0%BD%D0%B0_%D0%BF%D1%80%D0%B8%D0%B2%D0%B0%D0%BB%D0%B5" TargetMode="External"/><Relationship Id="rId5" Type="http://schemas.openxmlformats.org/officeDocument/2006/relationships/hyperlink" Target="https://ru.wikipedia.org/wiki/%D0%9D%D0%B5%D0%B8%D0%B7%D0%B2%D0%B5%D1%81%D1%82%D0%BD%D0%B0%D1%8F_(%D0%BA%D0%B0%D1%80%D1%82%D0%B8%D0%BD%D0%B0)" TargetMode="External"/><Relationship Id="rId15" Type="http://schemas.openxmlformats.org/officeDocument/2006/relationships/hyperlink" Target="http://www.historystudies.msu.ru/ojs2/index.php/ISIS/article/view/39/95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jpg"/><Relationship Id="rId9" Type="http://schemas.openxmlformats.org/officeDocument/2006/relationships/hyperlink" Target="https://commons.wikimedia.org/wiki/File:%D0%A2%D1%80%D0%BE%D0%B9%D0%BA%D0%B0_-_%D0%92%D0%B0%D1%81%D0%B8%D0%BB%D0%B8%D0%B9_%D0%93%D1%80%D0%B8%D0%B3%D0%BE%D1%80%D1%8C%D0%B5%D0%B2%D0%B8%D1%87_%D0%9F%D0%B5%D1%80%D0%BE%D0%B2_(1866).jpg" TargetMode="External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hyperlink" Target="http://teapedia.org/de/Datei:%D0%A7%D0%B0%D0%B5%D0%BF%D0%B8%D1%82%D0%B8%D0%B5_%D0%B2_%D0%9C%D1%8B%D1%82%D0%B8%D1%89%D0%B0%D1%85,_%D0%B1%D0%BB%D0%B8%D0%B7_%D0%9C%D0%BE%D1%81%D0%BA%D0%B2%D1%8B.jpg" TargetMode="External"/><Relationship Id="rId3" Type="http://schemas.openxmlformats.org/officeDocument/2006/relationships/hyperlink" Target="http://www.historystudies.msu.ru/ojs2/index.php/ISIS/article/view/39/95" TargetMode="External"/><Relationship Id="rId7" Type="http://schemas.openxmlformats.org/officeDocument/2006/relationships/hyperlink" Target="https://ru.wikipedia.org/wiki/%D0%91%D0%BE%D1%8F%D1%80%D1%8B%D0%BD%D1%8F_%D0%9C%D0%BE%D1%80%D0%BE%D0%B7%D0%BE%D0%B2%D0%B0" TargetMode="External"/><Relationship Id="rId12" Type="http://schemas.openxmlformats.org/officeDocument/2006/relationships/image" Target="../media/image11.jpg"/><Relationship Id="rId17" Type="http://schemas.openxmlformats.org/officeDocument/2006/relationships/hyperlink" Target="https://fr.wikipedia.org/wiki/Wikip%C3%A9dia:Lumi%C3%A8re_sur/Ivan_le_Terrible_tue_son_fils" TargetMode="External"/><Relationship Id="rId2" Type="http://schemas.openxmlformats.org/officeDocument/2006/relationships/image" Target="../media/image7.jpeg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11" Type="http://schemas.openxmlformats.org/officeDocument/2006/relationships/hyperlink" Target="https://commons.wikimedia.org/wiki/File:%D0%A2%D1%80%D0%BE%D0%B9%D0%BA%D0%B0_-_%D0%92%D0%B0%D1%81%D0%B8%D0%BB%D0%B8%D0%B9_%D0%93%D1%80%D0%B8%D0%B3%D0%BE%D1%80%D1%8C%D0%B5%D0%B2%D0%B8%D1%87_%D0%9F%D0%B5%D1%80%D0%BE%D0%B2_(1866).jpg" TargetMode="External"/><Relationship Id="rId5" Type="http://schemas.openxmlformats.org/officeDocument/2006/relationships/hyperlink" Target="https://leotaxil.ru/pxk_emel/dop/23/Misalliance-WIKI.html" TargetMode="External"/><Relationship Id="rId15" Type="http://schemas.openxmlformats.org/officeDocument/2006/relationships/hyperlink" Target="https://inosmi.ru/social/20200105/246531468.html" TargetMode="External"/><Relationship Id="rId10" Type="http://schemas.openxmlformats.org/officeDocument/2006/relationships/image" Target="../media/image4.jpg"/><Relationship Id="rId4" Type="http://schemas.openxmlformats.org/officeDocument/2006/relationships/image" Target="../media/image9.jpg"/><Relationship Id="rId9" Type="http://schemas.openxmlformats.org/officeDocument/2006/relationships/hyperlink" Target="https://www.bagira.guru/old-rus/tri-bogatyrya-kto-oni.html" TargetMode="External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AutoShape 134">
            <a:extLst>
              <a:ext uri="{FF2B5EF4-FFF2-40B4-BE49-F238E27FC236}">
                <a16:creationId xmlns:a16="http://schemas.microsoft.com/office/drawing/2014/main" id="{3293430E-9568-4610-9390-67F5D4A6A85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274638" y="1036638"/>
            <a:ext cx="7200901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9" name="Группа 418">
            <a:extLst>
              <a:ext uri="{FF2B5EF4-FFF2-40B4-BE49-F238E27FC236}">
                <a16:creationId xmlns:a16="http://schemas.microsoft.com/office/drawing/2014/main" id="{CF72D9C5-4122-443F-9D74-6CC4E9D55891}"/>
              </a:ext>
            </a:extLst>
          </p:cNvPr>
          <p:cNvGrpSpPr/>
          <p:nvPr/>
        </p:nvGrpSpPr>
        <p:grpSpPr>
          <a:xfrm>
            <a:off x="874561" y="885456"/>
            <a:ext cx="4944424" cy="4992600"/>
            <a:chOff x="874561" y="885456"/>
            <a:chExt cx="4944424" cy="4992600"/>
          </a:xfrm>
        </p:grpSpPr>
        <p:sp>
          <p:nvSpPr>
            <p:cNvPr id="296" name="Freeform 136">
              <a:extLst>
                <a:ext uri="{FF2B5EF4-FFF2-40B4-BE49-F238E27FC236}">
                  <a16:creationId xmlns:a16="http://schemas.microsoft.com/office/drawing/2014/main" id="{107C8953-CB2A-448D-84B5-19B562F3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152526"/>
              <a:ext cx="566738" cy="2276475"/>
            </a:xfrm>
            <a:custGeom>
              <a:avLst/>
              <a:gdLst>
                <a:gd name="T0" fmla="*/ 0 w 1074"/>
                <a:gd name="T1" fmla="*/ 0 h 4316"/>
                <a:gd name="T2" fmla="*/ 1074 w 1074"/>
                <a:gd name="T3" fmla="*/ 136 h 4316"/>
                <a:gd name="T4" fmla="*/ 0 w 1074"/>
                <a:gd name="T5" fmla="*/ 4316 h 4316"/>
                <a:gd name="T6" fmla="*/ 0 w 1074"/>
                <a:gd name="T7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4" h="4316">
                  <a:moveTo>
                    <a:pt x="0" y="0"/>
                  </a:moveTo>
                  <a:cubicBezTo>
                    <a:pt x="363" y="0"/>
                    <a:pt x="723" y="46"/>
                    <a:pt x="1074" y="136"/>
                  </a:cubicBezTo>
                  <a:lnTo>
                    <a:pt x="0" y="43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Freeform 137">
              <a:extLst>
                <a:ext uri="{FF2B5EF4-FFF2-40B4-BE49-F238E27FC236}">
                  <a16:creationId xmlns:a16="http://schemas.microsoft.com/office/drawing/2014/main" id="{295BE826-1237-4228-9AEF-B408C75DD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152526"/>
              <a:ext cx="566738" cy="2276475"/>
            </a:xfrm>
            <a:custGeom>
              <a:avLst/>
              <a:gdLst>
                <a:gd name="T0" fmla="*/ 0 w 1074"/>
                <a:gd name="T1" fmla="*/ 0 h 4316"/>
                <a:gd name="T2" fmla="*/ 1074 w 1074"/>
                <a:gd name="T3" fmla="*/ 136 h 4316"/>
                <a:gd name="T4" fmla="*/ 0 w 1074"/>
                <a:gd name="T5" fmla="*/ 4316 h 4316"/>
                <a:gd name="T6" fmla="*/ 0 w 1074"/>
                <a:gd name="T7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4" h="4316">
                  <a:moveTo>
                    <a:pt x="0" y="0"/>
                  </a:moveTo>
                  <a:cubicBezTo>
                    <a:pt x="363" y="0"/>
                    <a:pt x="723" y="46"/>
                    <a:pt x="1074" y="136"/>
                  </a:cubicBezTo>
                  <a:lnTo>
                    <a:pt x="0" y="43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138">
              <a:extLst>
                <a:ext uri="{FF2B5EF4-FFF2-40B4-BE49-F238E27FC236}">
                  <a16:creationId xmlns:a16="http://schemas.microsoft.com/office/drawing/2014/main" id="{91E970BA-82BB-46E0-9C27-E44F491BE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223963"/>
              <a:ext cx="1096963" cy="2205038"/>
            </a:xfrm>
            <a:custGeom>
              <a:avLst/>
              <a:gdLst>
                <a:gd name="T0" fmla="*/ 1074 w 2080"/>
                <a:gd name="T1" fmla="*/ 0 h 4180"/>
                <a:gd name="T2" fmla="*/ 2080 w 2080"/>
                <a:gd name="T3" fmla="*/ 398 h 4180"/>
                <a:gd name="T4" fmla="*/ 0 w 2080"/>
                <a:gd name="T5" fmla="*/ 4180 h 4180"/>
                <a:gd name="T6" fmla="*/ 1074 w 2080"/>
                <a:gd name="T7" fmla="*/ 0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0" h="4180">
                  <a:moveTo>
                    <a:pt x="1074" y="0"/>
                  </a:moveTo>
                  <a:cubicBezTo>
                    <a:pt x="1425" y="90"/>
                    <a:pt x="1763" y="224"/>
                    <a:pt x="2080" y="398"/>
                  </a:cubicBezTo>
                  <a:lnTo>
                    <a:pt x="0" y="418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Freeform 139">
              <a:extLst>
                <a:ext uri="{FF2B5EF4-FFF2-40B4-BE49-F238E27FC236}">
                  <a16:creationId xmlns:a16="http://schemas.microsoft.com/office/drawing/2014/main" id="{039049EA-E678-43A5-A13A-9E611ED62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223963"/>
              <a:ext cx="1096963" cy="2205038"/>
            </a:xfrm>
            <a:custGeom>
              <a:avLst/>
              <a:gdLst>
                <a:gd name="T0" fmla="*/ 1074 w 2080"/>
                <a:gd name="T1" fmla="*/ 0 h 4180"/>
                <a:gd name="T2" fmla="*/ 2080 w 2080"/>
                <a:gd name="T3" fmla="*/ 398 h 4180"/>
                <a:gd name="T4" fmla="*/ 0 w 2080"/>
                <a:gd name="T5" fmla="*/ 4180 h 4180"/>
                <a:gd name="T6" fmla="*/ 1074 w 2080"/>
                <a:gd name="T7" fmla="*/ 0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0" h="4180">
                  <a:moveTo>
                    <a:pt x="1074" y="0"/>
                  </a:moveTo>
                  <a:cubicBezTo>
                    <a:pt x="1425" y="90"/>
                    <a:pt x="1763" y="224"/>
                    <a:pt x="2080" y="398"/>
                  </a:cubicBezTo>
                  <a:lnTo>
                    <a:pt x="0" y="4180"/>
                  </a:lnTo>
                  <a:lnTo>
                    <a:pt x="1074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Freeform 140">
              <a:extLst>
                <a:ext uri="{FF2B5EF4-FFF2-40B4-BE49-F238E27FC236}">
                  <a16:creationId xmlns:a16="http://schemas.microsoft.com/office/drawing/2014/main" id="{5D23A2F7-F8C2-45A9-9986-65EFDD040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435101"/>
              <a:ext cx="1558925" cy="1993900"/>
            </a:xfrm>
            <a:custGeom>
              <a:avLst/>
              <a:gdLst>
                <a:gd name="T0" fmla="*/ 2080 w 2955"/>
                <a:gd name="T1" fmla="*/ 0 h 3782"/>
                <a:gd name="T2" fmla="*/ 2955 w 2955"/>
                <a:gd name="T3" fmla="*/ 636 h 3782"/>
                <a:gd name="T4" fmla="*/ 0 w 2955"/>
                <a:gd name="T5" fmla="*/ 3782 h 3782"/>
                <a:gd name="T6" fmla="*/ 2080 w 2955"/>
                <a:gd name="T7" fmla="*/ 0 h 3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5" h="3782">
                  <a:moveTo>
                    <a:pt x="2080" y="0"/>
                  </a:moveTo>
                  <a:cubicBezTo>
                    <a:pt x="2397" y="174"/>
                    <a:pt x="2691" y="388"/>
                    <a:pt x="2955" y="636"/>
                  </a:cubicBezTo>
                  <a:lnTo>
                    <a:pt x="0" y="3782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Freeform 141">
              <a:extLst>
                <a:ext uri="{FF2B5EF4-FFF2-40B4-BE49-F238E27FC236}">
                  <a16:creationId xmlns:a16="http://schemas.microsoft.com/office/drawing/2014/main" id="{BB901606-3FE0-4BA3-AE6A-DFD0EE9FB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435101"/>
              <a:ext cx="1558925" cy="1993900"/>
            </a:xfrm>
            <a:custGeom>
              <a:avLst/>
              <a:gdLst>
                <a:gd name="T0" fmla="*/ 2080 w 2955"/>
                <a:gd name="T1" fmla="*/ 0 h 3782"/>
                <a:gd name="T2" fmla="*/ 2955 w 2955"/>
                <a:gd name="T3" fmla="*/ 636 h 3782"/>
                <a:gd name="T4" fmla="*/ 0 w 2955"/>
                <a:gd name="T5" fmla="*/ 3782 h 3782"/>
                <a:gd name="T6" fmla="*/ 2080 w 2955"/>
                <a:gd name="T7" fmla="*/ 0 h 3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5" h="3782">
                  <a:moveTo>
                    <a:pt x="2080" y="0"/>
                  </a:moveTo>
                  <a:cubicBezTo>
                    <a:pt x="2397" y="174"/>
                    <a:pt x="2691" y="388"/>
                    <a:pt x="2955" y="636"/>
                  </a:cubicBezTo>
                  <a:lnTo>
                    <a:pt x="0" y="3782"/>
                  </a:lnTo>
                  <a:lnTo>
                    <a:pt x="2080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Freeform 142">
              <a:extLst>
                <a:ext uri="{FF2B5EF4-FFF2-40B4-BE49-F238E27FC236}">
                  <a16:creationId xmlns:a16="http://schemas.microsoft.com/office/drawing/2014/main" id="{A9A1779B-DF6A-4D3F-B844-965EE6437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1770063"/>
              <a:ext cx="1924050" cy="1658938"/>
            </a:xfrm>
            <a:custGeom>
              <a:avLst/>
              <a:gdLst>
                <a:gd name="T0" fmla="*/ 2955 w 3645"/>
                <a:gd name="T1" fmla="*/ 0 h 3146"/>
                <a:gd name="T2" fmla="*/ 3645 w 3645"/>
                <a:gd name="T3" fmla="*/ 834 h 3146"/>
                <a:gd name="T4" fmla="*/ 0 w 3645"/>
                <a:gd name="T5" fmla="*/ 3146 h 3146"/>
                <a:gd name="T6" fmla="*/ 2955 w 3645"/>
                <a:gd name="T7" fmla="*/ 0 h 3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5" h="3146">
                  <a:moveTo>
                    <a:pt x="2955" y="0"/>
                  </a:moveTo>
                  <a:cubicBezTo>
                    <a:pt x="3219" y="248"/>
                    <a:pt x="3451" y="528"/>
                    <a:pt x="3645" y="834"/>
                  </a:cubicBezTo>
                  <a:lnTo>
                    <a:pt x="0" y="3146"/>
                  </a:lnTo>
                  <a:lnTo>
                    <a:pt x="2955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Freeform 143">
              <a:extLst>
                <a:ext uri="{FF2B5EF4-FFF2-40B4-BE49-F238E27FC236}">
                  <a16:creationId xmlns:a16="http://schemas.microsoft.com/office/drawing/2014/main" id="{D10460BD-6F60-4ADB-9BEE-6A3095CD7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1770063"/>
              <a:ext cx="1924050" cy="1658938"/>
            </a:xfrm>
            <a:custGeom>
              <a:avLst/>
              <a:gdLst>
                <a:gd name="T0" fmla="*/ 2955 w 3645"/>
                <a:gd name="T1" fmla="*/ 0 h 3146"/>
                <a:gd name="T2" fmla="*/ 3645 w 3645"/>
                <a:gd name="T3" fmla="*/ 834 h 3146"/>
                <a:gd name="T4" fmla="*/ 0 w 3645"/>
                <a:gd name="T5" fmla="*/ 3146 h 3146"/>
                <a:gd name="T6" fmla="*/ 2955 w 3645"/>
                <a:gd name="T7" fmla="*/ 0 h 3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5" h="3146">
                  <a:moveTo>
                    <a:pt x="2955" y="0"/>
                  </a:moveTo>
                  <a:cubicBezTo>
                    <a:pt x="3219" y="248"/>
                    <a:pt x="3451" y="528"/>
                    <a:pt x="3645" y="834"/>
                  </a:cubicBezTo>
                  <a:lnTo>
                    <a:pt x="0" y="3146"/>
                  </a:lnTo>
                  <a:lnTo>
                    <a:pt x="2955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Freeform 144">
              <a:extLst>
                <a:ext uri="{FF2B5EF4-FFF2-40B4-BE49-F238E27FC236}">
                  <a16:creationId xmlns:a16="http://schemas.microsoft.com/office/drawing/2014/main" id="{0B979400-03B3-4F5D-BC73-6E8DC5B44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209801"/>
              <a:ext cx="2166938" cy="1219200"/>
            </a:xfrm>
            <a:custGeom>
              <a:avLst/>
              <a:gdLst>
                <a:gd name="T0" fmla="*/ 3645 w 4106"/>
                <a:gd name="T1" fmla="*/ 0 h 2312"/>
                <a:gd name="T2" fmla="*/ 4106 w 4106"/>
                <a:gd name="T3" fmla="*/ 979 h 2312"/>
                <a:gd name="T4" fmla="*/ 0 w 4106"/>
                <a:gd name="T5" fmla="*/ 2312 h 2312"/>
                <a:gd name="T6" fmla="*/ 3645 w 4106"/>
                <a:gd name="T7" fmla="*/ 0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6" h="2312">
                  <a:moveTo>
                    <a:pt x="3645" y="0"/>
                  </a:moveTo>
                  <a:cubicBezTo>
                    <a:pt x="3839" y="305"/>
                    <a:pt x="3994" y="634"/>
                    <a:pt x="4106" y="979"/>
                  </a:cubicBezTo>
                  <a:lnTo>
                    <a:pt x="0" y="2312"/>
                  </a:lnTo>
                  <a:lnTo>
                    <a:pt x="3645" y="0"/>
                  </a:lnTo>
                  <a:close/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145">
              <a:extLst>
                <a:ext uri="{FF2B5EF4-FFF2-40B4-BE49-F238E27FC236}">
                  <a16:creationId xmlns:a16="http://schemas.microsoft.com/office/drawing/2014/main" id="{942CAEDD-39AC-44F5-82FF-C799372EB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209801"/>
              <a:ext cx="2166938" cy="1219200"/>
            </a:xfrm>
            <a:custGeom>
              <a:avLst/>
              <a:gdLst>
                <a:gd name="T0" fmla="*/ 3645 w 4106"/>
                <a:gd name="T1" fmla="*/ 0 h 2312"/>
                <a:gd name="T2" fmla="*/ 4106 w 4106"/>
                <a:gd name="T3" fmla="*/ 979 h 2312"/>
                <a:gd name="T4" fmla="*/ 0 w 4106"/>
                <a:gd name="T5" fmla="*/ 2312 h 2312"/>
                <a:gd name="T6" fmla="*/ 3645 w 4106"/>
                <a:gd name="T7" fmla="*/ 0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6" h="2312">
                  <a:moveTo>
                    <a:pt x="3645" y="0"/>
                  </a:moveTo>
                  <a:cubicBezTo>
                    <a:pt x="3839" y="305"/>
                    <a:pt x="3994" y="634"/>
                    <a:pt x="4106" y="979"/>
                  </a:cubicBezTo>
                  <a:lnTo>
                    <a:pt x="0" y="2312"/>
                  </a:lnTo>
                  <a:lnTo>
                    <a:pt x="3645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Freeform 146">
              <a:extLst>
                <a:ext uri="{FF2B5EF4-FFF2-40B4-BE49-F238E27FC236}">
                  <a16:creationId xmlns:a16="http://schemas.microsoft.com/office/drawing/2014/main" id="{DBB71AD5-2051-4A7F-976F-F60B5019C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725738"/>
              <a:ext cx="2273300" cy="703263"/>
            </a:xfrm>
            <a:custGeom>
              <a:avLst/>
              <a:gdLst>
                <a:gd name="T0" fmla="*/ 4106 w 4308"/>
                <a:gd name="T1" fmla="*/ 0 h 1333"/>
                <a:gd name="T2" fmla="*/ 4308 w 4308"/>
                <a:gd name="T3" fmla="*/ 1062 h 1333"/>
                <a:gd name="T4" fmla="*/ 0 w 4308"/>
                <a:gd name="T5" fmla="*/ 1333 h 1333"/>
                <a:gd name="T6" fmla="*/ 4106 w 4308"/>
                <a:gd name="T7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8" h="1333">
                  <a:moveTo>
                    <a:pt x="4106" y="0"/>
                  </a:moveTo>
                  <a:cubicBezTo>
                    <a:pt x="4218" y="344"/>
                    <a:pt x="4286" y="701"/>
                    <a:pt x="4308" y="1062"/>
                  </a:cubicBezTo>
                  <a:lnTo>
                    <a:pt x="0" y="1333"/>
                  </a:lnTo>
                  <a:lnTo>
                    <a:pt x="4106" y="0"/>
                  </a:lnTo>
                  <a:close/>
                </a:path>
              </a:pathLst>
            </a:custGeom>
            <a:solidFill>
              <a:srgbClr val="70AD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Freeform 147">
              <a:extLst>
                <a:ext uri="{FF2B5EF4-FFF2-40B4-BE49-F238E27FC236}">
                  <a16:creationId xmlns:a16="http://schemas.microsoft.com/office/drawing/2014/main" id="{612656A6-2C79-4154-8473-F5A009F49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725738"/>
              <a:ext cx="2273300" cy="703263"/>
            </a:xfrm>
            <a:custGeom>
              <a:avLst/>
              <a:gdLst>
                <a:gd name="T0" fmla="*/ 4106 w 4308"/>
                <a:gd name="T1" fmla="*/ 0 h 1333"/>
                <a:gd name="T2" fmla="*/ 4308 w 4308"/>
                <a:gd name="T3" fmla="*/ 1062 h 1333"/>
                <a:gd name="T4" fmla="*/ 0 w 4308"/>
                <a:gd name="T5" fmla="*/ 1333 h 1333"/>
                <a:gd name="T6" fmla="*/ 4106 w 4308"/>
                <a:gd name="T7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8" h="1333">
                  <a:moveTo>
                    <a:pt x="4106" y="0"/>
                  </a:moveTo>
                  <a:cubicBezTo>
                    <a:pt x="4218" y="344"/>
                    <a:pt x="4286" y="701"/>
                    <a:pt x="4308" y="1062"/>
                  </a:cubicBezTo>
                  <a:lnTo>
                    <a:pt x="0" y="1333"/>
                  </a:lnTo>
                  <a:lnTo>
                    <a:pt x="4106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Freeform 148">
              <a:extLst>
                <a:ext uri="{FF2B5EF4-FFF2-40B4-BE49-F238E27FC236}">
                  <a16:creationId xmlns:a16="http://schemas.microsoft.com/office/drawing/2014/main" id="{7093201A-C5B9-47BB-B3EF-EB777984E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286126"/>
              <a:ext cx="2286000" cy="569913"/>
            </a:xfrm>
            <a:custGeom>
              <a:avLst/>
              <a:gdLst>
                <a:gd name="T0" fmla="*/ 4308 w 4331"/>
                <a:gd name="T1" fmla="*/ 0 h 1080"/>
                <a:gd name="T2" fmla="*/ 4240 w 4331"/>
                <a:gd name="T3" fmla="*/ 1080 h 1080"/>
                <a:gd name="T4" fmla="*/ 0 w 4331"/>
                <a:gd name="T5" fmla="*/ 271 h 1080"/>
                <a:gd name="T6" fmla="*/ 4308 w 4331"/>
                <a:gd name="T7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1" h="1080">
                  <a:moveTo>
                    <a:pt x="4308" y="0"/>
                  </a:moveTo>
                  <a:cubicBezTo>
                    <a:pt x="4331" y="362"/>
                    <a:pt x="4308" y="725"/>
                    <a:pt x="4240" y="1080"/>
                  </a:cubicBezTo>
                  <a:lnTo>
                    <a:pt x="0" y="271"/>
                  </a:lnTo>
                  <a:lnTo>
                    <a:pt x="4308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Freeform 149">
              <a:extLst>
                <a:ext uri="{FF2B5EF4-FFF2-40B4-BE49-F238E27FC236}">
                  <a16:creationId xmlns:a16="http://schemas.microsoft.com/office/drawing/2014/main" id="{36982AFC-CD97-4004-919D-A865396C6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286126"/>
              <a:ext cx="2286000" cy="569913"/>
            </a:xfrm>
            <a:custGeom>
              <a:avLst/>
              <a:gdLst>
                <a:gd name="T0" fmla="*/ 4308 w 4331"/>
                <a:gd name="T1" fmla="*/ 0 h 1080"/>
                <a:gd name="T2" fmla="*/ 4240 w 4331"/>
                <a:gd name="T3" fmla="*/ 1080 h 1080"/>
                <a:gd name="T4" fmla="*/ 0 w 4331"/>
                <a:gd name="T5" fmla="*/ 271 h 1080"/>
                <a:gd name="T6" fmla="*/ 4308 w 4331"/>
                <a:gd name="T7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1" h="1080">
                  <a:moveTo>
                    <a:pt x="4308" y="0"/>
                  </a:moveTo>
                  <a:cubicBezTo>
                    <a:pt x="4331" y="362"/>
                    <a:pt x="4308" y="725"/>
                    <a:pt x="4240" y="1080"/>
                  </a:cubicBezTo>
                  <a:lnTo>
                    <a:pt x="0" y="271"/>
                  </a:lnTo>
                  <a:lnTo>
                    <a:pt x="4308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Freeform 150">
              <a:extLst>
                <a:ext uri="{FF2B5EF4-FFF2-40B4-BE49-F238E27FC236}">
                  <a16:creationId xmlns:a16="http://schemas.microsoft.com/office/drawing/2014/main" id="{72E67702-55F2-410B-9E76-2088BCFF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2236788" cy="969963"/>
            </a:xfrm>
            <a:custGeom>
              <a:avLst/>
              <a:gdLst>
                <a:gd name="T0" fmla="*/ 4240 w 4240"/>
                <a:gd name="T1" fmla="*/ 809 h 1838"/>
                <a:gd name="T2" fmla="*/ 3906 w 4240"/>
                <a:gd name="T3" fmla="*/ 1838 h 1838"/>
                <a:gd name="T4" fmla="*/ 0 w 4240"/>
                <a:gd name="T5" fmla="*/ 0 h 1838"/>
                <a:gd name="T6" fmla="*/ 4240 w 4240"/>
                <a:gd name="T7" fmla="*/ 809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0" h="1838">
                  <a:moveTo>
                    <a:pt x="4240" y="809"/>
                  </a:moveTo>
                  <a:cubicBezTo>
                    <a:pt x="4173" y="1165"/>
                    <a:pt x="4060" y="1511"/>
                    <a:pt x="3906" y="1838"/>
                  </a:cubicBezTo>
                  <a:lnTo>
                    <a:pt x="0" y="0"/>
                  </a:lnTo>
                  <a:lnTo>
                    <a:pt x="4240" y="809"/>
                  </a:lnTo>
                  <a:close/>
                </a:path>
              </a:pathLst>
            </a:custGeom>
            <a:solidFill>
              <a:srgbClr val="9E480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Freeform 151">
              <a:extLst>
                <a:ext uri="{FF2B5EF4-FFF2-40B4-BE49-F238E27FC236}">
                  <a16:creationId xmlns:a16="http://schemas.microsoft.com/office/drawing/2014/main" id="{FD7BAA56-D7BB-47D3-9A31-CEC32FBF4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2236788" cy="969963"/>
            </a:xfrm>
            <a:custGeom>
              <a:avLst/>
              <a:gdLst>
                <a:gd name="T0" fmla="*/ 4240 w 4240"/>
                <a:gd name="T1" fmla="*/ 809 h 1838"/>
                <a:gd name="T2" fmla="*/ 3906 w 4240"/>
                <a:gd name="T3" fmla="*/ 1838 h 1838"/>
                <a:gd name="T4" fmla="*/ 0 w 4240"/>
                <a:gd name="T5" fmla="*/ 0 h 1838"/>
                <a:gd name="T6" fmla="*/ 4240 w 4240"/>
                <a:gd name="T7" fmla="*/ 809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0" h="1838">
                  <a:moveTo>
                    <a:pt x="4240" y="809"/>
                  </a:moveTo>
                  <a:cubicBezTo>
                    <a:pt x="4173" y="1165"/>
                    <a:pt x="4060" y="1511"/>
                    <a:pt x="3906" y="1838"/>
                  </a:cubicBezTo>
                  <a:lnTo>
                    <a:pt x="0" y="0"/>
                  </a:lnTo>
                  <a:lnTo>
                    <a:pt x="4240" y="809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" name="Freeform 152">
              <a:extLst>
                <a:ext uri="{FF2B5EF4-FFF2-40B4-BE49-F238E27FC236}">
                  <a16:creationId xmlns:a16="http://schemas.microsoft.com/office/drawing/2014/main" id="{9297E8DD-74E5-43B0-A10D-1E4D1CB5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2060575" cy="1450975"/>
            </a:xfrm>
            <a:custGeom>
              <a:avLst/>
              <a:gdLst>
                <a:gd name="T0" fmla="*/ 3906 w 3906"/>
                <a:gd name="T1" fmla="*/ 1838 h 2752"/>
                <a:gd name="T2" fmla="*/ 3326 w 3906"/>
                <a:gd name="T3" fmla="*/ 2752 h 2752"/>
                <a:gd name="T4" fmla="*/ 0 w 3906"/>
                <a:gd name="T5" fmla="*/ 0 h 2752"/>
                <a:gd name="T6" fmla="*/ 3906 w 3906"/>
                <a:gd name="T7" fmla="*/ 1838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6" h="2752">
                  <a:moveTo>
                    <a:pt x="3906" y="1838"/>
                  </a:moveTo>
                  <a:cubicBezTo>
                    <a:pt x="3752" y="2166"/>
                    <a:pt x="3557" y="2473"/>
                    <a:pt x="3326" y="2752"/>
                  </a:cubicBezTo>
                  <a:lnTo>
                    <a:pt x="0" y="0"/>
                  </a:lnTo>
                  <a:lnTo>
                    <a:pt x="3906" y="1838"/>
                  </a:lnTo>
                  <a:close/>
                </a:path>
              </a:pathLst>
            </a:custGeom>
            <a:solidFill>
              <a:srgbClr val="63636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Freeform 153">
              <a:extLst>
                <a:ext uri="{FF2B5EF4-FFF2-40B4-BE49-F238E27FC236}">
                  <a16:creationId xmlns:a16="http://schemas.microsoft.com/office/drawing/2014/main" id="{6C3A5988-B688-41C2-A9DB-C4D19AF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2060575" cy="1450975"/>
            </a:xfrm>
            <a:custGeom>
              <a:avLst/>
              <a:gdLst>
                <a:gd name="T0" fmla="*/ 3906 w 3906"/>
                <a:gd name="T1" fmla="*/ 1838 h 2752"/>
                <a:gd name="T2" fmla="*/ 3326 w 3906"/>
                <a:gd name="T3" fmla="*/ 2752 h 2752"/>
                <a:gd name="T4" fmla="*/ 0 w 3906"/>
                <a:gd name="T5" fmla="*/ 0 h 2752"/>
                <a:gd name="T6" fmla="*/ 3906 w 3906"/>
                <a:gd name="T7" fmla="*/ 1838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6" h="2752">
                  <a:moveTo>
                    <a:pt x="3906" y="1838"/>
                  </a:moveTo>
                  <a:cubicBezTo>
                    <a:pt x="3752" y="2166"/>
                    <a:pt x="3557" y="2473"/>
                    <a:pt x="3326" y="2752"/>
                  </a:cubicBezTo>
                  <a:lnTo>
                    <a:pt x="0" y="0"/>
                  </a:lnTo>
                  <a:lnTo>
                    <a:pt x="3906" y="1838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Freeform 154">
              <a:extLst>
                <a:ext uri="{FF2B5EF4-FFF2-40B4-BE49-F238E27FC236}">
                  <a16:creationId xmlns:a16="http://schemas.microsoft.com/office/drawing/2014/main" id="{ABBBEA54-497E-41F8-90F0-01CD2DBC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429001"/>
              <a:ext cx="1754188" cy="1843088"/>
            </a:xfrm>
            <a:custGeom>
              <a:avLst/>
              <a:gdLst>
                <a:gd name="T0" fmla="*/ 3326 w 3326"/>
                <a:gd name="T1" fmla="*/ 2752 h 3493"/>
                <a:gd name="T2" fmla="*/ 2538 w 3326"/>
                <a:gd name="T3" fmla="*/ 3493 h 3493"/>
                <a:gd name="T4" fmla="*/ 0 w 3326"/>
                <a:gd name="T5" fmla="*/ 0 h 3493"/>
                <a:gd name="T6" fmla="*/ 3326 w 3326"/>
                <a:gd name="T7" fmla="*/ 2752 h 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6" h="3493">
                  <a:moveTo>
                    <a:pt x="3326" y="2752"/>
                  </a:moveTo>
                  <a:cubicBezTo>
                    <a:pt x="3096" y="3031"/>
                    <a:pt x="2831" y="3280"/>
                    <a:pt x="2538" y="3493"/>
                  </a:cubicBezTo>
                  <a:lnTo>
                    <a:pt x="0" y="0"/>
                  </a:lnTo>
                  <a:lnTo>
                    <a:pt x="3326" y="2752"/>
                  </a:lnTo>
                  <a:close/>
                </a:path>
              </a:pathLst>
            </a:custGeom>
            <a:solidFill>
              <a:srgbClr val="997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" name="Freeform 155">
              <a:extLst>
                <a:ext uri="{FF2B5EF4-FFF2-40B4-BE49-F238E27FC236}">
                  <a16:creationId xmlns:a16="http://schemas.microsoft.com/office/drawing/2014/main" id="{2BF52253-DA2F-41C5-B39A-194DE3C33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429001"/>
              <a:ext cx="1754188" cy="1843088"/>
            </a:xfrm>
            <a:custGeom>
              <a:avLst/>
              <a:gdLst>
                <a:gd name="T0" fmla="*/ 3326 w 3326"/>
                <a:gd name="T1" fmla="*/ 2752 h 3493"/>
                <a:gd name="T2" fmla="*/ 2538 w 3326"/>
                <a:gd name="T3" fmla="*/ 3493 h 3493"/>
                <a:gd name="T4" fmla="*/ 0 w 3326"/>
                <a:gd name="T5" fmla="*/ 0 h 3493"/>
                <a:gd name="T6" fmla="*/ 3326 w 3326"/>
                <a:gd name="T7" fmla="*/ 2752 h 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6" h="3493">
                  <a:moveTo>
                    <a:pt x="3326" y="2752"/>
                  </a:moveTo>
                  <a:cubicBezTo>
                    <a:pt x="3096" y="3031"/>
                    <a:pt x="2831" y="3280"/>
                    <a:pt x="2538" y="3493"/>
                  </a:cubicBezTo>
                  <a:lnTo>
                    <a:pt x="0" y="0"/>
                  </a:lnTo>
                  <a:lnTo>
                    <a:pt x="3326" y="2752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Freeform 156">
              <a:extLst>
                <a:ext uri="{FF2B5EF4-FFF2-40B4-BE49-F238E27FC236}">
                  <a16:creationId xmlns:a16="http://schemas.microsoft.com/office/drawing/2014/main" id="{722399F8-601E-4C4C-B91A-0DAE838D3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1339850" cy="2117725"/>
            </a:xfrm>
            <a:custGeom>
              <a:avLst/>
              <a:gdLst>
                <a:gd name="T0" fmla="*/ 2538 w 2538"/>
                <a:gd name="T1" fmla="*/ 3493 h 4014"/>
                <a:gd name="T2" fmla="*/ 1589 w 2538"/>
                <a:gd name="T3" fmla="*/ 4014 h 4014"/>
                <a:gd name="T4" fmla="*/ 0 w 2538"/>
                <a:gd name="T5" fmla="*/ 0 h 4014"/>
                <a:gd name="T6" fmla="*/ 2538 w 2538"/>
                <a:gd name="T7" fmla="*/ 3493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8" h="4014">
                  <a:moveTo>
                    <a:pt x="2538" y="3493"/>
                  </a:moveTo>
                  <a:cubicBezTo>
                    <a:pt x="2245" y="3705"/>
                    <a:pt x="1926" y="3881"/>
                    <a:pt x="1589" y="4014"/>
                  </a:cubicBezTo>
                  <a:lnTo>
                    <a:pt x="0" y="0"/>
                  </a:lnTo>
                  <a:lnTo>
                    <a:pt x="2538" y="3493"/>
                  </a:lnTo>
                  <a:close/>
                </a:path>
              </a:pathLst>
            </a:custGeom>
            <a:solidFill>
              <a:srgbClr val="255E9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" name="Freeform 157">
              <a:extLst>
                <a:ext uri="{FF2B5EF4-FFF2-40B4-BE49-F238E27FC236}">
                  <a16:creationId xmlns:a16="http://schemas.microsoft.com/office/drawing/2014/main" id="{4CEF8C5A-66B3-4A78-8D83-6E52DB024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1339850" cy="2117725"/>
            </a:xfrm>
            <a:custGeom>
              <a:avLst/>
              <a:gdLst>
                <a:gd name="T0" fmla="*/ 2538 w 2538"/>
                <a:gd name="T1" fmla="*/ 3493 h 4014"/>
                <a:gd name="T2" fmla="*/ 1589 w 2538"/>
                <a:gd name="T3" fmla="*/ 4014 h 4014"/>
                <a:gd name="T4" fmla="*/ 0 w 2538"/>
                <a:gd name="T5" fmla="*/ 0 h 4014"/>
                <a:gd name="T6" fmla="*/ 2538 w 2538"/>
                <a:gd name="T7" fmla="*/ 3493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8" h="4014">
                  <a:moveTo>
                    <a:pt x="2538" y="3493"/>
                  </a:moveTo>
                  <a:cubicBezTo>
                    <a:pt x="2245" y="3705"/>
                    <a:pt x="1926" y="3881"/>
                    <a:pt x="1589" y="4014"/>
                  </a:cubicBezTo>
                  <a:lnTo>
                    <a:pt x="0" y="0"/>
                  </a:lnTo>
                  <a:lnTo>
                    <a:pt x="2538" y="349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" name="Freeform 158">
              <a:extLst>
                <a:ext uri="{FF2B5EF4-FFF2-40B4-BE49-F238E27FC236}">
                  <a16:creationId xmlns:a16="http://schemas.microsoft.com/office/drawing/2014/main" id="{54FC20F6-1293-41FC-9CA2-04315F9CE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838200" cy="2259013"/>
            </a:xfrm>
            <a:custGeom>
              <a:avLst/>
              <a:gdLst>
                <a:gd name="T0" fmla="*/ 1589 w 1589"/>
                <a:gd name="T1" fmla="*/ 4014 h 4283"/>
                <a:gd name="T2" fmla="*/ 541 w 1589"/>
                <a:gd name="T3" fmla="*/ 4283 h 4283"/>
                <a:gd name="T4" fmla="*/ 0 w 1589"/>
                <a:gd name="T5" fmla="*/ 0 h 4283"/>
                <a:gd name="T6" fmla="*/ 1589 w 1589"/>
                <a:gd name="T7" fmla="*/ 4014 h 4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9" h="4283">
                  <a:moveTo>
                    <a:pt x="1589" y="4014"/>
                  </a:moveTo>
                  <a:cubicBezTo>
                    <a:pt x="1253" y="4147"/>
                    <a:pt x="901" y="4237"/>
                    <a:pt x="541" y="4283"/>
                  </a:cubicBezTo>
                  <a:lnTo>
                    <a:pt x="0" y="0"/>
                  </a:lnTo>
                  <a:lnTo>
                    <a:pt x="1589" y="4014"/>
                  </a:lnTo>
                  <a:close/>
                </a:path>
              </a:pathLst>
            </a:custGeom>
            <a:solidFill>
              <a:srgbClr val="43682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" name="Freeform 159">
              <a:extLst>
                <a:ext uri="{FF2B5EF4-FFF2-40B4-BE49-F238E27FC236}">
                  <a16:creationId xmlns:a16="http://schemas.microsoft.com/office/drawing/2014/main" id="{A7D60AC9-A92D-4FF9-894D-FF7592B34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838200" cy="2259013"/>
            </a:xfrm>
            <a:custGeom>
              <a:avLst/>
              <a:gdLst>
                <a:gd name="T0" fmla="*/ 1589 w 1589"/>
                <a:gd name="T1" fmla="*/ 4014 h 4283"/>
                <a:gd name="T2" fmla="*/ 541 w 1589"/>
                <a:gd name="T3" fmla="*/ 4283 h 4283"/>
                <a:gd name="T4" fmla="*/ 0 w 1589"/>
                <a:gd name="T5" fmla="*/ 0 h 4283"/>
                <a:gd name="T6" fmla="*/ 1589 w 1589"/>
                <a:gd name="T7" fmla="*/ 4014 h 4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9" h="4283">
                  <a:moveTo>
                    <a:pt x="1589" y="4014"/>
                  </a:moveTo>
                  <a:cubicBezTo>
                    <a:pt x="1253" y="4147"/>
                    <a:pt x="901" y="4237"/>
                    <a:pt x="541" y="4283"/>
                  </a:cubicBezTo>
                  <a:lnTo>
                    <a:pt x="0" y="0"/>
                  </a:lnTo>
                  <a:lnTo>
                    <a:pt x="1589" y="4014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Freeform 160">
              <a:extLst>
                <a:ext uri="{FF2B5EF4-FFF2-40B4-BE49-F238E27FC236}">
                  <a16:creationId xmlns:a16="http://schemas.microsoft.com/office/drawing/2014/main" id="{53301925-8002-41C6-BEB1-2295599C9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2" y="3429001"/>
              <a:ext cx="571500" cy="2282825"/>
            </a:xfrm>
            <a:custGeom>
              <a:avLst/>
              <a:gdLst>
                <a:gd name="T0" fmla="*/ 1082 w 1082"/>
                <a:gd name="T1" fmla="*/ 4283 h 4328"/>
                <a:gd name="T2" fmla="*/ 0 w 1082"/>
                <a:gd name="T3" fmla="*/ 4283 h 4328"/>
                <a:gd name="T4" fmla="*/ 541 w 1082"/>
                <a:gd name="T5" fmla="*/ 0 h 4328"/>
                <a:gd name="T6" fmla="*/ 1082 w 1082"/>
                <a:gd name="T7" fmla="*/ 4283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2" h="4328">
                  <a:moveTo>
                    <a:pt x="1082" y="4283"/>
                  </a:moveTo>
                  <a:cubicBezTo>
                    <a:pt x="723" y="4328"/>
                    <a:pt x="360" y="4328"/>
                    <a:pt x="0" y="4283"/>
                  </a:cubicBezTo>
                  <a:lnTo>
                    <a:pt x="541" y="0"/>
                  </a:lnTo>
                  <a:lnTo>
                    <a:pt x="1082" y="4283"/>
                  </a:lnTo>
                  <a:close/>
                </a:path>
              </a:pathLst>
            </a:custGeom>
            <a:solidFill>
              <a:srgbClr val="698ED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Freeform 161">
              <a:extLst>
                <a:ext uri="{FF2B5EF4-FFF2-40B4-BE49-F238E27FC236}">
                  <a16:creationId xmlns:a16="http://schemas.microsoft.com/office/drawing/2014/main" id="{3357A7C0-993D-4986-8163-CD9E0BD11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2" y="3429001"/>
              <a:ext cx="571500" cy="2282825"/>
            </a:xfrm>
            <a:custGeom>
              <a:avLst/>
              <a:gdLst>
                <a:gd name="T0" fmla="*/ 1082 w 1082"/>
                <a:gd name="T1" fmla="*/ 4283 h 4328"/>
                <a:gd name="T2" fmla="*/ 0 w 1082"/>
                <a:gd name="T3" fmla="*/ 4283 h 4328"/>
                <a:gd name="T4" fmla="*/ 541 w 1082"/>
                <a:gd name="T5" fmla="*/ 0 h 4328"/>
                <a:gd name="T6" fmla="*/ 1082 w 1082"/>
                <a:gd name="T7" fmla="*/ 4283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2" h="4328">
                  <a:moveTo>
                    <a:pt x="1082" y="4283"/>
                  </a:moveTo>
                  <a:cubicBezTo>
                    <a:pt x="723" y="4328"/>
                    <a:pt x="360" y="4328"/>
                    <a:pt x="0" y="4283"/>
                  </a:cubicBezTo>
                  <a:lnTo>
                    <a:pt x="541" y="0"/>
                  </a:lnTo>
                  <a:lnTo>
                    <a:pt x="1082" y="428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Freeform 162">
              <a:extLst>
                <a:ext uri="{FF2B5EF4-FFF2-40B4-BE49-F238E27FC236}">
                  <a16:creationId xmlns:a16="http://schemas.microsoft.com/office/drawing/2014/main" id="{12C85725-F7A8-4E4A-B85D-FF54655C5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2" y="3429001"/>
              <a:ext cx="838200" cy="2259013"/>
            </a:xfrm>
            <a:custGeom>
              <a:avLst/>
              <a:gdLst>
                <a:gd name="T0" fmla="*/ 1048 w 1589"/>
                <a:gd name="T1" fmla="*/ 4283 h 4283"/>
                <a:gd name="T2" fmla="*/ 0 w 1589"/>
                <a:gd name="T3" fmla="*/ 4014 h 4283"/>
                <a:gd name="T4" fmla="*/ 1589 w 1589"/>
                <a:gd name="T5" fmla="*/ 0 h 4283"/>
                <a:gd name="T6" fmla="*/ 1048 w 1589"/>
                <a:gd name="T7" fmla="*/ 4283 h 4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9" h="4283">
                  <a:moveTo>
                    <a:pt x="1048" y="4283"/>
                  </a:moveTo>
                  <a:cubicBezTo>
                    <a:pt x="689" y="4237"/>
                    <a:pt x="337" y="4147"/>
                    <a:pt x="0" y="4014"/>
                  </a:cubicBezTo>
                  <a:lnTo>
                    <a:pt x="1589" y="0"/>
                  </a:lnTo>
                  <a:lnTo>
                    <a:pt x="1048" y="4283"/>
                  </a:lnTo>
                  <a:close/>
                </a:path>
              </a:pathLst>
            </a:custGeom>
            <a:solidFill>
              <a:srgbClr val="F1975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163">
              <a:extLst>
                <a:ext uri="{FF2B5EF4-FFF2-40B4-BE49-F238E27FC236}">
                  <a16:creationId xmlns:a16="http://schemas.microsoft.com/office/drawing/2014/main" id="{F16DC409-3AA7-49F4-9652-07EC41025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2" y="3429001"/>
              <a:ext cx="838200" cy="2259013"/>
            </a:xfrm>
            <a:custGeom>
              <a:avLst/>
              <a:gdLst>
                <a:gd name="T0" fmla="*/ 1048 w 1589"/>
                <a:gd name="T1" fmla="*/ 4283 h 4283"/>
                <a:gd name="T2" fmla="*/ 0 w 1589"/>
                <a:gd name="T3" fmla="*/ 4014 h 4283"/>
                <a:gd name="T4" fmla="*/ 1589 w 1589"/>
                <a:gd name="T5" fmla="*/ 0 h 4283"/>
                <a:gd name="T6" fmla="*/ 1048 w 1589"/>
                <a:gd name="T7" fmla="*/ 4283 h 4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9" h="4283">
                  <a:moveTo>
                    <a:pt x="1048" y="4283"/>
                  </a:moveTo>
                  <a:cubicBezTo>
                    <a:pt x="689" y="4237"/>
                    <a:pt x="337" y="4147"/>
                    <a:pt x="0" y="4014"/>
                  </a:cubicBezTo>
                  <a:lnTo>
                    <a:pt x="1589" y="0"/>
                  </a:lnTo>
                  <a:lnTo>
                    <a:pt x="1048" y="428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164">
              <a:extLst>
                <a:ext uri="{FF2B5EF4-FFF2-40B4-BE49-F238E27FC236}">
                  <a16:creationId xmlns:a16="http://schemas.microsoft.com/office/drawing/2014/main" id="{BD7596FD-CDEA-45AB-9191-619E28C16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0" y="3429001"/>
              <a:ext cx="1338263" cy="2117725"/>
            </a:xfrm>
            <a:custGeom>
              <a:avLst/>
              <a:gdLst>
                <a:gd name="T0" fmla="*/ 948 w 2537"/>
                <a:gd name="T1" fmla="*/ 4014 h 4014"/>
                <a:gd name="T2" fmla="*/ 0 w 2537"/>
                <a:gd name="T3" fmla="*/ 3493 h 4014"/>
                <a:gd name="T4" fmla="*/ 2537 w 2537"/>
                <a:gd name="T5" fmla="*/ 0 h 4014"/>
                <a:gd name="T6" fmla="*/ 948 w 2537"/>
                <a:gd name="T7" fmla="*/ 4014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014">
                  <a:moveTo>
                    <a:pt x="948" y="4014"/>
                  </a:moveTo>
                  <a:cubicBezTo>
                    <a:pt x="612" y="3881"/>
                    <a:pt x="293" y="3705"/>
                    <a:pt x="0" y="3493"/>
                  </a:cubicBezTo>
                  <a:lnTo>
                    <a:pt x="2537" y="0"/>
                  </a:lnTo>
                  <a:lnTo>
                    <a:pt x="948" y="4014"/>
                  </a:lnTo>
                  <a:close/>
                </a:path>
              </a:pathLst>
            </a:custGeom>
            <a:solidFill>
              <a:srgbClr val="B7B7B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Freeform 165">
              <a:extLst>
                <a:ext uri="{FF2B5EF4-FFF2-40B4-BE49-F238E27FC236}">
                  <a16:creationId xmlns:a16="http://schemas.microsoft.com/office/drawing/2014/main" id="{A02F39B9-230D-457A-9961-38DDF3A0D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0" y="3429001"/>
              <a:ext cx="1338263" cy="2117725"/>
            </a:xfrm>
            <a:custGeom>
              <a:avLst/>
              <a:gdLst>
                <a:gd name="T0" fmla="*/ 948 w 2537"/>
                <a:gd name="T1" fmla="*/ 4014 h 4014"/>
                <a:gd name="T2" fmla="*/ 0 w 2537"/>
                <a:gd name="T3" fmla="*/ 3493 h 4014"/>
                <a:gd name="T4" fmla="*/ 2537 w 2537"/>
                <a:gd name="T5" fmla="*/ 0 h 4014"/>
                <a:gd name="T6" fmla="*/ 948 w 2537"/>
                <a:gd name="T7" fmla="*/ 4014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014">
                  <a:moveTo>
                    <a:pt x="948" y="4014"/>
                  </a:moveTo>
                  <a:cubicBezTo>
                    <a:pt x="612" y="3881"/>
                    <a:pt x="293" y="3705"/>
                    <a:pt x="0" y="3493"/>
                  </a:cubicBezTo>
                  <a:lnTo>
                    <a:pt x="2537" y="0"/>
                  </a:lnTo>
                  <a:lnTo>
                    <a:pt x="948" y="4014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Freeform 166">
              <a:extLst>
                <a:ext uri="{FF2B5EF4-FFF2-40B4-BE49-F238E27FC236}">
                  <a16:creationId xmlns:a16="http://schemas.microsoft.com/office/drawing/2014/main" id="{3FC971DC-9C80-4136-AF28-F9D3E0F9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3429001"/>
              <a:ext cx="1754188" cy="1843088"/>
            </a:xfrm>
            <a:custGeom>
              <a:avLst/>
              <a:gdLst>
                <a:gd name="T0" fmla="*/ 788 w 3325"/>
                <a:gd name="T1" fmla="*/ 3493 h 3493"/>
                <a:gd name="T2" fmla="*/ 0 w 3325"/>
                <a:gd name="T3" fmla="*/ 2752 h 3493"/>
                <a:gd name="T4" fmla="*/ 3325 w 3325"/>
                <a:gd name="T5" fmla="*/ 0 h 3493"/>
                <a:gd name="T6" fmla="*/ 788 w 3325"/>
                <a:gd name="T7" fmla="*/ 3493 h 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5" h="3493">
                  <a:moveTo>
                    <a:pt x="788" y="3493"/>
                  </a:moveTo>
                  <a:cubicBezTo>
                    <a:pt x="495" y="3280"/>
                    <a:pt x="230" y="3031"/>
                    <a:pt x="0" y="2752"/>
                  </a:cubicBezTo>
                  <a:lnTo>
                    <a:pt x="3325" y="0"/>
                  </a:lnTo>
                  <a:lnTo>
                    <a:pt x="788" y="3493"/>
                  </a:lnTo>
                  <a:close/>
                </a:path>
              </a:pathLst>
            </a:custGeom>
            <a:solidFill>
              <a:srgbClr val="FFCD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Freeform 167">
              <a:extLst>
                <a:ext uri="{FF2B5EF4-FFF2-40B4-BE49-F238E27FC236}">
                  <a16:creationId xmlns:a16="http://schemas.microsoft.com/office/drawing/2014/main" id="{AFD297A7-9460-4F16-A728-4C725F31B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3429001"/>
              <a:ext cx="1754188" cy="1843088"/>
            </a:xfrm>
            <a:custGeom>
              <a:avLst/>
              <a:gdLst>
                <a:gd name="T0" fmla="*/ 788 w 3325"/>
                <a:gd name="T1" fmla="*/ 3493 h 3493"/>
                <a:gd name="T2" fmla="*/ 0 w 3325"/>
                <a:gd name="T3" fmla="*/ 2752 h 3493"/>
                <a:gd name="T4" fmla="*/ 3325 w 3325"/>
                <a:gd name="T5" fmla="*/ 0 h 3493"/>
                <a:gd name="T6" fmla="*/ 788 w 3325"/>
                <a:gd name="T7" fmla="*/ 3493 h 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5" h="3493">
                  <a:moveTo>
                    <a:pt x="788" y="3493"/>
                  </a:moveTo>
                  <a:cubicBezTo>
                    <a:pt x="495" y="3280"/>
                    <a:pt x="230" y="3031"/>
                    <a:pt x="0" y="2752"/>
                  </a:cubicBezTo>
                  <a:lnTo>
                    <a:pt x="3325" y="0"/>
                  </a:lnTo>
                  <a:lnTo>
                    <a:pt x="788" y="349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Freeform 168">
              <a:extLst>
                <a:ext uri="{FF2B5EF4-FFF2-40B4-BE49-F238E27FC236}">
                  <a16:creationId xmlns:a16="http://schemas.microsoft.com/office/drawing/2014/main" id="{02F33169-98A0-4100-BB59-F9F313112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7" y="3429001"/>
              <a:ext cx="2060575" cy="1450975"/>
            </a:xfrm>
            <a:custGeom>
              <a:avLst/>
              <a:gdLst>
                <a:gd name="T0" fmla="*/ 580 w 3905"/>
                <a:gd name="T1" fmla="*/ 2752 h 2752"/>
                <a:gd name="T2" fmla="*/ 0 w 3905"/>
                <a:gd name="T3" fmla="*/ 1838 h 2752"/>
                <a:gd name="T4" fmla="*/ 3905 w 3905"/>
                <a:gd name="T5" fmla="*/ 0 h 2752"/>
                <a:gd name="T6" fmla="*/ 580 w 3905"/>
                <a:gd name="T7" fmla="*/ 2752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5" h="2752">
                  <a:moveTo>
                    <a:pt x="580" y="2752"/>
                  </a:moveTo>
                  <a:cubicBezTo>
                    <a:pt x="349" y="2473"/>
                    <a:pt x="154" y="2166"/>
                    <a:pt x="0" y="1838"/>
                  </a:cubicBezTo>
                  <a:lnTo>
                    <a:pt x="3905" y="0"/>
                  </a:lnTo>
                  <a:lnTo>
                    <a:pt x="580" y="2752"/>
                  </a:lnTo>
                  <a:close/>
                </a:path>
              </a:pathLst>
            </a:custGeom>
            <a:solidFill>
              <a:srgbClr val="7CAF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169">
              <a:extLst>
                <a:ext uri="{FF2B5EF4-FFF2-40B4-BE49-F238E27FC236}">
                  <a16:creationId xmlns:a16="http://schemas.microsoft.com/office/drawing/2014/main" id="{4E2E2FEC-366B-4B6D-BC82-3B9F639B0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7" y="3429001"/>
              <a:ext cx="2060575" cy="1450975"/>
            </a:xfrm>
            <a:custGeom>
              <a:avLst/>
              <a:gdLst>
                <a:gd name="T0" fmla="*/ 580 w 3905"/>
                <a:gd name="T1" fmla="*/ 2752 h 2752"/>
                <a:gd name="T2" fmla="*/ 0 w 3905"/>
                <a:gd name="T3" fmla="*/ 1838 h 2752"/>
                <a:gd name="T4" fmla="*/ 3905 w 3905"/>
                <a:gd name="T5" fmla="*/ 0 h 2752"/>
                <a:gd name="T6" fmla="*/ 580 w 3905"/>
                <a:gd name="T7" fmla="*/ 2752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5" h="2752">
                  <a:moveTo>
                    <a:pt x="580" y="2752"/>
                  </a:moveTo>
                  <a:cubicBezTo>
                    <a:pt x="349" y="2473"/>
                    <a:pt x="154" y="2166"/>
                    <a:pt x="0" y="1838"/>
                  </a:cubicBezTo>
                  <a:lnTo>
                    <a:pt x="3905" y="0"/>
                  </a:lnTo>
                  <a:lnTo>
                    <a:pt x="580" y="2752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Freeform 170">
              <a:extLst>
                <a:ext uri="{FF2B5EF4-FFF2-40B4-BE49-F238E27FC236}">
                  <a16:creationId xmlns:a16="http://schemas.microsoft.com/office/drawing/2014/main" id="{F0DDCFE7-57BE-407F-959E-C094E5F84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" y="3429001"/>
              <a:ext cx="2236788" cy="969963"/>
            </a:xfrm>
            <a:custGeom>
              <a:avLst/>
              <a:gdLst>
                <a:gd name="T0" fmla="*/ 335 w 4240"/>
                <a:gd name="T1" fmla="*/ 1838 h 1838"/>
                <a:gd name="T2" fmla="*/ 0 w 4240"/>
                <a:gd name="T3" fmla="*/ 809 h 1838"/>
                <a:gd name="T4" fmla="*/ 4240 w 4240"/>
                <a:gd name="T5" fmla="*/ 0 h 1838"/>
                <a:gd name="T6" fmla="*/ 335 w 4240"/>
                <a:gd name="T7" fmla="*/ 1838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0" h="1838">
                  <a:moveTo>
                    <a:pt x="335" y="1838"/>
                  </a:moveTo>
                  <a:cubicBezTo>
                    <a:pt x="181" y="1511"/>
                    <a:pt x="68" y="1165"/>
                    <a:pt x="0" y="809"/>
                  </a:cubicBezTo>
                  <a:lnTo>
                    <a:pt x="4240" y="0"/>
                  </a:lnTo>
                  <a:lnTo>
                    <a:pt x="335" y="1838"/>
                  </a:lnTo>
                  <a:close/>
                </a:path>
              </a:pathLst>
            </a:custGeom>
            <a:solidFill>
              <a:srgbClr val="8CC16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171">
              <a:extLst>
                <a:ext uri="{FF2B5EF4-FFF2-40B4-BE49-F238E27FC236}">
                  <a16:creationId xmlns:a16="http://schemas.microsoft.com/office/drawing/2014/main" id="{57E78019-E534-4A5D-A17C-F1D7E4D66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" y="3429001"/>
              <a:ext cx="2236788" cy="969963"/>
            </a:xfrm>
            <a:custGeom>
              <a:avLst/>
              <a:gdLst>
                <a:gd name="T0" fmla="*/ 335 w 4240"/>
                <a:gd name="T1" fmla="*/ 1838 h 1838"/>
                <a:gd name="T2" fmla="*/ 0 w 4240"/>
                <a:gd name="T3" fmla="*/ 809 h 1838"/>
                <a:gd name="T4" fmla="*/ 4240 w 4240"/>
                <a:gd name="T5" fmla="*/ 0 h 1838"/>
                <a:gd name="T6" fmla="*/ 335 w 4240"/>
                <a:gd name="T7" fmla="*/ 1838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0" h="1838">
                  <a:moveTo>
                    <a:pt x="335" y="1838"/>
                  </a:moveTo>
                  <a:cubicBezTo>
                    <a:pt x="181" y="1511"/>
                    <a:pt x="68" y="1165"/>
                    <a:pt x="0" y="809"/>
                  </a:cubicBezTo>
                  <a:lnTo>
                    <a:pt x="4240" y="0"/>
                  </a:lnTo>
                  <a:lnTo>
                    <a:pt x="335" y="1838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Freeform 172">
              <a:extLst>
                <a:ext uri="{FF2B5EF4-FFF2-40B4-BE49-F238E27FC236}">
                  <a16:creationId xmlns:a16="http://schemas.microsoft.com/office/drawing/2014/main" id="{7E980C25-8E6E-4C90-BFBF-AF837927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3286126"/>
              <a:ext cx="2284413" cy="569913"/>
            </a:xfrm>
            <a:custGeom>
              <a:avLst/>
              <a:gdLst>
                <a:gd name="T0" fmla="*/ 90 w 4330"/>
                <a:gd name="T1" fmla="*/ 1080 h 1080"/>
                <a:gd name="T2" fmla="*/ 23 w 4330"/>
                <a:gd name="T3" fmla="*/ 0 h 1080"/>
                <a:gd name="T4" fmla="*/ 4330 w 4330"/>
                <a:gd name="T5" fmla="*/ 271 h 1080"/>
                <a:gd name="T6" fmla="*/ 90 w 4330"/>
                <a:gd name="T7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0" h="1080">
                  <a:moveTo>
                    <a:pt x="90" y="1080"/>
                  </a:moveTo>
                  <a:cubicBezTo>
                    <a:pt x="23" y="725"/>
                    <a:pt x="0" y="362"/>
                    <a:pt x="23" y="0"/>
                  </a:cubicBezTo>
                  <a:lnTo>
                    <a:pt x="4330" y="271"/>
                  </a:lnTo>
                  <a:lnTo>
                    <a:pt x="90" y="108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173">
              <a:extLst>
                <a:ext uri="{FF2B5EF4-FFF2-40B4-BE49-F238E27FC236}">
                  <a16:creationId xmlns:a16="http://schemas.microsoft.com/office/drawing/2014/main" id="{5D0432F6-18A3-4190-8B86-B6F11765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3286126"/>
              <a:ext cx="2284413" cy="569913"/>
            </a:xfrm>
            <a:custGeom>
              <a:avLst/>
              <a:gdLst>
                <a:gd name="T0" fmla="*/ 90 w 4330"/>
                <a:gd name="T1" fmla="*/ 1080 h 1080"/>
                <a:gd name="T2" fmla="*/ 23 w 4330"/>
                <a:gd name="T3" fmla="*/ 0 h 1080"/>
                <a:gd name="T4" fmla="*/ 4330 w 4330"/>
                <a:gd name="T5" fmla="*/ 271 h 1080"/>
                <a:gd name="T6" fmla="*/ 90 w 4330"/>
                <a:gd name="T7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0" h="1080">
                  <a:moveTo>
                    <a:pt x="90" y="1080"/>
                  </a:moveTo>
                  <a:cubicBezTo>
                    <a:pt x="23" y="725"/>
                    <a:pt x="0" y="362"/>
                    <a:pt x="23" y="0"/>
                  </a:cubicBezTo>
                  <a:lnTo>
                    <a:pt x="4330" y="271"/>
                  </a:lnTo>
                  <a:lnTo>
                    <a:pt x="90" y="108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174">
              <a:extLst>
                <a:ext uri="{FF2B5EF4-FFF2-40B4-BE49-F238E27FC236}">
                  <a16:creationId xmlns:a16="http://schemas.microsoft.com/office/drawing/2014/main" id="{FC353036-13A1-47E3-B2C7-543CD64CB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0" y="2725738"/>
              <a:ext cx="2271713" cy="703263"/>
            </a:xfrm>
            <a:custGeom>
              <a:avLst/>
              <a:gdLst>
                <a:gd name="T0" fmla="*/ 0 w 4307"/>
                <a:gd name="T1" fmla="*/ 1062 h 1333"/>
                <a:gd name="T2" fmla="*/ 202 w 4307"/>
                <a:gd name="T3" fmla="*/ 0 h 1333"/>
                <a:gd name="T4" fmla="*/ 4307 w 4307"/>
                <a:gd name="T5" fmla="*/ 1333 h 1333"/>
                <a:gd name="T6" fmla="*/ 0 w 4307"/>
                <a:gd name="T7" fmla="*/ 1062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7" h="1333">
                  <a:moveTo>
                    <a:pt x="0" y="1062"/>
                  </a:moveTo>
                  <a:cubicBezTo>
                    <a:pt x="22" y="701"/>
                    <a:pt x="90" y="344"/>
                    <a:pt x="202" y="0"/>
                  </a:cubicBezTo>
                  <a:lnTo>
                    <a:pt x="4307" y="1333"/>
                  </a:lnTo>
                  <a:lnTo>
                    <a:pt x="0" y="1062"/>
                  </a:lnTo>
                  <a:close/>
                </a:path>
              </a:pathLst>
            </a:custGeom>
            <a:solidFill>
              <a:srgbClr val="D2601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175">
              <a:extLst>
                <a:ext uri="{FF2B5EF4-FFF2-40B4-BE49-F238E27FC236}">
                  <a16:creationId xmlns:a16="http://schemas.microsoft.com/office/drawing/2014/main" id="{756C9C91-1D8C-496F-97F1-2D7BFFC1A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0" y="2725738"/>
              <a:ext cx="2271713" cy="703263"/>
            </a:xfrm>
            <a:custGeom>
              <a:avLst/>
              <a:gdLst>
                <a:gd name="T0" fmla="*/ 0 w 4307"/>
                <a:gd name="T1" fmla="*/ 1062 h 1333"/>
                <a:gd name="T2" fmla="*/ 202 w 4307"/>
                <a:gd name="T3" fmla="*/ 0 h 1333"/>
                <a:gd name="T4" fmla="*/ 4307 w 4307"/>
                <a:gd name="T5" fmla="*/ 1333 h 1333"/>
                <a:gd name="T6" fmla="*/ 0 w 4307"/>
                <a:gd name="T7" fmla="*/ 1062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7" h="1333">
                  <a:moveTo>
                    <a:pt x="0" y="1062"/>
                  </a:moveTo>
                  <a:cubicBezTo>
                    <a:pt x="22" y="701"/>
                    <a:pt x="90" y="344"/>
                    <a:pt x="202" y="0"/>
                  </a:cubicBezTo>
                  <a:lnTo>
                    <a:pt x="4307" y="1333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176">
              <a:extLst>
                <a:ext uri="{FF2B5EF4-FFF2-40B4-BE49-F238E27FC236}">
                  <a16:creationId xmlns:a16="http://schemas.microsoft.com/office/drawing/2014/main" id="{CF092518-6088-4402-B09C-436719E8E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2" y="2209801"/>
              <a:ext cx="2165350" cy="1219200"/>
            </a:xfrm>
            <a:custGeom>
              <a:avLst/>
              <a:gdLst>
                <a:gd name="T0" fmla="*/ 0 w 4105"/>
                <a:gd name="T1" fmla="*/ 979 h 2312"/>
                <a:gd name="T2" fmla="*/ 461 w 4105"/>
                <a:gd name="T3" fmla="*/ 0 h 2312"/>
                <a:gd name="T4" fmla="*/ 4105 w 4105"/>
                <a:gd name="T5" fmla="*/ 2312 h 2312"/>
                <a:gd name="T6" fmla="*/ 0 w 4105"/>
                <a:gd name="T7" fmla="*/ 979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312">
                  <a:moveTo>
                    <a:pt x="0" y="979"/>
                  </a:moveTo>
                  <a:cubicBezTo>
                    <a:pt x="112" y="634"/>
                    <a:pt x="267" y="305"/>
                    <a:pt x="461" y="0"/>
                  </a:cubicBezTo>
                  <a:lnTo>
                    <a:pt x="4105" y="231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8484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Freeform 177">
              <a:extLst>
                <a:ext uri="{FF2B5EF4-FFF2-40B4-BE49-F238E27FC236}">
                  <a16:creationId xmlns:a16="http://schemas.microsoft.com/office/drawing/2014/main" id="{5FB94424-46EE-440D-A97A-1FDB9646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2" y="2209801"/>
              <a:ext cx="2165350" cy="1219200"/>
            </a:xfrm>
            <a:custGeom>
              <a:avLst/>
              <a:gdLst>
                <a:gd name="T0" fmla="*/ 0 w 4105"/>
                <a:gd name="T1" fmla="*/ 979 h 2312"/>
                <a:gd name="T2" fmla="*/ 461 w 4105"/>
                <a:gd name="T3" fmla="*/ 0 h 2312"/>
                <a:gd name="T4" fmla="*/ 4105 w 4105"/>
                <a:gd name="T5" fmla="*/ 2312 h 2312"/>
                <a:gd name="T6" fmla="*/ 0 w 4105"/>
                <a:gd name="T7" fmla="*/ 979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312">
                  <a:moveTo>
                    <a:pt x="0" y="979"/>
                  </a:moveTo>
                  <a:cubicBezTo>
                    <a:pt x="112" y="634"/>
                    <a:pt x="267" y="305"/>
                    <a:pt x="461" y="0"/>
                  </a:cubicBezTo>
                  <a:lnTo>
                    <a:pt x="4105" y="2312"/>
                  </a:lnTo>
                  <a:lnTo>
                    <a:pt x="0" y="979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178">
              <a:extLst>
                <a:ext uri="{FF2B5EF4-FFF2-40B4-BE49-F238E27FC236}">
                  <a16:creationId xmlns:a16="http://schemas.microsoft.com/office/drawing/2014/main" id="{C13D3C08-6904-49EC-85EE-53E654979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770063"/>
              <a:ext cx="1922463" cy="1658938"/>
            </a:xfrm>
            <a:custGeom>
              <a:avLst/>
              <a:gdLst>
                <a:gd name="T0" fmla="*/ 0 w 3644"/>
                <a:gd name="T1" fmla="*/ 834 h 3146"/>
                <a:gd name="T2" fmla="*/ 690 w 3644"/>
                <a:gd name="T3" fmla="*/ 0 h 3146"/>
                <a:gd name="T4" fmla="*/ 3644 w 3644"/>
                <a:gd name="T5" fmla="*/ 3146 h 3146"/>
                <a:gd name="T6" fmla="*/ 0 w 3644"/>
                <a:gd name="T7" fmla="*/ 834 h 3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4" h="3146">
                  <a:moveTo>
                    <a:pt x="0" y="834"/>
                  </a:moveTo>
                  <a:cubicBezTo>
                    <a:pt x="194" y="528"/>
                    <a:pt x="426" y="248"/>
                    <a:pt x="690" y="0"/>
                  </a:cubicBezTo>
                  <a:lnTo>
                    <a:pt x="3644" y="3146"/>
                  </a:lnTo>
                  <a:lnTo>
                    <a:pt x="0" y="834"/>
                  </a:lnTo>
                  <a:close/>
                </a:path>
              </a:pathLst>
            </a:custGeom>
            <a:solidFill>
              <a:srgbClr val="CC9A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Freeform 179">
              <a:extLst>
                <a:ext uri="{FF2B5EF4-FFF2-40B4-BE49-F238E27FC236}">
                  <a16:creationId xmlns:a16="http://schemas.microsoft.com/office/drawing/2014/main" id="{18220C6E-34BB-41C5-9B59-EAAEAE66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770063"/>
              <a:ext cx="1922463" cy="1658938"/>
            </a:xfrm>
            <a:custGeom>
              <a:avLst/>
              <a:gdLst>
                <a:gd name="T0" fmla="*/ 0 w 3644"/>
                <a:gd name="T1" fmla="*/ 834 h 3146"/>
                <a:gd name="T2" fmla="*/ 690 w 3644"/>
                <a:gd name="T3" fmla="*/ 0 h 3146"/>
                <a:gd name="T4" fmla="*/ 3644 w 3644"/>
                <a:gd name="T5" fmla="*/ 3146 h 3146"/>
                <a:gd name="T6" fmla="*/ 0 w 3644"/>
                <a:gd name="T7" fmla="*/ 834 h 3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4" h="3146">
                  <a:moveTo>
                    <a:pt x="0" y="834"/>
                  </a:moveTo>
                  <a:cubicBezTo>
                    <a:pt x="194" y="528"/>
                    <a:pt x="426" y="248"/>
                    <a:pt x="690" y="0"/>
                  </a:cubicBezTo>
                  <a:lnTo>
                    <a:pt x="3644" y="3146"/>
                  </a:lnTo>
                  <a:lnTo>
                    <a:pt x="0" y="834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Freeform 180">
              <a:extLst>
                <a:ext uri="{FF2B5EF4-FFF2-40B4-BE49-F238E27FC236}">
                  <a16:creationId xmlns:a16="http://schemas.microsoft.com/office/drawing/2014/main" id="{1A281E16-4294-4A04-AD3C-6E4BE09B7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887" y="1435101"/>
              <a:ext cx="1558925" cy="1993900"/>
            </a:xfrm>
            <a:custGeom>
              <a:avLst/>
              <a:gdLst>
                <a:gd name="T0" fmla="*/ 0 w 2954"/>
                <a:gd name="T1" fmla="*/ 636 h 3782"/>
                <a:gd name="T2" fmla="*/ 875 w 2954"/>
                <a:gd name="T3" fmla="*/ 0 h 3782"/>
                <a:gd name="T4" fmla="*/ 2954 w 2954"/>
                <a:gd name="T5" fmla="*/ 3782 h 3782"/>
                <a:gd name="T6" fmla="*/ 0 w 2954"/>
                <a:gd name="T7" fmla="*/ 636 h 3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4" h="3782">
                  <a:moveTo>
                    <a:pt x="0" y="636"/>
                  </a:moveTo>
                  <a:cubicBezTo>
                    <a:pt x="264" y="388"/>
                    <a:pt x="558" y="174"/>
                    <a:pt x="875" y="0"/>
                  </a:cubicBezTo>
                  <a:lnTo>
                    <a:pt x="2954" y="3782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327D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181">
              <a:extLst>
                <a:ext uri="{FF2B5EF4-FFF2-40B4-BE49-F238E27FC236}">
                  <a16:creationId xmlns:a16="http://schemas.microsoft.com/office/drawing/2014/main" id="{A3E814F5-AA23-4F78-BE9F-1B73D081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887" y="1435101"/>
              <a:ext cx="1558925" cy="1993900"/>
            </a:xfrm>
            <a:custGeom>
              <a:avLst/>
              <a:gdLst>
                <a:gd name="T0" fmla="*/ 0 w 2954"/>
                <a:gd name="T1" fmla="*/ 636 h 3782"/>
                <a:gd name="T2" fmla="*/ 875 w 2954"/>
                <a:gd name="T3" fmla="*/ 0 h 3782"/>
                <a:gd name="T4" fmla="*/ 2954 w 2954"/>
                <a:gd name="T5" fmla="*/ 3782 h 3782"/>
                <a:gd name="T6" fmla="*/ 0 w 2954"/>
                <a:gd name="T7" fmla="*/ 636 h 3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4" h="3782">
                  <a:moveTo>
                    <a:pt x="0" y="636"/>
                  </a:moveTo>
                  <a:cubicBezTo>
                    <a:pt x="264" y="388"/>
                    <a:pt x="558" y="174"/>
                    <a:pt x="875" y="0"/>
                  </a:cubicBezTo>
                  <a:lnTo>
                    <a:pt x="2954" y="3782"/>
                  </a:lnTo>
                  <a:lnTo>
                    <a:pt x="0" y="636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182">
              <a:extLst>
                <a:ext uri="{FF2B5EF4-FFF2-40B4-BE49-F238E27FC236}">
                  <a16:creationId xmlns:a16="http://schemas.microsoft.com/office/drawing/2014/main" id="{BD4FA3FF-2FF8-4AA0-9C1B-4D072334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23963"/>
              <a:ext cx="1096963" cy="2205038"/>
            </a:xfrm>
            <a:custGeom>
              <a:avLst/>
              <a:gdLst>
                <a:gd name="T0" fmla="*/ 0 w 2079"/>
                <a:gd name="T1" fmla="*/ 398 h 4180"/>
                <a:gd name="T2" fmla="*/ 1006 w 2079"/>
                <a:gd name="T3" fmla="*/ 0 h 4180"/>
                <a:gd name="T4" fmla="*/ 2079 w 2079"/>
                <a:gd name="T5" fmla="*/ 4180 h 4180"/>
                <a:gd name="T6" fmla="*/ 0 w 2079"/>
                <a:gd name="T7" fmla="*/ 398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9" h="4180">
                  <a:moveTo>
                    <a:pt x="0" y="398"/>
                  </a:moveTo>
                  <a:cubicBezTo>
                    <a:pt x="317" y="224"/>
                    <a:pt x="655" y="90"/>
                    <a:pt x="1006" y="0"/>
                  </a:cubicBezTo>
                  <a:lnTo>
                    <a:pt x="2079" y="418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5A8A3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183">
              <a:extLst>
                <a:ext uri="{FF2B5EF4-FFF2-40B4-BE49-F238E27FC236}">
                  <a16:creationId xmlns:a16="http://schemas.microsoft.com/office/drawing/2014/main" id="{5227DF91-0576-45E4-994E-520374E0B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23963"/>
              <a:ext cx="1096963" cy="2205038"/>
            </a:xfrm>
            <a:custGeom>
              <a:avLst/>
              <a:gdLst>
                <a:gd name="T0" fmla="*/ 0 w 2079"/>
                <a:gd name="T1" fmla="*/ 398 h 4180"/>
                <a:gd name="T2" fmla="*/ 1006 w 2079"/>
                <a:gd name="T3" fmla="*/ 0 h 4180"/>
                <a:gd name="T4" fmla="*/ 2079 w 2079"/>
                <a:gd name="T5" fmla="*/ 4180 h 4180"/>
                <a:gd name="T6" fmla="*/ 0 w 2079"/>
                <a:gd name="T7" fmla="*/ 398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9" h="4180">
                  <a:moveTo>
                    <a:pt x="0" y="398"/>
                  </a:moveTo>
                  <a:cubicBezTo>
                    <a:pt x="317" y="224"/>
                    <a:pt x="655" y="90"/>
                    <a:pt x="1006" y="0"/>
                  </a:cubicBezTo>
                  <a:lnTo>
                    <a:pt x="2079" y="4180"/>
                  </a:lnTo>
                  <a:lnTo>
                    <a:pt x="0" y="398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184">
              <a:extLst>
                <a:ext uri="{FF2B5EF4-FFF2-40B4-BE49-F238E27FC236}">
                  <a16:creationId xmlns:a16="http://schemas.microsoft.com/office/drawing/2014/main" id="{EF46D6F4-4F55-40F2-A31F-890E6042D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1152526"/>
              <a:ext cx="566738" cy="2276475"/>
            </a:xfrm>
            <a:custGeom>
              <a:avLst/>
              <a:gdLst>
                <a:gd name="T0" fmla="*/ 0 w 1073"/>
                <a:gd name="T1" fmla="*/ 136 h 4316"/>
                <a:gd name="T2" fmla="*/ 1073 w 1073"/>
                <a:gd name="T3" fmla="*/ 0 h 4316"/>
                <a:gd name="T4" fmla="*/ 1073 w 1073"/>
                <a:gd name="T5" fmla="*/ 4316 h 4316"/>
                <a:gd name="T6" fmla="*/ 0 w 1073"/>
                <a:gd name="T7" fmla="*/ 13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4316">
                  <a:moveTo>
                    <a:pt x="0" y="136"/>
                  </a:moveTo>
                  <a:cubicBezTo>
                    <a:pt x="351" y="46"/>
                    <a:pt x="711" y="0"/>
                    <a:pt x="1073" y="0"/>
                  </a:cubicBezTo>
                  <a:lnTo>
                    <a:pt x="1073" y="431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8FAAD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185">
              <a:extLst>
                <a:ext uri="{FF2B5EF4-FFF2-40B4-BE49-F238E27FC236}">
                  <a16:creationId xmlns:a16="http://schemas.microsoft.com/office/drawing/2014/main" id="{60154527-3724-4B2D-A9EE-A1056FCB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1152526"/>
              <a:ext cx="566738" cy="2276475"/>
            </a:xfrm>
            <a:custGeom>
              <a:avLst/>
              <a:gdLst>
                <a:gd name="T0" fmla="*/ 0 w 1073"/>
                <a:gd name="T1" fmla="*/ 136 h 4316"/>
                <a:gd name="T2" fmla="*/ 1073 w 1073"/>
                <a:gd name="T3" fmla="*/ 0 h 4316"/>
                <a:gd name="T4" fmla="*/ 1073 w 1073"/>
                <a:gd name="T5" fmla="*/ 4316 h 4316"/>
                <a:gd name="T6" fmla="*/ 0 w 1073"/>
                <a:gd name="T7" fmla="*/ 13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4316">
                  <a:moveTo>
                    <a:pt x="0" y="136"/>
                  </a:moveTo>
                  <a:cubicBezTo>
                    <a:pt x="351" y="46"/>
                    <a:pt x="711" y="0"/>
                    <a:pt x="1073" y="0"/>
                  </a:cubicBezTo>
                  <a:lnTo>
                    <a:pt x="1073" y="4316"/>
                  </a:lnTo>
                  <a:lnTo>
                    <a:pt x="0" y="136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420391D8-D218-49CE-9DFD-D2B0D80BDBCE}"/>
                </a:ext>
              </a:extLst>
            </p:cNvPr>
            <p:cNvSpPr txBox="1"/>
            <p:nvPr/>
          </p:nvSpPr>
          <p:spPr>
            <a:xfrm rot="16766262">
              <a:off x="2820071" y="167195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Максимова</a:t>
              </a:r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FACC39A8-FD7B-403F-BD22-ED3A08EFC085}"/>
                </a:ext>
              </a:extLst>
            </p:cNvPr>
            <p:cNvSpPr txBox="1"/>
            <p:nvPr/>
          </p:nvSpPr>
          <p:spPr>
            <a:xfrm rot="17640000">
              <a:off x="3195599" y="1793391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Щенникова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28A278D7-2304-419B-A9AB-ABDB3064A5BA}"/>
                </a:ext>
              </a:extLst>
            </p:cNvPr>
            <p:cNvSpPr txBox="1"/>
            <p:nvPr/>
          </p:nvSpPr>
          <p:spPr>
            <a:xfrm rot="18540000">
              <a:off x="3672938" y="1817315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Болотова</a:t>
              </a: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DE6DBA7D-1013-47ED-A627-98853F4D2C33}"/>
                </a:ext>
              </a:extLst>
            </p:cNvPr>
            <p:cNvSpPr txBox="1"/>
            <p:nvPr/>
          </p:nvSpPr>
          <p:spPr>
            <a:xfrm rot="19440000">
              <a:off x="3824641" y="2236115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Гребиненко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46BD6024-2712-44D1-9F5C-E20E85019FCB}"/>
                </a:ext>
              </a:extLst>
            </p:cNvPr>
            <p:cNvSpPr txBox="1"/>
            <p:nvPr/>
          </p:nvSpPr>
          <p:spPr>
            <a:xfrm rot="20340000">
              <a:off x="4148343" y="252278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Королёв</a:t>
              </a: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5C18A481-9C1D-4C46-A582-B4FDAACCB210}"/>
                </a:ext>
              </a:extLst>
            </p:cNvPr>
            <p:cNvSpPr txBox="1"/>
            <p:nvPr/>
          </p:nvSpPr>
          <p:spPr>
            <a:xfrm rot="21240000">
              <a:off x="4280778" y="2907071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Курамшин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5F81B992-0D30-4D88-9FF2-81235EC78C5C}"/>
                </a:ext>
              </a:extLst>
            </p:cNvPr>
            <p:cNvSpPr txBox="1"/>
            <p:nvPr/>
          </p:nvSpPr>
          <p:spPr>
            <a:xfrm rot="22140000">
              <a:off x="4404582" y="336070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Громова</a:t>
              </a: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3B2C6251-30BA-4E60-AC52-09BA5DC93E2C}"/>
                </a:ext>
              </a:extLst>
            </p:cNvPr>
            <p:cNvSpPr txBox="1"/>
            <p:nvPr/>
          </p:nvSpPr>
          <p:spPr>
            <a:xfrm rot="23040000">
              <a:off x="4287421" y="3817690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Найденко</a:t>
              </a: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24E86650-38D1-4C2E-8C64-56FAEDC47596}"/>
                </a:ext>
              </a:extLst>
            </p:cNvPr>
            <p:cNvSpPr txBox="1"/>
            <p:nvPr/>
          </p:nvSpPr>
          <p:spPr>
            <a:xfrm rot="23940000">
              <a:off x="4035557" y="4163376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Калинина</a:t>
              </a:r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4E7EF056-CFC5-4BEF-9D90-55DF4270BA9D}"/>
                </a:ext>
              </a:extLst>
            </p:cNvPr>
            <p:cNvSpPr txBox="1"/>
            <p:nvPr/>
          </p:nvSpPr>
          <p:spPr>
            <a:xfrm rot="24840000">
              <a:off x="3872081" y="4567696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Воронова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FA9FCF0A-B202-42BB-966E-485E9C222890}"/>
                </a:ext>
              </a:extLst>
            </p:cNvPr>
            <p:cNvSpPr txBox="1"/>
            <p:nvPr/>
          </p:nvSpPr>
          <p:spPr>
            <a:xfrm rot="25380000">
              <a:off x="3313745" y="4734899"/>
              <a:ext cx="1636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Щербинина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20D1F3B4-4278-4342-A1A7-4E54A94282B0}"/>
                </a:ext>
              </a:extLst>
            </p:cNvPr>
            <p:cNvSpPr txBox="1"/>
            <p:nvPr/>
          </p:nvSpPr>
          <p:spPr>
            <a:xfrm rot="4380000">
              <a:off x="3099172" y="4947610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Солнцев</a:t>
              </a:r>
            </a:p>
          </p:txBody>
        </p: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98AE701E-46C6-4200-B8D6-982867E67BC9}"/>
                </a:ext>
              </a:extLst>
            </p:cNvPr>
            <p:cNvSpPr txBox="1"/>
            <p:nvPr/>
          </p:nvSpPr>
          <p:spPr>
            <a:xfrm rot="5280000">
              <a:off x="2665949" y="4986189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Косыгин</a:t>
              </a:r>
            </a:p>
          </p:txBody>
        </p:sp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309D9F13-639A-4EE1-BE35-8562B3FF32BB}"/>
                </a:ext>
              </a:extLst>
            </p:cNvPr>
            <p:cNvSpPr txBox="1"/>
            <p:nvPr/>
          </p:nvSpPr>
          <p:spPr>
            <a:xfrm rot="6240000">
              <a:off x="2261566" y="489032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Соколова</a:t>
              </a:r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8CB30F33-322A-45AD-95E9-BD1C8E0D6D08}"/>
                </a:ext>
              </a:extLst>
            </p:cNvPr>
            <p:cNvSpPr txBox="1"/>
            <p:nvPr/>
          </p:nvSpPr>
          <p:spPr>
            <a:xfrm rot="7140000">
              <a:off x="1747954" y="4933489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Грибов</a:t>
              </a:r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0A5D2374-18FA-4C99-AAAB-EFF0E9FA5DA1}"/>
                </a:ext>
              </a:extLst>
            </p:cNvPr>
            <p:cNvSpPr txBox="1"/>
            <p:nvPr/>
          </p:nvSpPr>
          <p:spPr>
            <a:xfrm rot="7980000">
              <a:off x="1381537" y="459442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Соломин</a:t>
              </a: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D8D83992-7060-4F3A-BC58-D4BD68E91B38}"/>
                </a:ext>
              </a:extLst>
            </p:cNvPr>
            <p:cNvSpPr txBox="1"/>
            <p:nvPr/>
          </p:nvSpPr>
          <p:spPr>
            <a:xfrm rot="8880000">
              <a:off x="1177342" y="4195457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Кравцов</a:t>
              </a:r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A4D575FB-AD13-414A-B007-ED89F384CFC4}"/>
                </a:ext>
              </a:extLst>
            </p:cNvPr>
            <p:cNvSpPr txBox="1"/>
            <p:nvPr/>
          </p:nvSpPr>
          <p:spPr>
            <a:xfrm rot="9600000">
              <a:off x="887544" y="3880253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Жданов</a:t>
              </a: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3E6726C9-5D6E-4CE2-BF30-815A34D7D459}"/>
                </a:ext>
              </a:extLst>
            </p:cNvPr>
            <p:cNvSpPr txBox="1"/>
            <p:nvPr/>
          </p:nvSpPr>
          <p:spPr>
            <a:xfrm rot="10440000">
              <a:off x="1080566" y="3377724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Полуэктова</a:t>
              </a:r>
            </a:p>
          </p:txBody>
        </p: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CC598A37-97A1-4E6D-846F-60B8F1B1B215}"/>
                </a:ext>
              </a:extLst>
            </p:cNvPr>
            <p:cNvSpPr txBox="1"/>
            <p:nvPr/>
          </p:nvSpPr>
          <p:spPr>
            <a:xfrm rot="11280000">
              <a:off x="874561" y="2952173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Сорокин</a:t>
              </a:r>
            </a:p>
          </p:txBody>
        </p:sp>
        <p:sp>
          <p:nvSpPr>
            <p:cNvPr id="414" name="TextBox 413">
              <a:extLst>
                <a:ext uri="{FF2B5EF4-FFF2-40B4-BE49-F238E27FC236}">
                  <a16:creationId xmlns:a16="http://schemas.microsoft.com/office/drawing/2014/main" id="{D0B24DB6-9287-48FB-96A4-4CE584EA3C05}"/>
                </a:ext>
              </a:extLst>
            </p:cNvPr>
            <p:cNvSpPr txBox="1"/>
            <p:nvPr/>
          </p:nvSpPr>
          <p:spPr>
            <a:xfrm rot="12240000">
              <a:off x="1016907" y="2615268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Василевский</a:t>
              </a: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4BE8EC92-C3C1-48B9-A0A0-B9263F09B89F}"/>
                </a:ext>
              </a:extLst>
            </p:cNvPr>
            <p:cNvSpPr txBox="1"/>
            <p:nvPr/>
          </p:nvSpPr>
          <p:spPr>
            <a:xfrm rot="13320000">
              <a:off x="1144078" y="2151298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Парамонов</a:t>
              </a:r>
            </a:p>
          </p:txBody>
        </p: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A38A682D-67FA-4F83-93EB-7DAD118609F6}"/>
                </a:ext>
              </a:extLst>
            </p:cNvPr>
            <p:cNvSpPr txBox="1"/>
            <p:nvPr/>
          </p:nvSpPr>
          <p:spPr>
            <a:xfrm rot="14040000">
              <a:off x="1429268" y="1813020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Ковальчук</a:t>
              </a:r>
            </a:p>
          </p:txBody>
        </p: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78E23709-3A4B-4E5D-8DBA-F57F495885EC}"/>
                </a:ext>
              </a:extLst>
            </p:cNvPr>
            <p:cNvSpPr txBox="1"/>
            <p:nvPr/>
          </p:nvSpPr>
          <p:spPr>
            <a:xfrm rot="14760000">
              <a:off x="1803901" y="1752582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Жаркуцкий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8BDC6D8E-87C8-4D04-AA27-C5F837F23D2E}"/>
                </a:ext>
              </a:extLst>
            </p:cNvPr>
            <p:cNvSpPr txBox="1"/>
            <p:nvPr/>
          </p:nvSpPr>
          <p:spPr>
            <a:xfrm rot="15600000">
              <a:off x="2196584" y="1569898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Жаркуцкий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0" name="Группа 439">
            <a:extLst>
              <a:ext uri="{FF2B5EF4-FFF2-40B4-BE49-F238E27FC236}">
                <a16:creationId xmlns:a16="http://schemas.microsoft.com/office/drawing/2014/main" id="{B990C0C5-A4D0-4D20-8A8E-1540046BC5B6}"/>
              </a:ext>
            </a:extLst>
          </p:cNvPr>
          <p:cNvGrpSpPr/>
          <p:nvPr/>
        </p:nvGrpSpPr>
        <p:grpSpPr>
          <a:xfrm rot="21196626">
            <a:off x="5569804" y="1036638"/>
            <a:ext cx="6480175" cy="4872037"/>
            <a:chOff x="5569804" y="1036638"/>
            <a:chExt cx="6480175" cy="4872037"/>
          </a:xfrm>
        </p:grpSpPr>
        <p:sp>
          <p:nvSpPr>
            <p:cNvPr id="351" name="AutoShape 187">
              <a:extLst>
                <a:ext uri="{FF2B5EF4-FFF2-40B4-BE49-F238E27FC236}">
                  <a16:creationId xmlns:a16="http://schemas.microsoft.com/office/drawing/2014/main" id="{0A73038A-9FD2-49E6-8CA8-D83A5C47CC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69804" y="1036638"/>
              <a:ext cx="6480175" cy="487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Freeform 189">
              <a:extLst>
                <a:ext uri="{FF2B5EF4-FFF2-40B4-BE49-F238E27FC236}">
                  <a16:creationId xmlns:a16="http://schemas.microsoft.com/office/drawing/2014/main" id="{6F92B857-CEAD-4C9E-A3A6-8BEDA837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1162050"/>
              <a:ext cx="715963" cy="2314575"/>
            </a:xfrm>
            <a:custGeom>
              <a:avLst/>
              <a:gdLst>
                <a:gd name="T0" fmla="*/ 0 w 1334"/>
                <a:gd name="T1" fmla="*/ 0 h 4316"/>
                <a:gd name="T2" fmla="*/ 1334 w 1334"/>
                <a:gd name="T3" fmla="*/ 211 h 4316"/>
                <a:gd name="T4" fmla="*/ 0 w 1334"/>
                <a:gd name="T5" fmla="*/ 4316 h 4316"/>
                <a:gd name="T6" fmla="*/ 0 w 1334"/>
                <a:gd name="T7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4316">
                  <a:moveTo>
                    <a:pt x="0" y="0"/>
                  </a:moveTo>
                  <a:cubicBezTo>
                    <a:pt x="453" y="0"/>
                    <a:pt x="903" y="71"/>
                    <a:pt x="1334" y="211"/>
                  </a:cubicBezTo>
                  <a:lnTo>
                    <a:pt x="0" y="43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Freeform 190">
              <a:extLst>
                <a:ext uri="{FF2B5EF4-FFF2-40B4-BE49-F238E27FC236}">
                  <a16:creationId xmlns:a16="http://schemas.microsoft.com/office/drawing/2014/main" id="{1981C083-F173-4CAF-B483-D0104AC56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1162050"/>
              <a:ext cx="715963" cy="2314575"/>
            </a:xfrm>
            <a:custGeom>
              <a:avLst/>
              <a:gdLst>
                <a:gd name="T0" fmla="*/ 0 w 1334"/>
                <a:gd name="T1" fmla="*/ 0 h 4316"/>
                <a:gd name="T2" fmla="*/ 1334 w 1334"/>
                <a:gd name="T3" fmla="*/ 211 h 4316"/>
                <a:gd name="T4" fmla="*/ 0 w 1334"/>
                <a:gd name="T5" fmla="*/ 4316 h 4316"/>
                <a:gd name="T6" fmla="*/ 0 w 1334"/>
                <a:gd name="T7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4316">
                  <a:moveTo>
                    <a:pt x="0" y="0"/>
                  </a:moveTo>
                  <a:cubicBezTo>
                    <a:pt x="453" y="0"/>
                    <a:pt x="903" y="71"/>
                    <a:pt x="1334" y="211"/>
                  </a:cubicBezTo>
                  <a:lnTo>
                    <a:pt x="0" y="43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191">
              <a:extLst>
                <a:ext uri="{FF2B5EF4-FFF2-40B4-BE49-F238E27FC236}">
                  <a16:creationId xmlns:a16="http://schemas.microsoft.com/office/drawing/2014/main" id="{46BFCE4D-1C27-4C52-AA77-CD8862F0B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1276350"/>
              <a:ext cx="1362075" cy="2200275"/>
            </a:xfrm>
            <a:custGeom>
              <a:avLst/>
              <a:gdLst>
                <a:gd name="T0" fmla="*/ 1334 w 2537"/>
                <a:gd name="T1" fmla="*/ 0 h 4105"/>
                <a:gd name="T2" fmla="*/ 2537 w 2537"/>
                <a:gd name="T3" fmla="*/ 613 h 4105"/>
                <a:gd name="T4" fmla="*/ 0 w 2537"/>
                <a:gd name="T5" fmla="*/ 4105 h 4105"/>
                <a:gd name="T6" fmla="*/ 1334 w 2537"/>
                <a:gd name="T7" fmla="*/ 0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105">
                  <a:moveTo>
                    <a:pt x="1334" y="0"/>
                  </a:moveTo>
                  <a:cubicBezTo>
                    <a:pt x="1765" y="140"/>
                    <a:pt x="2171" y="347"/>
                    <a:pt x="2537" y="613"/>
                  </a:cubicBezTo>
                  <a:lnTo>
                    <a:pt x="0" y="410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192">
              <a:extLst>
                <a:ext uri="{FF2B5EF4-FFF2-40B4-BE49-F238E27FC236}">
                  <a16:creationId xmlns:a16="http://schemas.microsoft.com/office/drawing/2014/main" id="{DD5A3969-5DB4-42DE-A561-67F85366F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1276350"/>
              <a:ext cx="1362075" cy="2200275"/>
            </a:xfrm>
            <a:custGeom>
              <a:avLst/>
              <a:gdLst>
                <a:gd name="T0" fmla="*/ 1334 w 2537"/>
                <a:gd name="T1" fmla="*/ 0 h 4105"/>
                <a:gd name="T2" fmla="*/ 2537 w 2537"/>
                <a:gd name="T3" fmla="*/ 613 h 4105"/>
                <a:gd name="T4" fmla="*/ 0 w 2537"/>
                <a:gd name="T5" fmla="*/ 4105 h 4105"/>
                <a:gd name="T6" fmla="*/ 1334 w 2537"/>
                <a:gd name="T7" fmla="*/ 0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105">
                  <a:moveTo>
                    <a:pt x="1334" y="0"/>
                  </a:moveTo>
                  <a:cubicBezTo>
                    <a:pt x="1765" y="140"/>
                    <a:pt x="2171" y="347"/>
                    <a:pt x="2537" y="613"/>
                  </a:cubicBezTo>
                  <a:lnTo>
                    <a:pt x="0" y="4105"/>
                  </a:lnTo>
                  <a:lnTo>
                    <a:pt x="1334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Freeform 193">
              <a:extLst>
                <a:ext uri="{FF2B5EF4-FFF2-40B4-BE49-F238E27FC236}">
                  <a16:creationId xmlns:a16="http://schemas.microsoft.com/office/drawing/2014/main" id="{CD721A5B-B2F1-4444-BDED-8BA4A56B3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1604963"/>
              <a:ext cx="1873250" cy="1871662"/>
            </a:xfrm>
            <a:custGeom>
              <a:avLst/>
              <a:gdLst>
                <a:gd name="T0" fmla="*/ 2537 w 3492"/>
                <a:gd name="T1" fmla="*/ 0 h 3492"/>
                <a:gd name="T2" fmla="*/ 3492 w 3492"/>
                <a:gd name="T3" fmla="*/ 955 h 3492"/>
                <a:gd name="T4" fmla="*/ 0 w 3492"/>
                <a:gd name="T5" fmla="*/ 3492 h 3492"/>
                <a:gd name="T6" fmla="*/ 2537 w 3492"/>
                <a:gd name="T7" fmla="*/ 0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3492">
                  <a:moveTo>
                    <a:pt x="2537" y="0"/>
                  </a:moveTo>
                  <a:cubicBezTo>
                    <a:pt x="2904" y="266"/>
                    <a:pt x="3226" y="589"/>
                    <a:pt x="3492" y="955"/>
                  </a:cubicBezTo>
                  <a:lnTo>
                    <a:pt x="0" y="349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194">
              <a:extLst>
                <a:ext uri="{FF2B5EF4-FFF2-40B4-BE49-F238E27FC236}">
                  <a16:creationId xmlns:a16="http://schemas.microsoft.com/office/drawing/2014/main" id="{DB50EEAF-FA6D-49A1-9B33-2EC95AFF5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1604963"/>
              <a:ext cx="1873250" cy="1871662"/>
            </a:xfrm>
            <a:custGeom>
              <a:avLst/>
              <a:gdLst>
                <a:gd name="T0" fmla="*/ 2537 w 3492"/>
                <a:gd name="T1" fmla="*/ 0 h 3492"/>
                <a:gd name="T2" fmla="*/ 3492 w 3492"/>
                <a:gd name="T3" fmla="*/ 955 h 3492"/>
                <a:gd name="T4" fmla="*/ 0 w 3492"/>
                <a:gd name="T5" fmla="*/ 3492 h 3492"/>
                <a:gd name="T6" fmla="*/ 2537 w 3492"/>
                <a:gd name="T7" fmla="*/ 0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3492">
                  <a:moveTo>
                    <a:pt x="2537" y="0"/>
                  </a:moveTo>
                  <a:cubicBezTo>
                    <a:pt x="2904" y="266"/>
                    <a:pt x="3226" y="589"/>
                    <a:pt x="3492" y="955"/>
                  </a:cubicBezTo>
                  <a:lnTo>
                    <a:pt x="0" y="3492"/>
                  </a:lnTo>
                  <a:lnTo>
                    <a:pt x="2537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195">
              <a:extLst>
                <a:ext uri="{FF2B5EF4-FFF2-40B4-BE49-F238E27FC236}">
                  <a16:creationId xmlns:a16="http://schemas.microsoft.com/office/drawing/2014/main" id="{3A66D1BA-75D1-4952-A6E3-E7454824E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2116138"/>
              <a:ext cx="2203450" cy="1360487"/>
            </a:xfrm>
            <a:custGeom>
              <a:avLst/>
              <a:gdLst>
                <a:gd name="T0" fmla="*/ 3492 w 4105"/>
                <a:gd name="T1" fmla="*/ 0 h 2537"/>
                <a:gd name="T2" fmla="*/ 4105 w 4105"/>
                <a:gd name="T3" fmla="*/ 1203 h 2537"/>
                <a:gd name="T4" fmla="*/ 0 w 4105"/>
                <a:gd name="T5" fmla="*/ 2537 h 2537"/>
                <a:gd name="T6" fmla="*/ 3492 w 4105"/>
                <a:gd name="T7" fmla="*/ 0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537">
                  <a:moveTo>
                    <a:pt x="3492" y="0"/>
                  </a:moveTo>
                  <a:cubicBezTo>
                    <a:pt x="3758" y="366"/>
                    <a:pt x="3965" y="773"/>
                    <a:pt x="4105" y="1203"/>
                  </a:cubicBezTo>
                  <a:lnTo>
                    <a:pt x="0" y="2537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196">
              <a:extLst>
                <a:ext uri="{FF2B5EF4-FFF2-40B4-BE49-F238E27FC236}">
                  <a16:creationId xmlns:a16="http://schemas.microsoft.com/office/drawing/2014/main" id="{07D111DC-D3D1-4B8D-BF60-B6A057359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2116138"/>
              <a:ext cx="2203450" cy="1360487"/>
            </a:xfrm>
            <a:custGeom>
              <a:avLst/>
              <a:gdLst>
                <a:gd name="T0" fmla="*/ 3492 w 4105"/>
                <a:gd name="T1" fmla="*/ 0 h 2537"/>
                <a:gd name="T2" fmla="*/ 4105 w 4105"/>
                <a:gd name="T3" fmla="*/ 1203 h 2537"/>
                <a:gd name="T4" fmla="*/ 0 w 4105"/>
                <a:gd name="T5" fmla="*/ 2537 h 2537"/>
                <a:gd name="T6" fmla="*/ 3492 w 4105"/>
                <a:gd name="T7" fmla="*/ 0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537">
                  <a:moveTo>
                    <a:pt x="3492" y="0"/>
                  </a:moveTo>
                  <a:cubicBezTo>
                    <a:pt x="3758" y="366"/>
                    <a:pt x="3965" y="773"/>
                    <a:pt x="4105" y="1203"/>
                  </a:cubicBezTo>
                  <a:lnTo>
                    <a:pt x="0" y="2537"/>
                  </a:lnTo>
                  <a:lnTo>
                    <a:pt x="3492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197">
              <a:extLst>
                <a:ext uri="{FF2B5EF4-FFF2-40B4-BE49-F238E27FC236}">
                  <a16:creationId xmlns:a16="http://schemas.microsoft.com/office/drawing/2014/main" id="{6FDEE82D-C68F-420F-8DB9-4E0D603A2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2760663"/>
              <a:ext cx="2316163" cy="715962"/>
            </a:xfrm>
            <a:custGeom>
              <a:avLst/>
              <a:gdLst>
                <a:gd name="T0" fmla="*/ 4105 w 4317"/>
                <a:gd name="T1" fmla="*/ 0 h 1334"/>
                <a:gd name="T2" fmla="*/ 4317 w 4317"/>
                <a:gd name="T3" fmla="*/ 1334 h 1334"/>
                <a:gd name="T4" fmla="*/ 0 w 4317"/>
                <a:gd name="T5" fmla="*/ 1334 h 1334"/>
                <a:gd name="T6" fmla="*/ 4105 w 4317"/>
                <a:gd name="T7" fmla="*/ 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7" h="1334">
                  <a:moveTo>
                    <a:pt x="4105" y="0"/>
                  </a:moveTo>
                  <a:cubicBezTo>
                    <a:pt x="4245" y="431"/>
                    <a:pt x="4317" y="881"/>
                    <a:pt x="4317" y="1334"/>
                  </a:cubicBezTo>
                  <a:lnTo>
                    <a:pt x="0" y="1334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198">
              <a:extLst>
                <a:ext uri="{FF2B5EF4-FFF2-40B4-BE49-F238E27FC236}">
                  <a16:creationId xmlns:a16="http://schemas.microsoft.com/office/drawing/2014/main" id="{CCB8ABC8-2BA0-41A9-A7AD-DF0CF3976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2760663"/>
              <a:ext cx="2316163" cy="715962"/>
            </a:xfrm>
            <a:custGeom>
              <a:avLst/>
              <a:gdLst>
                <a:gd name="T0" fmla="*/ 4105 w 4317"/>
                <a:gd name="T1" fmla="*/ 0 h 1334"/>
                <a:gd name="T2" fmla="*/ 4317 w 4317"/>
                <a:gd name="T3" fmla="*/ 1334 h 1334"/>
                <a:gd name="T4" fmla="*/ 0 w 4317"/>
                <a:gd name="T5" fmla="*/ 1334 h 1334"/>
                <a:gd name="T6" fmla="*/ 4105 w 4317"/>
                <a:gd name="T7" fmla="*/ 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7" h="1334">
                  <a:moveTo>
                    <a:pt x="4105" y="0"/>
                  </a:moveTo>
                  <a:cubicBezTo>
                    <a:pt x="4245" y="431"/>
                    <a:pt x="4317" y="881"/>
                    <a:pt x="4317" y="1334"/>
                  </a:cubicBezTo>
                  <a:lnTo>
                    <a:pt x="0" y="1334"/>
                  </a:lnTo>
                  <a:lnTo>
                    <a:pt x="4105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199">
              <a:extLst>
                <a:ext uri="{FF2B5EF4-FFF2-40B4-BE49-F238E27FC236}">
                  <a16:creationId xmlns:a16="http://schemas.microsoft.com/office/drawing/2014/main" id="{8D84466E-5998-4606-A0AD-943B2C8E8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3476625"/>
              <a:ext cx="2316163" cy="714375"/>
            </a:xfrm>
            <a:custGeom>
              <a:avLst/>
              <a:gdLst>
                <a:gd name="T0" fmla="*/ 4317 w 4317"/>
                <a:gd name="T1" fmla="*/ 0 h 1334"/>
                <a:gd name="T2" fmla="*/ 4105 w 4317"/>
                <a:gd name="T3" fmla="*/ 1334 h 1334"/>
                <a:gd name="T4" fmla="*/ 0 w 4317"/>
                <a:gd name="T5" fmla="*/ 0 h 1334"/>
                <a:gd name="T6" fmla="*/ 4317 w 4317"/>
                <a:gd name="T7" fmla="*/ 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7" h="1334">
                  <a:moveTo>
                    <a:pt x="4317" y="0"/>
                  </a:moveTo>
                  <a:cubicBezTo>
                    <a:pt x="4317" y="453"/>
                    <a:pt x="4245" y="903"/>
                    <a:pt x="4105" y="1334"/>
                  </a:cubicBezTo>
                  <a:lnTo>
                    <a:pt x="0" y="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200">
              <a:extLst>
                <a:ext uri="{FF2B5EF4-FFF2-40B4-BE49-F238E27FC236}">
                  <a16:creationId xmlns:a16="http://schemas.microsoft.com/office/drawing/2014/main" id="{7F4ABE46-FB9D-46AE-AAF4-59D9C85B7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3476625"/>
              <a:ext cx="2316163" cy="714375"/>
            </a:xfrm>
            <a:custGeom>
              <a:avLst/>
              <a:gdLst>
                <a:gd name="T0" fmla="*/ 4317 w 4317"/>
                <a:gd name="T1" fmla="*/ 0 h 1334"/>
                <a:gd name="T2" fmla="*/ 4105 w 4317"/>
                <a:gd name="T3" fmla="*/ 1334 h 1334"/>
                <a:gd name="T4" fmla="*/ 0 w 4317"/>
                <a:gd name="T5" fmla="*/ 0 h 1334"/>
                <a:gd name="T6" fmla="*/ 4317 w 4317"/>
                <a:gd name="T7" fmla="*/ 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7" h="1334">
                  <a:moveTo>
                    <a:pt x="4317" y="0"/>
                  </a:moveTo>
                  <a:cubicBezTo>
                    <a:pt x="4317" y="453"/>
                    <a:pt x="4245" y="903"/>
                    <a:pt x="4105" y="1334"/>
                  </a:cubicBezTo>
                  <a:lnTo>
                    <a:pt x="0" y="0"/>
                  </a:lnTo>
                  <a:lnTo>
                    <a:pt x="4317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201">
              <a:extLst>
                <a:ext uri="{FF2B5EF4-FFF2-40B4-BE49-F238E27FC236}">
                  <a16:creationId xmlns:a16="http://schemas.microsoft.com/office/drawing/2014/main" id="{53BB3905-267D-4321-84CB-8B910AE71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3476625"/>
              <a:ext cx="2203450" cy="1360487"/>
            </a:xfrm>
            <a:custGeom>
              <a:avLst/>
              <a:gdLst>
                <a:gd name="T0" fmla="*/ 4105 w 4105"/>
                <a:gd name="T1" fmla="*/ 1334 h 2537"/>
                <a:gd name="T2" fmla="*/ 3492 w 4105"/>
                <a:gd name="T3" fmla="*/ 2537 h 2537"/>
                <a:gd name="T4" fmla="*/ 0 w 4105"/>
                <a:gd name="T5" fmla="*/ 0 h 2537"/>
                <a:gd name="T6" fmla="*/ 4105 w 4105"/>
                <a:gd name="T7" fmla="*/ 1334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537">
                  <a:moveTo>
                    <a:pt x="4105" y="1334"/>
                  </a:moveTo>
                  <a:cubicBezTo>
                    <a:pt x="3965" y="1765"/>
                    <a:pt x="3758" y="2171"/>
                    <a:pt x="3492" y="2537"/>
                  </a:cubicBezTo>
                  <a:lnTo>
                    <a:pt x="0" y="0"/>
                  </a:lnTo>
                  <a:lnTo>
                    <a:pt x="4105" y="13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202">
              <a:extLst>
                <a:ext uri="{FF2B5EF4-FFF2-40B4-BE49-F238E27FC236}">
                  <a16:creationId xmlns:a16="http://schemas.microsoft.com/office/drawing/2014/main" id="{7A7305BB-DE96-40AE-9EB0-0A495B43A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3476625"/>
              <a:ext cx="2203450" cy="1360487"/>
            </a:xfrm>
            <a:custGeom>
              <a:avLst/>
              <a:gdLst>
                <a:gd name="T0" fmla="*/ 4105 w 4105"/>
                <a:gd name="T1" fmla="*/ 1334 h 2537"/>
                <a:gd name="T2" fmla="*/ 3492 w 4105"/>
                <a:gd name="T3" fmla="*/ 2537 h 2537"/>
                <a:gd name="T4" fmla="*/ 0 w 4105"/>
                <a:gd name="T5" fmla="*/ 0 h 2537"/>
                <a:gd name="T6" fmla="*/ 4105 w 4105"/>
                <a:gd name="T7" fmla="*/ 1334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537">
                  <a:moveTo>
                    <a:pt x="4105" y="1334"/>
                  </a:moveTo>
                  <a:cubicBezTo>
                    <a:pt x="3965" y="1765"/>
                    <a:pt x="3758" y="2171"/>
                    <a:pt x="3492" y="2537"/>
                  </a:cubicBezTo>
                  <a:lnTo>
                    <a:pt x="0" y="0"/>
                  </a:lnTo>
                  <a:lnTo>
                    <a:pt x="4105" y="1334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203">
              <a:extLst>
                <a:ext uri="{FF2B5EF4-FFF2-40B4-BE49-F238E27FC236}">
                  <a16:creationId xmlns:a16="http://schemas.microsoft.com/office/drawing/2014/main" id="{DECA09EA-D7CB-4A2F-B712-C8EFFB42A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3476625"/>
              <a:ext cx="1873250" cy="1871662"/>
            </a:xfrm>
            <a:custGeom>
              <a:avLst/>
              <a:gdLst>
                <a:gd name="T0" fmla="*/ 3492 w 3492"/>
                <a:gd name="T1" fmla="*/ 2537 h 3492"/>
                <a:gd name="T2" fmla="*/ 2537 w 3492"/>
                <a:gd name="T3" fmla="*/ 3492 h 3492"/>
                <a:gd name="T4" fmla="*/ 0 w 3492"/>
                <a:gd name="T5" fmla="*/ 0 h 3492"/>
                <a:gd name="T6" fmla="*/ 3492 w 3492"/>
                <a:gd name="T7" fmla="*/ 2537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3492">
                  <a:moveTo>
                    <a:pt x="3492" y="2537"/>
                  </a:moveTo>
                  <a:cubicBezTo>
                    <a:pt x="3226" y="2904"/>
                    <a:pt x="2904" y="3226"/>
                    <a:pt x="2537" y="3492"/>
                  </a:cubicBezTo>
                  <a:lnTo>
                    <a:pt x="0" y="0"/>
                  </a:lnTo>
                  <a:lnTo>
                    <a:pt x="3492" y="253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204">
              <a:extLst>
                <a:ext uri="{FF2B5EF4-FFF2-40B4-BE49-F238E27FC236}">
                  <a16:creationId xmlns:a16="http://schemas.microsoft.com/office/drawing/2014/main" id="{E526526D-CB83-4B4D-8E05-D17E04A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3476625"/>
              <a:ext cx="1873250" cy="1871662"/>
            </a:xfrm>
            <a:custGeom>
              <a:avLst/>
              <a:gdLst>
                <a:gd name="T0" fmla="*/ 3492 w 3492"/>
                <a:gd name="T1" fmla="*/ 2537 h 3492"/>
                <a:gd name="T2" fmla="*/ 2537 w 3492"/>
                <a:gd name="T3" fmla="*/ 3492 h 3492"/>
                <a:gd name="T4" fmla="*/ 0 w 3492"/>
                <a:gd name="T5" fmla="*/ 0 h 3492"/>
                <a:gd name="T6" fmla="*/ 3492 w 3492"/>
                <a:gd name="T7" fmla="*/ 2537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3492">
                  <a:moveTo>
                    <a:pt x="3492" y="2537"/>
                  </a:moveTo>
                  <a:cubicBezTo>
                    <a:pt x="3226" y="2904"/>
                    <a:pt x="2904" y="3226"/>
                    <a:pt x="2537" y="3492"/>
                  </a:cubicBezTo>
                  <a:lnTo>
                    <a:pt x="0" y="0"/>
                  </a:lnTo>
                  <a:lnTo>
                    <a:pt x="3492" y="2537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205">
              <a:extLst>
                <a:ext uri="{FF2B5EF4-FFF2-40B4-BE49-F238E27FC236}">
                  <a16:creationId xmlns:a16="http://schemas.microsoft.com/office/drawing/2014/main" id="{227BBC0C-E75B-4941-B85D-50C42187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3476625"/>
              <a:ext cx="1362075" cy="2200275"/>
            </a:xfrm>
            <a:custGeom>
              <a:avLst/>
              <a:gdLst>
                <a:gd name="T0" fmla="*/ 2537 w 2537"/>
                <a:gd name="T1" fmla="*/ 3492 h 4105"/>
                <a:gd name="T2" fmla="*/ 1334 w 2537"/>
                <a:gd name="T3" fmla="*/ 4105 h 4105"/>
                <a:gd name="T4" fmla="*/ 0 w 2537"/>
                <a:gd name="T5" fmla="*/ 0 h 4105"/>
                <a:gd name="T6" fmla="*/ 2537 w 2537"/>
                <a:gd name="T7" fmla="*/ 3492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105">
                  <a:moveTo>
                    <a:pt x="2537" y="3492"/>
                  </a:moveTo>
                  <a:cubicBezTo>
                    <a:pt x="2171" y="3758"/>
                    <a:pt x="1765" y="3965"/>
                    <a:pt x="1334" y="4105"/>
                  </a:cubicBezTo>
                  <a:lnTo>
                    <a:pt x="0" y="0"/>
                  </a:lnTo>
                  <a:lnTo>
                    <a:pt x="2537" y="349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Freeform 206">
              <a:extLst>
                <a:ext uri="{FF2B5EF4-FFF2-40B4-BE49-F238E27FC236}">
                  <a16:creationId xmlns:a16="http://schemas.microsoft.com/office/drawing/2014/main" id="{CCE9EDE9-69E0-4098-91A2-A6D6166AE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3476625"/>
              <a:ext cx="1362075" cy="2200275"/>
            </a:xfrm>
            <a:custGeom>
              <a:avLst/>
              <a:gdLst>
                <a:gd name="T0" fmla="*/ 2537 w 2537"/>
                <a:gd name="T1" fmla="*/ 3492 h 4105"/>
                <a:gd name="T2" fmla="*/ 1334 w 2537"/>
                <a:gd name="T3" fmla="*/ 4105 h 4105"/>
                <a:gd name="T4" fmla="*/ 0 w 2537"/>
                <a:gd name="T5" fmla="*/ 0 h 4105"/>
                <a:gd name="T6" fmla="*/ 2537 w 2537"/>
                <a:gd name="T7" fmla="*/ 3492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105">
                  <a:moveTo>
                    <a:pt x="2537" y="3492"/>
                  </a:moveTo>
                  <a:cubicBezTo>
                    <a:pt x="2171" y="3758"/>
                    <a:pt x="1765" y="3965"/>
                    <a:pt x="1334" y="4105"/>
                  </a:cubicBezTo>
                  <a:lnTo>
                    <a:pt x="0" y="0"/>
                  </a:lnTo>
                  <a:lnTo>
                    <a:pt x="2537" y="3492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207">
              <a:extLst>
                <a:ext uri="{FF2B5EF4-FFF2-40B4-BE49-F238E27FC236}">
                  <a16:creationId xmlns:a16="http://schemas.microsoft.com/office/drawing/2014/main" id="{B7767564-1443-4506-B4EF-4FDA56824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3476625"/>
              <a:ext cx="715963" cy="2314575"/>
            </a:xfrm>
            <a:custGeom>
              <a:avLst/>
              <a:gdLst>
                <a:gd name="T0" fmla="*/ 1334 w 1334"/>
                <a:gd name="T1" fmla="*/ 4105 h 4317"/>
                <a:gd name="T2" fmla="*/ 0 w 1334"/>
                <a:gd name="T3" fmla="*/ 4317 h 4317"/>
                <a:gd name="T4" fmla="*/ 0 w 1334"/>
                <a:gd name="T5" fmla="*/ 0 h 4317"/>
                <a:gd name="T6" fmla="*/ 1334 w 1334"/>
                <a:gd name="T7" fmla="*/ 4105 h 4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4317">
                  <a:moveTo>
                    <a:pt x="1334" y="4105"/>
                  </a:moveTo>
                  <a:cubicBezTo>
                    <a:pt x="903" y="4245"/>
                    <a:pt x="453" y="4317"/>
                    <a:pt x="0" y="4317"/>
                  </a:cubicBezTo>
                  <a:lnTo>
                    <a:pt x="0" y="0"/>
                  </a:lnTo>
                  <a:lnTo>
                    <a:pt x="1334" y="410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Freeform 208">
              <a:extLst>
                <a:ext uri="{FF2B5EF4-FFF2-40B4-BE49-F238E27FC236}">
                  <a16:creationId xmlns:a16="http://schemas.microsoft.com/office/drawing/2014/main" id="{F5252C46-075E-41BD-BE35-7ABBEF371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067" y="3476625"/>
              <a:ext cx="715963" cy="2314575"/>
            </a:xfrm>
            <a:custGeom>
              <a:avLst/>
              <a:gdLst>
                <a:gd name="T0" fmla="*/ 1334 w 1334"/>
                <a:gd name="T1" fmla="*/ 4105 h 4317"/>
                <a:gd name="T2" fmla="*/ 0 w 1334"/>
                <a:gd name="T3" fmla="*/ 4317 h 4317"/>
                <a:gd name="T4" fmla="*/ 0 w 1334"/>
                <a:gd name="T5" fmla="*/ 0 h 4317"/>
                <a:gd name="T6" fmla="*/ 1334 w 1334"/>
                <a:gd name="T7" fmla="*/ 4105 h 4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4317">
                  <a:moveTo>
                    <a:pt x="1334" y="4105"/>
                  </a:moveTo>
                  <a:cubicBezTo>
                    <a:pt x="903" y="4245"/>
                    <a:pt x="453" y="4317"/>
                    <a:pt x="0" y="4317"/>
                  </a:cubicBezTo>
                  <a:lnTo>
                    <a:pt x="0" y="0"/>
                  </a:lnTo>
                  <a:lnTo>
                    <a:pt x="1334" y="4105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Freeform 209">
              <a:extLst>
                <a:ext uri="{FF2B5EF4-FFF2-40B4-BE49-F238E27FC236}">
                  <a16:creationId xmlns:a16="http://schemas.microsoft.com/office/drawing/2014/main" id="{F2760216-7131-415B-BA09-72742DC61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692" y="3476625"/>
              <a:ext cx="714375" cy="2314575"/>
            </a:xfrm>
            <a:custGeom>
              <a:avLst/>
              <a:gdLst>
                <a:gd name="T0" fmla="*/ 1334 w 1334"/>
                <a:gd name="T1" fmla="*/ 4317 h 4317"/>
                <a:gd name="T2" fmla="*/ 0 w 1334"/>
                <a:gd name="T3" fmla="*/ 4105 h 4317"/>
                <a:gd name="T4" fmla="*/ 1334 w 1334"/>
                <a:gd name="T5" fmla="*/ 0 h 4317"/>
                <a:gd name="T6" fmla="*/ 1334 w 1334"/>
                <a:gd name="T7" fmla="*/ 4317 h 4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4317">
                  <a:moveTo>
                    <a:pt x="1334" y="4317"/>
                  </a:moveTo>
                  <a:cubicBezTo>
                    <a:pt x="881" y="4317"/>
                    <a:pt x="431" y="4245"/>
                    <a:pt x="0" y="4105"/>
                  </a:cubicBezTo>
                  <a:lnTo>
                    <a:pt x="1334" y="0"/>
                  </a:lnTo>
                  <a:lnTo>
                    <a:pt x="1334" y="431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Freeform 210">
              <a:extLst>
                <a:ext uri="{FF2B5EF4-FFF2-40B4-BE49-F238E27FC236}">
                  <a16:creationId xmlns:a16="http://schemas.microsoft.com/office/drawing/2014/main" id="{B477A9E9-AE85-418E-9D1B-E23013F83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692" y="3476625"/>
              <a:ext cx="714375" cy="2314575"/>
            </a:xfrm>
            <a:custGeom>
              <a:avLst/>
              <a:gdLst>
                <a:gd name="T0" fmla="*/ 1334 w 1334"/>
                <a:gd name="T1" fmla="*/ 4317 h 4317"/>
                <a:gd name="T2" fmla="*/ 0 w 1334"/>
                <a:gd name="T3" fmla="*/ 4105 h 4317"/>
                <a:gd name="T4" fmla="*/ 1334 w 1334"/>
                <a:gd name="T5" fmla="*/ 0 h 4317"/>
                <a:gd name="T6" fmla="*/ 1334 w 1334"/>
                <a:gd name="T7" fmla="*/ 4317 h 4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4317">
                  <a:moveTo>
                    <a:pt x="1334" y="4317"/>
                  </a:moveTo>
                  <a:cubicBezTo>
                    <a:pt x="881" y="4317"/>
                    <a:pt x="431" y="4245"/>
                    <a:pt x="0" y="4105"/>
                  </a:cubicBezTo>
                  <a:lnTo>
                    <a:pt x="1334" y="0"/>
                  </a:lnTo>
                  <a:lnTo>
                    <a:pt x="1334" y="4317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211">
              <a:extLst>
                <a:ext uri="{FF2B5EF4-FFF2-40B4-BE49-F238E27FC236}">
                  <a16:creationId xmlns:a16="http://schemas.microsoft.com/office/drawing/2014/main" id="{89CCF558-8810-4E2B-9713-E0C7D2035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2579" y="3476625"/>
              <a:ext cx="1360488" cy="2200275"/>
            </a:xfrm>
            <a:custGeom>
              <a:avLst/>
              <a:gdLst>
                <a:gd name="T0" fmla="*/ 1203 w 2537"/>
                <a:gd name="T1" fmla="*/ 4105 h 4105"/>
                <a:gd name="T2" fmla="*/ 0 w 2537"/>
                <a:gd name="T3" fmla="*/ 3492 h 4105"/>
                <a:gd name="T4" fmla="*/ 2537 w 2537"/>
                <a:gd name="T5" fmla="*/ 0 h 4105"/>
                <a:gd name="T6" fmla="*/ 1203 w 2537"/>
                <a:gd name="T7" fmla="*/ 4105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105">
                  <a:moveTo>
                    <a:pt x="1203" y="4105"/>
                  </a:moveTo>
                  <a:cubicBezTo>
                    <a:pt x="772" y="3965"/>
                    <a:pt x="366" y="3758"/>
                    <a:pt x="0" y="3492"/>
                  </a:cubicBezTo>
                  <a:lnTo>
                    <a:pt x="2537" y="0"/>
                  </a:lnTo>
                  <a:lnTo>
                    <a:pt x="1203" y="410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212">
              <a:extLst>
                <a:ext uri="{FF2B5EF4-FFF2-40B4-BE49-F238E27FC236}">
                  <a16:creationId xmlns:a16="http://schemas.microsoft.com/office/drawing/2014/main" id="{B1A9D89D-5EF7-4061-98F7-2B9FF5947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2579" y="3476625"/>
              <a:ext cx="1360488" cy="2200275"/>
            </a:xfrm>
            <a:custGeom>
              <a:avLst/>
              <a:gdLst>
                <a:gd name="T0" fmla="*/ 1203 w 2537"/>
                <a:gd name="T1" fmla="*/ 4105 h 4105"/>
                <a:gd name="T2" fmla="*/ 0 w 2537"/>
                <a:gd name="T3" fmla="*/ 3492 h 4105"/>
                <a:gd name="T4" fmla="*/ 2537 w 2537"/>
                <a:gd name="T5" fmla="*/ 0 h 4105"/>
                <a:gd name="T6" fmla="*/ 1203 w 2537"/>
                <a:gd name="T7" fmla="*/ 4105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105">
                  <a:moveTo>
                    <a:pt x="1203" y="4105"/>
                  </a:moveTo>
                  <a:cubicBezTo>
                    <a:pt x="772" y="3965"/>
                    <a:pt x="366" y="3758"/>
                    <a:pt x="0" y="3492"/>
                  </a:cubicBezTo>
                  <a:lnTo>
                    <a:pt x="2537" y="0"/>
                  </a:lnTo>
                  <a:lnTo>
                    <a:pt x="1203" y="4105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213">
              <a:extLst>
                <a:ext uri="{FF2B5EF4-FFF2-40B4-BE49-F238E27FC236}">
                  <a16:creationId xmlns:a16="http://schemas.microsoft.com/office/drawing/2014/main" id="{E0523881-71E4-4E72-92E7-160B58643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9817" y="3476625"/>
              <a:ext cx="1873250" cy="1871662"/>
            </a:xfrm>
            <a:custGeom>
              <a:avLst/>
              <a:gdLst>
                <a:gd name="T0" fmla="*/ 955 w 3492"/>
                <a:gd name="T1" fmla="*/ 3492 h 3492"/>
                <a:gd name="T2" fmla="*/ 0 w 3492"/>
                <a:gd name="T3" fmla="*/ 2537 h 3492"/>
                <a:gd name="T4" fmla="*/ 3492 w 3492"/>
                <a:gd name="T5" fmla="*/ 0 h 3492"/>
                <a:gd name="T6" fmla="*/ 955 w 3492"/>
                <a:gd name="T7" fmla="*/ 3492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3492">
                  <a:moveTo>
                    <a:pt x="955" y="3492"/>
                  </a:moveTo>
                  <a:cubicBezTo>
                    <a:pt x="589" y="3226"/>
                    <a:pt x="266" y="2904"/>
                    <a:pt x="0" y="2537"/>
                  </a:cubicBezTo>
                  <a:lnTo>
                    <a:pt x="3492" y="0"/>
                  </a:lnTo>
                  <a:lnTo>
                    <a:pt x="955" y="349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214">
              <a:extLst>
                <a:ext uri="{FF2B5EF4-FFF2-40B4-BE49-F238E27FC236}">
                  <a16:creationId xmlns:a16="http://schemas.microsoft.com/office/drawing/2014/main" id="{AD1335AA-829E-4BEC-8FAD-4221FD55D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9817" y="3476625"/>
              <a:ext cx="1873250" cy="1871662"/>
            </a:xfrm>
            <a:custGeom>
              <a:avLst/>
              <a:gdLst>
                <a:gd name="T0" fmla="*/ 955 w 3492"/>
                <a:gd name="T1" fmla="*/ 3492 h 3492"/>
                <a:gd name="T2" fmla="*/ 0 w 3492"/>
                <a:gd name="T3" fmla="*/ 2537 h 3492"/>
                <a:gd name="T4" fmla="*/ 3492 w 3492"/>
                <a:gd name="T5" fmla="*/ 0 h 3492"/>
                <a:gd name="T6" fmla="*/ 955 w 3492"/>
                <a:gd name="T7" fmla="*/ 3492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3492">
                  <a:moveTo>
                    <a:pt x="955" y="3492"/>
                  </a:moveTo>
                  <a:cubicBezTo>
                    <a:pt x="589" y="3226"/>
                    <a:pt x="266" y="2904"/>
                    <a:pt x="0" y="2537"/>
                  </a:cubicBezTo>
                  <a:lnTo>
                    <a:pt x="3492" y="0"/>
                  </a:lnTo>
                  <a:lnTo>
                    <a:pt x="955" y="3492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215">
              <a:extLst>
                <a:ext uri="{FF2B5EF4-FFF2-40B4-BE49-F238E27FC236}">
                  <a16:creationId xmlns:a16="http://schemas.microsoft.com/office/drawing/2014/main" id="{FB922BE4-CECD-4CDB-9AB4-F7CE1837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204" y="3476625"/>
              <a:ext cx="2201863" cy="1360487"/>
            </a:xfrm>
            <a:custGeom>
              <a:avLst/>
              <a:gdLst>
                <a:gd name="T0" fmla="*/ 613 w 4105"/>
                <a:gd name="T1" fmla="*/ 2537 h 2537"/>
                <a:gd name="T2" fmla="*/ 0 w 4105"/>
                <a:gd name="T3" fmla="*/ 1334 h 2537"/>
                <a:gd name="T4" fmla="*/ 4105 w 4105"/>
                <a:gd name="T5" fmla="*/ 0 h 2537"/>
                <a:gd name="T6" fmla="*/ 613 w 4105"/>
                <a:gd name="T7" fmla="*/ 2537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537">
                  <a:moveTo>
                    <a:pt x="613" y="2537"/>
                  </a:moveTo>
                  <a:cubicBezTo>
                    <a:pt x="347" y="2171"/>
                    <a:pt x="140" y="1765"/>
                    <a:pt x="0" y="1334"/>
                  </a:cubicBezTo>
                  <a:lnTo>
                    <a:pt x="4105" y="0"/>
                  </a:lnTo>
                  <a:lnTo>
                    <a:pt x="613" y="253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216">
              <a:extLst>
                <a:ext uri="{FF2B5EF4-FFF2-40B4-BE49-F238E27FC236}">
                  <a16:creationId xmlns:a16="http://schemas.microsoft.com/office/drawing/2014/main" id="{F861901A-E30D-4415-B9EC-2A651A383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204" y="3476625"/>
              <a:ext cx="2201863" cy="1360487"/>
            </a:xfrm>
            <a:custGeom>
              <a:avLst/>
              <a:gdLst>
                <a:gd name="T0" fmla="*/ 613 w 4105"/>
                <a:gd name="T1" fmla="*/ 2537 h 2537"/>
                <a:gd name="T2" fmla="*/ 0 w 4105"/>
                <a:gd name="T3" fmla="*/ 1334 h 2537"/>
                <a:gd name="T4" fmla="*/ 4105 w 4105"/>
                <a:gd name="T5" fmla="*/ 0 h 2537"/>
                <a:gd name="T6" fmla="*/ 613 w 4105"/>
                <a:gd name="T7" fmla="*/ 2537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537">
                  <a:moveTo>
                    <a:pt x="613" y="2537"/>
                  </a:moveTo>
                  <a:cubicBezTo>
                    <a:pt x="347" y="2171"/>
                    <a:pt x="140" y="1765"/>
                    <a:pt x="0" y="1334"/>
                  </a:cubicBezTo>
                  <a:lnTo>
                    <a:pt x="4105" y="0"/>
                  </a:lnTo>
                  <a:lnTo>
                    <a:pt x="613" y="2537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217">
              <a:extLst>
                <a:ext uri="{FF2B5EF4-FFF2-40B4-BE49-F238E27FC236}">
                  <a16:creationId xmlns:a16="http://schemas.microsoft.com/office/drawing/2014/main" id="{26875E97-AF27-4B22-9EAD-8BA3895FF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492" y="3476625"/>
              <a:ext cx="2314575" cy="714375"/>
            </a:xfrm>
            <a:custGeom>
              <a:avLst/>
              <a:gdLst>
                <a:gd name="T0" fmla="*/ 211 w 4316"/>
                <a:gd name="T1" fmla="*/ 1334 h 1334"/>
                <a:gd name="T2" fmla="*/ 0 w 4316"/>
                <a:gd name="T3" fmla="*/ 0 h 1334"/>
                <a:gd name="T4" fmla="*/ 4316 w 4316"/>
                <a:gd name="T5" fmla="*/ 0 h 1334"/>
                <a:gd name="T6" fmla="*/ 211 w 4316"/>
                <a:gd name="T7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6" h="1334">
                  <a:moveTo>
                    <a:pt x="211" y="1334"/>
                  </a:moveTo>
                  <a:cubicBezTo>
                    <a:pt x="71" y="903"/>
                    <a:pt x="0" y="453"/>
                    <a:pt x="0" y="0"/>
                  </a:cubicBezTo>
                  <a:lnTo>
                    <a:pt x="4316" y="0"/>
                  </a:lnTo>
                  <a:lnTo>
                    <a:pt x="211" y="13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218">
              <a:extLst>
                <a:ext uri="{FF2B5EF4-FFF2-40B4-BE49-F238E27FC236}">
                  <a16:creationId xmlns:a16="http://schemas.microsoft.com/office/drawing/2014/main" id="{A3348F49-5FEB-4911-9044-68AFB6226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492" y="3476625"/>
              <a:ext cx="2314575" cy="714375"/>
            </a:xfrm>
            <a:custGeom>
              <a:avLst/>
              <a:gdLst>
                <a:gd name="T0" fmla="*/ 211 w 4316"/>
                <a:gd name="T1" fmla="*/ 1334 h 1334"/>
                <a:gd name="T2" fmla="*/ 0 w 4316"/>
                <a:gd name="T3" fmla="*/ 0 h 1334"/>
                <a:gd name="T4" fmla="*/ 4316 w 4316"/>
                <a:gd name="T5" fmla="*/ 0 h 1334"/>
                <a:gd name="T6" fmla="*/ 211 w 4316"/>
                <a:gd name="T7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6" h="1334">
                  <a:moveTo>
                    <a:pt x="211" y="1334"/>
                  </a:moveTo>
                  <a:cubicBezTo>
                    <a:pt x="71" y="903"/>
                    <a:pt x="0" y="453"/>
                    <a:pt x="0" y="0"/>
                  </a:cubicBezTo>
                  <a:lnTo>
                    <a:pt x="4316" y="0"/>
                  </a:lnTo>
                  <a:lnTo>
                    <a:pt x="211" y="1334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219">
              <a:extLst>
                <a:ext uri="{FF2B5EF4-FFF2-40B4-BE49-F238E27FC236}">
                  <a16:creationId xmlns:a16="http://schemas.microsoft.com/office/drawing/2014/main" id="{80C7C3D3-62C2-4A5A-A1E8-A65110E8F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492" y="2760663"/>
              <a:ext cx="2314575" cy="715962"/>
            </a:xfrm>
            <a:custGeom>
              <a:avLst/>
              <a:gdLst>
                <a:gd name="T0" fmla="*/ 0 w 4316"/>
                <a:gd name="T1" fmla="*/ 1334 h 1334"/>
                <a:gd name="T2" fmla="*/ 211 w 4316"/>
                <a:gd name="T3" fmla="*/ 0 h 1334"/>
                <a:gd name="T4" fmla="*/ 4316 w 4316"/>
                <a:gd name="T5" fmla="*/ 1334 h 1334"/>
                <a:gd name="T6" fmla="*/ 0 w 4316"/>
                <a:gd name="T7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6" h="1334">
                  <a:moveTo>
                    <a:pt x="0" y="1334"/>
                  </a:moveTo>
                  <a:cubicBezTo>
                    <a:pt x="0" y="881"/>
                    <a:pt x="71" y="431"/>
                    <a:pt x="211" y="0"/>
                  </a:cubicBezTo>
                  <a:lnTo>
                    <a:pt x="4316" y="1334"/>
                  </a:lnTo>
                  <a:lnTo>
                    <a:pt x="0" y="133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220">
              <a:extLst>
                <a:ext uri="{FF2B5EF4-FFF2-40B4-BE49-F238E27FC236}">
                  <a16:creationId xmlns:a16="http://schemas.microsoft.com/office/drawing/2014/main" id="{DFD87B32-F8CC-48F6-877E-C32826666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492" y="2760663"/>
              <a:ext cx="2314575" cy="715962"/>
            </a:xfrm>
            <a:custGeom>
              <a:avLst/>
              <a:gdLst>
                <a:gd name="T0" fmla="*/ 0 w 4316"/>
                <a:gd name="T1" fmla="*/ 1334 h 1334"/>
                <a:gd name="T2" fmla="*/ 211 w 4316"/>
                <a:gd name="T3" fmla="*/ 0 h 1334"/>
                <a:gd name="T4" fmla="*/ 4316 w 4316"/>
                <a:gd name="T5" fmla="*/ 1334 h 1334"/>
                <a:gd name="T6" fmla="*/ 0 w 4316"/>
                <a:gd name="T7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6" h="1334">
                  <a:moveTo>
                    <a:pt x="0" y="1334"/>
                  </a:moveTo>
                  <a:cubicBezTo>
                    <a:pt x="0" y="881"/>
                    <a:pt x="71" y="431"/>
                    <a:pt x="211" y="0"/>
                  </a:cubicBezTo>
                  <a:lnTo>
                    <a:pt x="4316" y="1334"/>
                  </a:lnTo>
                  <a:lnTo>
                    <a:pt x="0" y="1334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221">
              <a:extLst>
                <a:ext uri="{FF2B5EF4-FFF2-40B4-BE49-F238E27FC236}">
                  <a16:creationId xmlns:a16="http://schemas.microsoft.com/office/drawing/2014/main" id="{34F76CC8-61D8-484C-97AE-CFA687093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204" y="2116138"/>
              <a:ext cx="2201863" cy="1360487"/>
            </a:xfrm>
            <a:custGeom>
              <a:avLst/>
              <a:gdLst>
                <a:gd name="T0" fmla="*/ 0 w 4105"/>
                <a:gd name="T1" fmla="*/ 1203 h 2537"/>
                <a:gd name="T2" fmla="*/ 613 w 4105"/>
                <a:gd name="T3" fmla="*/ 0 h 2537"/>
                <a:gd name="T4" fmla="*/ 4105 w 4105"/>
                <a:gd name="T5" fmla="*/ 2537 h 2537"/>
                <a:gd name="T6" fmla="*/ 0 w 4105"/>
                <a:gd name="T7" fmla="*/ 1203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537">
                  <a:moveTo>
                    <a:pt x="0" y="1203"/>
                  </a:moveTo>
                  <a:cubicBezTo>
                    <a:pt x="140" y="772"/>
                    <a:pt x="347" y="366"/>
                    <a:pt x="613" y="0"/>
                  </a:cubicBezTo>
                  <a:lnTo>
                    <a:pt x="4105" y="2537"/>
                  </a:lnTo>
                  <a:lnTo>
                    <a:pt x="0" y="120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222">
              <a:extLst>
                <a:ext uri="{FF2B5EF4-FFF2-40B4-BE49-F238E27FC236}">
                  <a16:creationId xmlns:a16="http://schemas.microsoft.com/office/drawing/2014/main" id="{CA2A0BBE-6F30-43F0-AF47-635DD4D74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204" y="2116138"/>
              <a:ext cx="2201863" cy="1360487"/>
            </a:xfrm>
            <a:custGeom>
              <a:avLst/>
              <a:gdLst>
                <a:gd name="T0" fmla="*/ 0 w 4105"/>
                <a:gd name="T1" fmla="*/ 1203 h 2537"/>
                <a:gd name="T2" fmla="*/ 613 w 4105"/>
                <a:gd name="T3" fmla="*/ 0 h 2537"/>
                <a:gd name="T4" fmla="*/ 4105 w 4105"/>
                <a:gd name="T5" fmla="*/ 2537 h 2537"/>
                <a:gd name="T6" fmla="*/ 0 w 4105"/>
                <a:gd name="T7" fmla="*/ 1203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537">
                  <a:moveTo>
                    <a:pt x="0" y="1203"/>
                  </a:moveTo>
                  <a:cubicBezTo>
                    <a:pt x="140" y="772"/>
                    <a:pt x="347" y="366"/>
                    <a:pt x="613" y="0"/>
                  </a:cubicBezTo>
                  <a:lnTo>
                    <a:pt x="4105" y="2537"/>
                  </a:lnTo>
                  <a:lnTo>
                    <a:pt x="0" y="120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223">
              <a:extLst>
                <a:ext uri="{FF2B5EF4-FFF2-40B4-BE49-F238E27FC236}">
                  <a16:creationId xmlns:a16="http://schemas.microsoft.com/office/drawing/2014/main" id="{1D5B6DE1-EE40-4D5D-85B7-9F287C2D5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9817" y="1604963"/>
              <a:ext cx="1873250" cy="1871662"/>
            </a:xfrm>
            <a:custGeom>
              <a:avLst/>
              <a:gdLst>
                <a:gd name="T0" fmla="*/ 0 w 3492"/>
                <a:gd name="T1" fmla="*/ 955 h 3492"/>
                <a:gd name="T2" fmla="*/ 955 w 3492"/>
                <a:gd name="T3" fmla="*/ 0 h 3492"/>
                <a:gd name="T4" fmla="*/ 3492 w 3492"/>
                <a:gd name="T5" fmla="*/ 3492 h 3492"/>
                <a:gd name="T6" fmla="*/ 0 w 3492"/>
                <a:gd name="T7" fmla="*/ 955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3492">
                  <a:moveTo>
                    <a:pt x="0" y="955"/>
                  </a:moveTo>
                  <a:cubicBezTo>
                    <a:pt x="266" y="589"/>
                    <a:pt x="589" y="266"/>
                    <a:pt x="955" y="0"/>
                  </a:cubicBezTo>
                  <a:lnTo>
                    <a:pt x="3492" y="3492"/>
                  </a:lnTo>
                  <a:lnTo>
                    <a:pt x="0" y="95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224">
              <a:extLst>
                <a:ext uri="{FF2B5EF4-FFF2-40B4-BE49-F238E27FC236}">
                  <a16:creationId xmlns:a16="http://schemas.microsoft.com/office/drawing/2014/main" id="{D1F44F72-CE97-4448-9ADD-D7CBE09EC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9817" y="1604963"/>
              <a:ext cx="1873250" cy="1871662"/>
            </a:xfrm>
            <a:custGeom>
              <a:avLst/>
              <a:gdLst>
                <a:gd name="T0" fmla="*/ 0 w 3492"/>
                <a:gd name="T1" fmla="*/ 955 h 3492"/>
                <a:gd name="T2" fmla="*/ 955 w 3492"/>
                <a:gd name="T3" fmla="*/ 0 h 3492"/>
                <a:gd name="T4" fmla="*/ 3492 w 3492"/>
                <a:gd name="T5" fmla="*/ 3492 h 3492"/>
                <a:gd name="T6" fmla="*/ 0 w 3492"/>
                <a:gd name="T7" fmla="*/ 955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3492">
                  <a:moveTo>
                    <a:pt x="0" y="955"/>
                  </a:moveTo>
                  <a:cubicBezTo>
                    <a:pt x="266" y="589"/>
                    <a:pt x="589" y="266"/>
                    <a:pt x="955" y="0"/>
                  </a:cubicBezTo>
                  <a:lnTo>
                    <a:pt x="3492" y="3492"/>
                  </a:lnTo>
                  <a:lnTo>
                    <a:pt x="0" y="955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225">
              <a:extLst>
                <a:ext uri="{FF2B5EF4-FFF2-40B4-BE49-F238E27FC236}">
                  <a16:creationId xmlns:a16="http://schemas.microsoft.com/office/drawing/2014/main" id="{CE158C02-FCF9-4C08-9F98-7428B8C43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2579" y="1276350"/>
              <a:ext cx="1360488" cy="2200275"/>
            </a:xfrm>
            <a:custGeom>
              <a:avLst/>
              <a:gdLst>
                <a:gd name="T0" fmla="*/ 0 w 2537"/>
                <a:gd name="T1" fmla="*/ 613 h 4105"/>
                <a:gd name="T2" fmla="*/ 1203 w 2537"/>
                <a:gd name="T3" fmla="*/ 0 h 4105"/>
                <a:gd name="T4" fmla="*/ 2537 w 2537"/>
                <a:gd name="T5" fmla="*/ 4105 h 4105"/>
                <a:gd name="T6" fmla="*/ 0 w 2537"/>
                <a:gd name="T7" fmla="*/ 613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105">
                  <a:moveTo>
                    <a:pt x="0" y="613"/>
                  </a:moveTo>
                  <a:cubicBezTo>
                    <a:pt x="366" y="347"/>
                    <a:pt x="773" y="140"/>
                    <a:pt x="1203" y="0"/>
                  </a:cubicBezTo>
                  <a:lnTo>
                    <a:pt x="2537" y="4105"/>
                  </a:lnTo>
                  <a:lnTo>
                    <a:pt x="0" y="61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226">
              <a:extLst>
                <a:ext uri="{FF2B5EF4-FFF2-40B4-BE49-F238E27FC236}">
                  <a16:creationId xmlns:a16="http://schemas.microsoft.com/office/drawing/2014/main" id="{FB158F12-55FC-46F5-94C5-5F3500485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2579" y="1276350"/>
              <a:ext cx="1360488" cy="2200275"/>
            </a:xfrm>
            <a:custGeom>
              <a:avLst/>
              <a:gdLst>
                <a:gd name="T0" fmla="*/ 0 w 2537"/>
                <a:gd name="T1" fmla="*/ 613 h 4105"/>
                <a:gd name="T2" fmla="*/ 1203 w 2537"/>
                <a:gd name="T3" fmla="*/ 0 h 4105"/>
                <a:gd name="T4" fmla="*/ 2537 w 2537"/>
                <a:gd name="T5" fmla="*/ 4105 h 4105"/>
                <a:gd name="T6" fmla="*/ 0 w 2537"/>
                <a:gd name="T7" fmla="*/ 613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105">
                  <a:moveTo>
                    <a:pt x="0" y="613"/>
                  </a:moveTo>
                  <a:cubicBezTo>
                    <a:pt x="366" y="347"/>
                    <a:pt x="773" y="140"/>
                    <a:pt x="1203" y="0"/>
                  </a:cubicBezTo>
                  <a:lnTo>
                    <a:pt x="2537" y="4105"/>
                  </a:lnTo>
                  <a:lnTo>
                    <a:pt x="0" y="61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227">
              <a:extLst>
                <a:ext uri="{FF2B5EF4-FFF2-40B4-BE49-F238E27FC236}">
                  <a16:creationId xmlns:a16="http://schemas.microsoft.com/office/drawing/2014/main" id="{95BFF383-41CA-42AF-8AFC-9FEDC35FA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692" y="1162050"/>
              <a:ext cx="714375" cy="2314575"/>
            </a:xfrm>
            <a:custGeom>
              <a:avLst/>
              <a:gdLst>
                <a:gd name="T0" fmla="*/ 0 w 1334"/>
                <a:gd name="T1" fmla="*/ 211 h 4316"/>
                <a:gd name="T2" fmla="*/ 1334 w 1334"/>
                <a:gd name="T3" fmla="*/ 0 h 4316"/>
                <a:gd name="T4" fmla="*/ 1334 w 1334"/>
                <a:gd name="T5" fmla="*/ 4316 h 4316"/>
                <a:gd name="T6" fmla="*/ 0 w 1334"/>
                <a:gd name="T7" fmla="*/ 211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4316">
                  <a:moveTo>
                    <a:pt x="0" y="211"/>
                  </a:moveTo>
                  <a:cubicBezTo>
                    <a:pt x="431" y="71"/>
                    <a:pt x="881" y="0"/>
                    <a:pt x="1334" y="0"/>
                  </a:cubicBezTo>
                  <a:lnTo>
                    <a:pt x="1334" y="4316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D2601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Freeform 228">
              <a:extLst>
                <a:ext uri="{FF2B5EF4-FFF2-40B4-BE49-F238E27FC236}">
                  <a16:creationId xmlns:a16="http://schemas.microsoft.com/office/drawing/2014/main" id="{DE96D34E-7075-4237-BB44-748C8D856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692" y="1162050"/>
              <a:ext cx="714375" cy="2314575"/>
            </a:xfrm>
            <a:custGeom>
              <a:avLst/>
              <a:gdLst>
                <a:gd name="T0" fmla="*/ 0 w 1334"/>
                <a:gd name="T1" fmla="*/ 211 h 4316"/>
                <a:gd name="T2" fmla="*/ 1334 w 1334"/>
                <a:gd name="T3" fmla="*/ 0 h 4316"/>
                <a:gd name="T4" fmla="*/ 1334 w 1334"/>
                <a:gd name="T5" fmla="*/ 4316 h 4316"/>
                <a:gd name="T6" fmla="*/ 0 w 1334"/>
                <a:gd name="T7" fmla="*/ 211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4316">
                  <a:moveTo>
                    <a:pt x="0" y="211"/>
                  </a:moveTo>
                  <a:cubicBezTo>
                    <a:pt x="431" y="71"/>
                    <a:pt x="881" y="0"/>
                    <a:pt x="1334" y="0"/>
                  </a:cubicBezTo>
                  <a:lnTo>
                    <a:pt x="1334" y="4316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FFF00"/>
            </a:solidFill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TextBox 419">
              <a:extLst>
                <a:ext uri="{FF2B5EF4-FFF2-40B4-BE49-F238E27FC236}">
                  <a16:creationId xmlns:a16="http://schemas.microsoft.com/office/drawing/2014/main" id="{A44D09C8-02CA-4916-B3FD-38C8E7B57F45}"/>
                </a:ext>
              </a:extLst>
            </p:cNvPr>
            <p:cNvSpPr txBox="1"/>
            <p:nvPr/>
          </p:nvSpPr>
          <p:spPr>
            <a:xfrm rot="725685">
              <a:off x="6583441" y="2973755"/>
              <a:ext cx="1008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• 3</a:t>
              </a:r>
            </a:p>
          </p:txBody>
        </p: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DC85A50E-6422-418F-82A6-19CC00A2886B}"/>
                </a:ext>
              </a:extLst>
            </p:cNvPr>
            <p:cNvSpPr txBox="1"/>
            <p:nvPr/>
          </p:nvSpPr>
          <p:spPr>
            <a:xfrm rot="1800000">
              <a:off x="6762246" y="2488479"/>
              <a:ext cx="11161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43 - 14</a:t>
              </a:r>
            </a:p>
          </p:txBody>
        </p: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4EEAB47D-A64F-4A18-8185-C4B55E9A2013}"/>
                </a:ext>
              </a:extLst>
            </p:cNvPr>
            <p:cNvSpPr txBox="1"/>
            <p:nvPr/>
          </p:nvSpPr>
          <p:spPr>
            <a:xfrm rot="2880000">
              <a:off x="6976692" y="2285056"/>
              <a:ext cx="1823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опричнина</a:t>
              </a:r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978C8342-2228-47CF-8A3A-1F9C490EE412}"/>
                </a:ext>
              </a:extLst>
            </p:cNvPr>
            <p:cNvSpPr txBox="1"/>
            <p:nvPr/>
          </p:nvSpPr>
          <p:spPr>
            <a:xfrm rot="3960000">
              <a:off x="7486809" y="1757269"/>
              <a:ext cx="1216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67 + 19</a:t>
              </a:r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85048E2B-21EB-4EB9-83CA-AF2C386D2B2F}"/>
                </a:ext>
              </a:extLst>
            </p:cNvPr>
            <p:cNvSpPr txBox="1"/>
            <p:nvPr/>
          </p:nvSpPr>
          <p:spPr>
            <a:xfrm rot="5040000">
              <a:off x="7967992" y="1667818"/>
              <a:ext cx="1216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 • 4</a:t>
              </a:r>
            </a:p>
          </p:txBody>
        </p: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81E3E3B8-2133-450D-8034-C388CC154C7E}"/>
                </a:ext>
              </a:extLst>
            </p:cNvPr>
            <p:cNvSpPr txBox="1"/>
            <p:nvPr/>
          </p:nvSpPr>
          <p:spPr>
            <a:xfrm rot="6120000">
              <a:off x="8505139" y="1637477"/>
              <a:ext cx="1216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92 - 18</a:t>
              </a:r>
            </a:p>
          </p:txBody>
        </p: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6AE7943B-6B88-4491-8D42-00F14E11A7C1}"/>
                </a:ext>
              </a:extLst>
            </p:cNvPr>
            <p:cNvSpPr txBox="1"/>
            <p:nvPr/>
          </p:nvSpPr>
          <p:spPr>
            <a:xfrm rot="7200000">
              <a:off x="8983180" y="1833640"/>
              <a:ext cx="1216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96 : 16</a:t>
              </a:r>
            </a:p>
          </p:txBody>
        </p:sp>
        <p:sp>
          <p:nvSpPr>
            <p:cNvPr id="427" name="TextBox 426">
              <a:extLst>
                <a:ext uri="{FF2B5EF4-FFF2-40B4-BE49-F238E27FC236}">
                  <a16:creationId xmlns:a16="http://schemas.microsoft.com/office/drawing/2014/main" id="{6D437415-42D7-4A08-96D1-E6CF2FCAF63E}"/>
                </a:ext>
              </a:extLst>
            </p:cNvPr>
            <p:cNvSpPr txBox="1"/>
            <p:nvPr/>
          </p:nvSpPr>
          <p:spPr>
            <a:xfrm rot="8280000">
              <a:off x="9346188" y="2135398"/>
              <a:ext cx="1216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73 + 38</a:t>
              </a:r>
            </a:p>
          </p:txBody>
        </p: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F3C2A006-88AF-465B-B52B-ADE6049041D6}"/>
                </a:ext>
              </a:extLst>
            </p:cNvPr>
            <p:cNvSpPr txBox="1"/>
            <p:nvPr/>
          </p:nvSpPr>
          <p:spPr>
            <a:xfrm rot="9360000">
              <a:off x="9663442" y="2536212"/>
              <a:ext cx="1216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46 • 4</a:t>
              </a: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41940C00-D5E9-4328-B1A3-A3300F6AE778}"/>
                </a:ext>
              </a:extLst>
            </p:cNvPr>
            <p:cNvSpPr txBox="1"/>
            <p:nvPr/>
          </p:nvSpPr>
          <p:spPr>
            <a:xfrm rot="10440000">
              <a:off x="9815011" y="3007675"/>
              <a:ext cx="1216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106 - 93</a:t>
              </a:r>
            </a:p>
          </p:txBody>
        </p: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7F130C38-7F0E-4674-814E-C06DAC1830AD}"/>
                </a:ext>
              </a:extLst>
            </p:cNvPr>
            <p:cNvSpPr txBox="1"/>
            <p:nvPr/>
          </p:nvSpPr>
          <p:spPr>
            <a:xfrm rot="11520000">
              <a:off x="9835417" y="3550424"/>
              <a:ext cx="1216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124 : 4</a:t>
              </a:r>
            </a:p>
          </p:txBody>
        </p: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6079004A-052C-4149-98A1-DD71AC88C6B7}"/>
                </a:ext>
              </a:extLst>
            </p:cNvPr>
            <p:cNvSpPr txBox="1"/>
            <p:nvPr/>
          </p:nvSpPr>
          <p:spPr>
            <a:xfrm rot="12600000">
              <a:off x="9727919" y="4034068"/>
              <a:ext cx="1216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73 + 69</a:t>
              </a:r>
            </a:p>
          </p:txBody>
        </p:sp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1B708DAF-BBAE-4E10-86C5-0F3B626E8710}"/>
                </a:ext>
              </a:extLst>
            </p:cNvPr>
            <p:cNvSpPr txBox="1"/>
            <p:nvPr/>
          </p:nvSpPr>
          <p:spPr>
            <a:xfrm rot="13680000">
              <a:off x="9319025" y="4357820"/>
              <a:ext cx="1216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 • 6</a:t>
              </a:r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0A3F74A0-1EC2-416B-BA20-357D8A7250C9}"/>
                </a:ext>
              </a:extLst>
            </p:cNvPr>
            <p:cNvSpPr txBox="1"/>
            <p:nvPr/>
          </p:nvSpPr>
          <p:spPr>
            <a:xfrm rot="14760000">
              <a:off x="8589166" y="4534260"/>
              <a:ext cx="1684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143 - 112</a:t>
              </a:r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A80E19DF-0422-42CE-B0D3-F50A837F3E70}"/>
                </a:ext>
              </a:extLst>
            </p:cNvPr>
            <p:cNvSpPr txBox="1"/>
            <p:nvPr/>
          </p:nvSpPr>
          <p:spPr>
            <a:xfrm rot="15840000">
              <a:off x="8175644" y="4603280"/>
              <a:ext cx="1684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225 : 3</a:t>
              </a:r>
            </a:p>
          </p:txBody>
        </p: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C8F5347B-2AE2-4A8F-B732-2089C0EDBB78}"/>
                </a:ext>
              </a:extLst>
            </p:cNvPr>
            <p:cNvSpPr txBox="1"/>
            <p:nvPr/>
          </p:nvSpPr>
          <p:spPr>
            <a:xfrm rot="16740000">
              <a:off x="7717312" y="4599371"/>
              <a:ext cx="1684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326 + 82</a:t>
              </a:r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1C445E7C-E2F9-4BE7-B2C2-CBB9DDC93FFB}"/>
                </a:ext>
              </a:extLst>
            </p:cNvPr>
            <p:cNvSpPr txBox="1"/>
            <p:nvPr/>
          </p:nvSpPr>
          <p:spPr>
            <a:xfrm rot="17820000">
              <a:off x="7322190" y="4434246"/>
              <a:ext cx="1684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72 • 6</a:t>
              </a:r>
            </a:p>
          </p:txBody>
        </p: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721A62C0-FE78-4104-9D74-F5183A65CE13}"/>
                </a:ext>
              </a:extLst>
            </p:cNvPr>
            <p:cNvSpPr txBox="1"/>
            <p:nvPr/>
          </p:nvSpPr>
          <p:spPr>
            <a:xfrm rot="18900000">
              <a:off x="7079046" y="4130703"/>
              <a:ext cx="1684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91 - 45</a:t>
              </a: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F32BDA8B-1025-4E30-8329-18C3645BFD8E}"/>
                </a:ext>
              </a:extLst>
            </p:cNvPr>
            <p:cNvSpPr txBox="1"/>
            <p:nvPr/>
          </p:nvSpPr>
          <p:spPr>
            <a:xfrm rot="19920000">
              <a:off x="6761970" y="3820949"/>
              <a:ext cx="1684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248 : 62</a:t>
              </a: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5F492111-2FFF-469B-83C7-57073718CEFF}"/>
                </a:ext>
              </a:extLst>
            </p:cNvPr>
            <p:cNvSpPr txBox="1"/>
            <p:nvPr/>
          </p:nvSpPr>
          <p:spPr>
            <a:xfrm rot="21000000">
              <a:off x="6567768" y="3462143"/>
              <a:ext cx="1684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78 +134</a:t>
              </a:r>
            </a:p>
          </p:txBody>
        </p:sp>
      </p:grpSp>
      <p:sp>
        <p:nvSpPr>
          <p:cNvPr id="441" name="Стрелка: влево-вправо 440">
            <a:extLst>
              <a:ext uri="{FF2B5EF4-FFF2-40B4-BE49-F238E27FC236}">
                <a16:creationId xmlns:a16="http://schemas.microsoft.com/office/drawing/2014/main" id="{806CF4A0-878B-4FA2-B706-153F3A28CDE1}"/>
              </a:ext>
            </a:extLst>
          </p:cNvPr>
          <p:cNvSpPr/>
          <p:nvPr/>
        </p:nvSpPr>
        <p:spPr>
          <a:xfrm>
            <a:off x="5694357" y="3127474"/>
            <a:ext cx="758793" cy="496734"/>
          </a:xfrm>
          <a:prstGeom prst="left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C16A729-447C-41A1-8506-AEC593DF605C}"/>
              </a:ext>
            </a:extLst>
          </p:cNvPr>
          <p:cNvSpPr/>
          <p:nvPr/>
        </p:nvSpPr>
        <p:spPr>
          <a:xfrm>
            <a:off x="4941040" y="6064370"/>
            <a:ext cx="1993659" cy="4449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ЗАКОНЧИТЬ</a:t>
            </a:r>
          </a:p>
        </p:txBody>
      </p:sp>
      <p:sp>
        <p:nvSpPr>
          <p:cNvPr id="144" name="Text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DE9E4B-8E14-4AE5-9D4E-CCA83A02535B}"/>
              </a:ext>
            </a:extLst>
          </p:cNvPr>
          <p:cNvSpPr txBox="1"/>
          <p:nvPr/>
        </p:nvSpPr>
        <p:spPr>
          <a:xfrm>
            <a:off x="9944323" y="6172811"/>
            <a:ext cx="2079482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</a:t>
            </a:r>
          </a:p>
        </p:txBody>
      </p:sp>
    </p:spTree>
    <p:extLst>
      <p:ext uri="{BB962C8B-B14F-4D97-AF65-F5344CB8AC3E}">
        <p14:creationId xmlns:p14="http://schemas.microsoft.com/office/powerpoint/2010/main" val="86812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211D594-F507-4954-AB07-F814975D029D}"/>
              </a:ext>
            </a:extLst>
          </p:cNvPr>
          <p:cNvGrpSpPr/>
          <p:nvPr/>
        </p:nvGrpSpPr>
        <p:grpSpPr>
          <a:xfrm>
            <a:off x="5060950" y="625475"/>
            <a:ext cx="8280400" cy="5500688"/>
            <a:chOff x="5060950" y="625475"/>
            <a:chExt cx="8280400" cy="5500688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6463C92A-4CBE-4DA0-AE9A-8A064DC2E9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60950" y="625475"/>
              <a:ext cx="8280400" cy="550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BCF4C5B-516E-4C5D-B81C-FFB47A25E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150" y="758825"/>
              <a:ext cx="1852613" cy="2617788"/>
            </a:xfrm>
            <a:custGeom>
              <a:avLst/>
              <a:gdLst>
                <a:gd name="T0" fmla="*/ 0 w 3053"/>
                <a:gd name="T1" fmla="*/ 0 h 4316"/>
                <a:gd name="T2" fmla="*/ 3053 w 3053"/>
                <a:gd name="T3" fmla="*/ 1264 h 4316"/>
                <a:gd name="T4" fmla="*/ 0 w 3053"/>
                <a:gd name="T5" fmla="*/ 4316 h 4316"/>
                <a:gd name="T6" fmla="*/ 0 w 3053"/>
                <a:gd name="T7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3" h="4316">
                  <a:moveTo>
                    <a:pt x="0" y="0"/>
                  </a:moveTo>
                  <a:cubicBezTo>
                    <a:pt x="1145" y="0"/>
                    <a:pt x="2243" y="455"/>
                    <a:pt x="3053" y="1264"/>
                  </a:cubicBezTo>
                  <a:lnTo>
                    <a:pt x="0" y="43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>
                <a:fillRect/>
              </a:stretch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1C3D936-F958-494A-A161-3FAA2D42F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150" y="758825"/>
              <a:ext cx="1852613" cy="2617788"/>
            </a:xfrm>
            <a:custGeom>
              <a:avLst/>
              <a:gdLst>
                <a:gd name="T0" fmla="*/ 0 w 3053"/>
                <a:gd name="T1" fmla="*/ 0 h 4316"/>
                <a:gd name="T2" fmla="*/ 3053 w 3053"/>
                <a:gd name="T3" fmla="*/ 1264 h 4316"/>
                <a:gd name="T4" fmla="*/ 0 w 3053"/>
                <a:gd name="T5" fmla="*/ 4316 h 4316"/>
                <a:gd name="T6" fmla="*/ 0 w 3053"/>
                <a:gd name="T7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3" h="4316">
                  <a:moveTo>
                    <a:pt x="0" y="0"/>
                  </a:moveTo>
                  <a:cubicBezTo>
                    <a:pt x="1145" y="0"/>
                    <a:pt x="2243" y="455"/>
                    <a:pt x="3053" y="1264"/>
                  </a:cubicBezTo>
                  <a:lnTo>
                    <a:pt x="0" y="43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CAFCB1E-86D0-4684-AF27-107D81F4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150" y="1525588"/>
              <a:ext cx="2619375" cy="1851025"/>
            </a:xfrm>
            <a:custGeom>
              <a:avLst/>
              <a:gdLst>
                <a:gd name="T0" fmla="*/ 3053 w 4317"/>
                <a:gd name="T1" fmla="*/ 0 h 3052"/>
                <a:gd name="T2" fmla="*/ 4317 w 4317"/>
                <a:gd name="T3" fmla="*/ 3052 h 3052"/>
                <a:gd name="T4" fmla="*/ 0 w 4317"/>
                <a:gd name="T5" fmla="*/ 3052 h 3052"/>
                <a:gd name="T6" fmla="*/ 3053 w 4317"/>
                <a:gd name="T7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7" h="3052">
                  <a:moveTo>
                    <a:pt x="3053" y="0"/>
                  </a:moveTo>
                  <a:cubicBezTo>
                    <a:pt x="3862" y="810"/>
                    <a:pt x="4317" y="1908"/>
                    <a:pt x="4317" y="3052"/>
                  </a:cubicBezTo>
                  <a:lnTo>
                    <a:pt x="0" y="3052"/>
                  </a:lnTo>
                  <a:lnTo>
                    <a:pt x="3053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37ABC2C-39C8-4C74-91FC-E81B784B4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150" y="1525588"/>
              <a:ext cx="2619375" cy="1851025"/>
            </a:xfrm>
            <a:custGeom>
              <a:avLst/>
              <a:gdLst>
                <a:gd name="T0" fmla="*/ 3053 w 4317"/>
                <a:gd name="T1" fmla="*/ 0 h 3052"/>
                <a:gd name="T2" fmla="*/ 4317 w 4317"/>
                <a:gd name="T3" fmla="*/ 3052 h 3052"/>
                <a:gd name="T4" fmla="*/ 0 w 4317"/>
                <a:gd name="T5" fmla="*/ 3052 h 3052"/>
                <a:gd name="T6" fmla="*/ 3053 w 4317"/>
                <a:gd name="T7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7" h="3052">
                  <a:moveTo>
                    <a:pt x="3053" y="0"/>
                  </a:moveTo>
                  <a:cubicBezTo>
                    <a:pt x="3862" y="810"/>
                    <a:pt x="4317" y="1908"/>
                    <a:pt x="4317" y="3052"/>
                  </a:cubicBezTo>
                  <a:lnTo>
                    <a:pt x="0" y="3052"/>
                  </a:lnTo>
                  <a:lnTo>
                    <a:pt x="3053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1B59C63-F483-48C2-AB32-016EA7697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150" y="3376613"/>
              <a:ext cx="2619375" cy="1851025"/>
            </a:xfrm>
            <a:custGeom>
              <a:avLst/>
              <a:gdLst>
                <a:gd name="T0" fmla="*/ 4317 w 4317"/>
                <a:gd name="T1" fmla="*/ 0 h 3053"/>
                <a:gd name="T2" fmla="*/ 3053 w 4317"/>
                <a:gd name="T3" fmla="*/ 3053 h 3053"/>
                <a:gd name="T4" fmla="*/ 0 w 4317"/>
                <a:gd name="T5" fmla="*/ 0 h 3053"/>
                <a:gd name="T6" fmla="*/ 4317 w 4317"/>
                <a:gd name="T7" fmla="*/ 0 h 3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7" h="3053">
                  <a:moveTo>
                    <a:pt x="4317" y="0"/>
                  </a:moveTo>
                  <a:cubicBezTo>
                    <a:pt x="4317" y="1145"/>
                    <a:pt x="3862" y="2243"/>
                    <a:pt x="3053" y="3053"/>
                  </a:cubicBezTo>
                  <a:lnTo>
                    <a:pt x="0" y="0"/>
                  </a:lnTo>
                  <a:lnTo>
                    <a:pt x="4317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rcRect/>
              <a:stretch>
                <a:fillRect/>
              </a:stretch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85DA854-2B37-435D-9271-0E5C9918C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150" y="3376613"/>
              <a:ext cx="2619375" cy="1851025"/>
            </a:xfrm>
            <a:custGeom>
              <a:avLst/>
              <a:gdLst>
                <a:gd name="T0" fmla="*/ 4317 w 4317"/>
                <a:gd name="T1" fmla="*/ 0 h 3053"/>
                <a:gd name="T2" fmla="*/ 3053 w 4317"/>
                <a:gd name="T3" fmla="*/ 3053 h 3053"/>
                <a:gd name="T4" fmla="*/ 0 w 4317"/>
                <a:gd name="T5" fmla="*/ 0 h 3053"/>
                <a:gd name="T6" fmla="*/ 4317 w 4317"/>
                <a:gd name="T7" fmla="*/ 0 h 3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7" h="3053">
                  <a:moveTo>
                    <a:pt x="4317" y="0"/>
                  </a:moveTo>
                  <a:cubicBezTo>
                    <a:pt x="4317" y="1145"/>
                    <a:pt x="3862" y="2243"/>
                    <a:pt x="3053" y="3053"/>
                  </a:cubicBezTo>
                  <a:lnTo>
                    <a:pt x="0" y="0"/>
                  </a:lnTo>
                  <a:lnTo>
                    <a:pt x="4317" y="0"/>
                  </a:ln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C269CFC4-DB4B-439A-9548-D487D8F1B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150" y="3376613"/>
              <a:ext cx="1852613" cy="2616200"/>
            </a:xfrm>
            <a:custGeom>
              <a:avLst/>
              <a:gdLst>
                <a:gd name="T0" fmla="*/ 3053 w 3053"/>
                <a:gd name="T1" fmla="*/ 3053 h 4317"/>
                <a:gd name="T2" fmla="*/ 0 w 3053"/>
                <a:gd name="T3" fmla="*/ 4317 h 4317"/>
                <a:gd name="T4" fmla="*/ 0 w 3053"/>
                <a:gd name="T5" fmla="*/ 0 h 4317"/>
                <a:gd name="T6" fmla="*/ 3053 w 3053"/>
                <a:gd name="T7" fmla="*/ 3053 h 4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3" h="4317">
                  <a:moveTo>
                    <a:pt x="3053" y="3053"/>
                  </a:moveTo>
                  <a:cubicBezTo>
                    <a:pt x="2243" y="3862"/>
                    <a:pt x="1145" y="4317"/>
                    <a:pt x="0" y="4317"/>
                  </a:cubicBezTo>
                  <a:lnTo>
                    <a:pt x="0" y="0"/>
                  </a:lnTo>
                  <a:lnTo>
                    <a:pt x="3053" y="3053"/>
                  </a:lnTo>
                  <a:close/>
                </a:path>
              </a:pathLst>
            </a:cu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rcRect/>
              <a:stretch>
                <a:fillRect/>
              </a:stretch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CBFF25C-AB79-477F-ADEF-CC3CCEF50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150" y="3376613"/>
              <a:ext cx="1852613" cy="2616200"/>
            </a:xfrm>
            <a:custGeom>
              <a:avLst/>
              <a:gdLst>
                <a:gd name="T0" fmla="*/ 3053 w 3053"/>
                <a:gd name="T1" fmla="*/ 3053 h 4317"/>
                <a:gd name="T2" fmla="*/ 0 w 3053"/>
                <a:gd name="T3" fmla="*/ 4317 h 4317"/>
                <a:gd name="T4" fmla="*/ 0 w 3053"/>
                <a:gd name="T5" fmla="*/ 0 h 4317"/>
                <a:gd name="T6" fmla="*/ 3053 w 3053"/>
                <a:gd name="T7" fmla="*/ 3053 h 4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3" h="4317">
                  <a:moveTo>
                    <a:pt x="3053" y="3053"/>
                  </a:moveTo>
                  <a:cubicBezTo>
                    <a:pt x="2243" y="3862"/>
                    <a:pt x="1145" y="4317"/>
                    <a:pt x="0" y="4317"/>
                  </a:cubicBezTo>
                  <a:lnTo>
                    <a:pt x="0" y="0"/>
                  </a:lnTo>
                  <a:lnTo>
                    <a:pt x="3053" y="3053"/>
                  </a:ln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355CCA-26D9-46CF-957D-D1E0CFB6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3376613"/>
              <a:ext cx="1851025" cy="2616200"/>
            </a:xfrm>
            <a:custGeom>
              <a:avLst/>
              <a:gdLst>
                <a:gd name="T0" fmla="*/ 3052 w 3052"/>
                <a:gd name="T1" fmla="*/ 4317 h 4317"/>
                <a:gd name="T2" fmla="*/ 0 w 3052"/>
                <a:gd name="T3" fmla="*/ 3053 h 4317"/>
                <a:gd name="T4" fmla="*/ 3052 w 3052"/>
                <a:gd name="T5" fmla="*/ 0 h 4317"/>
                <a:gd name="T6" fmla="*/ 3052 w 3052"/>
                <a:gd name="T7" fmla="*/ 4317 h 4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2" h="4317">
                  <a:moveTo>
                    <a:pt x="3052" y="4317"/>
                  </a:moveTo>
                  <a:cubicBezTo>
                    <a:pt x="1908" y="4317"/>
                    <a:pt x="810" y="3862"/>
                    <a:pt x="0" y="3053"/>
                  </a:cubicBezTo>
                  <a:lnTo>
                    <a:pt x="3052" y="0"/>
                  </a:lnTo>
                  <a:lnTo>
                    <a:pt x="3052" y="4317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rcRect/>
              <a:stretch>
                <a:fillRect/>
              </a:stretch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185C8B6-7C10-492C-8C35-44193594E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3376613"/>
              <a:ext cx="1851025" cy="2616200"/>
            </a:xfrm>
            <a:custGeom>
              <a:avLst/>
              <a:gdLst>
                <a:gd name="T0" fmla="*/ 3052 w 3052"/>
                <a:gd name="T1" fmla="*/ 4317 h 4317"/>
                <a:gd name="T2" fmla="*/ 0 w 3052"/>
                <a:gd name="T3" fmla="*/ 3053 h 4317"/>
                <a:gd name="T4" fmla="*/ 3052 w 3052"/>
                <a:gd name="T5" fmla="*/ 0 h 4317"/>
                <a:gd name="T6" fmla="*/ 3052 w 3052"/>
                <a:gd name="T7" fmla="*/ 4317 h 4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2" h="4317">
                  <a:moveTo>
                    <a:pt x="3052" y="4317"/>
                  </a:moveTo>
                  <a:cubicBezTo>
                    <a:pt x="1908" y="4317"/>
                    <a:pt x="810" y="3862"/>
                    <a:pt x="0" y="3053"/>
                  </a:cubicBezTo>
                  <a:lnTo>
                    <a:pt x="3052" y="0"/>
                  </a:lnTo>
                  <a:lnTo>
                    <a:pt x="3052" y="4317"/>
                  </a:ln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11696F0-8798-40FB-89E1-6B5EB21BD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363" y="3376613"/>
              <a:ext cx="2617788" cy="1851025"/>
            </a:xfrm>
            <a:custGeom>
              <a:avLst/>
              <a:gdLst>
                <a:gd name="T0" fmla="*/ 1264 w 4316"/>
                <a:gd name="T1" fmla="*/ 3053 h 3053"/>
                <a:gd name="T2" fmla="*/ 0 w 4316"/>
                <a:gd name="T3" fmla="*/ 0 h 3053"/>
                <a:gd name="T4" fmla="*/ 4316 w 4316"/>
                <a:gd name="T5" fmla="*/ 0 h 3053"/>
                <a:gd name="T6" fmla="*/ 1264 w 4316"/>
                <a:gd name="T7" fmla="*/ 3053 h 3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6" h="3053">
                  <a:moveTo>
                    <a:pt x="1264" y="3053"/>
                  </a:moveTo>
                  <a:cubicBezTo>
                    <a:pt x="455" y="2243"/>
                    <a:pt x="0" y="1145"/>
                    <a:pt x="0" y="0"/>
                  </a:cubicBezTo>
                  <a:lnTo>
                    <a:pt x="4316" y="0"/>
                  </a:lnTo>
                  <a:lnTo>
                    <a:pt x="1264" y="3053"/>
                  </a:lnTo>
                  <a:close/>
                </a:path>
              </a:pathLst>
            </a:cu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rcRect/>
              <a:stretch>
                <a:fillRect/>
              </a:stretch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C328CAA-5336-4AF8-BE7B-2221E5FC9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363" y="3376613"/>
              <a:ext cx="2617788" cy="1851025"/>
            </a:xfrm>
            <a:custGeom>
              <a:avLst/>
              <a:gdLst>
                <a:gd name="T0" fmla="*/ 1264 w 4316"/>
                <a:gd name="T1" fmla="*/ 3053 h 3053"/>
                <a:gd name="T2" fmla="*/ 0 w 4316"/>
                <a:gd name="T3" fmla="*/ 0 h 3053"/>
                <a:gd name="T4" fmla="*/ 4316 w 4316"/>
                <a:gd name="T5" fmla="*/ 0 h 3053"/>
                <a:gd name="T6" fmla="*/ 1264 w 4316"/>
                <a:gd name="T7" fmla="*/ 3053 h 3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6" h="3053">
                  <a:moveTo>
                    <a:pt x="1264" y="3053"/>
                  </a:moveTo>
                  <a:cubicBezTo>
                    <a:pt x="455" y="2243"/>
                    <a:pt x="0" y="1145"/>
                    <a:pt x="0" y="0"/>
                  </a:cubicBezTo>
                  <a:lnTo>
                    <a:pt x="4316" y="0"/>
                  </a:lnTo>
                  <a:lnTo>
                    <a:pt x="1264" y="3053"/>
                  </a:ln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40069C4-D4A3-479C-9BFA-6EE790FB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363" y="1525588"/>
              <a:ext cx="2617788" cy="1851025"/>
            </a:xfrm>
            <a:custGeom>
              <a:avLst/>
              <a:gdLst>
                <a:gd name="T0" fmla="*/ 0 w 4316"/>
                <a:gd name="T1" fmla="*/ 3052 h 3052"/>
                <a:gd name="T2" fmla="*/ 1264 w 4316"/>
                <a:gd name="T3" fmla="*/ 0 h 3052"/>
                <a:gd name="T4" fmla="*/ 4316 w 4316"/>
                <a:gd name="T5" fmla="*/ 3052 h 3052"/>
                <a:gd name="T6" fmla="*/ 0 w 4316"/>
                <a:gd name="T7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6" h="3052">
                  <a:moveTo>
                    <a:pt x="0" y="3052"/>
                  </a:moveTo>
                  <a:cubicBezTo>
                    <a:pt x="0" y="1908"/>
                    <a:pt x="455" y="810"/>
                    <a:pt x="1264" y="0"/>
                  </a:cubicBezTo>
                  <a:lnTo>
                    <a:pt x="4316" y="3052"/>
                  </a:lnTo>
                  <a:lnTo>
                    <a:pt x="0" y="3052"/>
                  </a:lnTo>
                  <a:close/>
                </a:path>
              </a:pathLst>
            </a:custGeom>
            <a:blipFill dpi="0" rotWithShape="1">
              <a:blip r:embed="rId14">
                <a:extLs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rcRect/>
              <a:stretch>
                <a:fillRect/>
              </a:stretch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11F2CB0-422E-4A8B-A47F-647C5260C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363" y="1525588"/>
              <a:ext cx="2617788" cy="1851025"/>
            </a:xfrm>
            <a:custGeom>
              <a:avLst/>
              <a:gdLst>
                <a:gd name="T0" fmla="*/ 0 w 4316"/>
                <a:gd name="T1" fmla="*/ 3052 h 3052"/>
                <a:gd name="T2" fmla="*/ 1264 w 4316"/>
                <a:gd name="T3" fmla="*/ 0 h 3052"/>
                <a:gd name="T4" fmla="*/ 4316 w 4316"/>
                <a:gd name="T5" fmla="*/ 3052 h 3052"/>
                <a:gd name="T6" fmla="*/ 0 w 4316"/>
                <a:gd name="T7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6" h="3052">
                  <a:moveTo>
                    <a:pt x="0" y="3052"/>
                  </a:moveTo>
                  <a:cubicBezTo>
                    <a:pt x="0" y="1908"/>
                    <a:pt x="455" y="810"/>
                    <a:pt x="1264" y="0"/>
                  </a:cubicBezTo>
                  <a:lnTo>
                    <a:pt x="4316" y="3052"/>
                  </a:lnTo>
                  <a:lnTo>
                    <a:pt x="0" y="3052"/>
                  </a:ln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5F5E52B-461A-4F1A-B3D6-80CA50865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758825"/>
              <a:ext cx="1851025" cy="2617788"/>
            </a:xfrm>
            <a:custGeom>
              <a:avLst/>
              <a:gdLst>
                <a:gd name="T0" fmla="*/ 0 w 3052"/>
                <a:gd name="T1" fmla="*/ 1264 h 4316"/>
                <a:gd name="T2" fmla="*/ 3052 w 3052"/>
                <a:gd name="T3" fmla="*/ 0 h 4316"/>
                <a:gd name="T4" fmla="*/ 3052 w 3052"/>
                <a:gd name="T5" fmla="*/ 4316 h 4316"/>
                <a:gd name="T6" fmla="*/ 0 w 3052"/>
                <a:gd name="T7" fmla="*/ 126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2" h="4316">
                  <a:moveTo>
                    <a:pt x="0" y="1264"/>
                  </a:moveTo>
                  <a:cubicBezTo>
                    <a:pt x="810" y="455"/>
                    <a:pt x="1908" y="0"/>
                    <a:pt x="3052" y="0"/>
                  </a:cubicBezTo>
                  <a:lnTo>
                    <a:pt x="3052" y="4316"/>
                  </a:lnTo>
                  <a:lnTo>
                    <a:pt x="0" y="1264"/>
                  </a:lnTo>
                  <a:close/>
                </a:path>
              </a:pathLst>
            </a:custGeom>
            <a:blipFill dpi="0"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7"/>
                  </a:ext>
                </a:extLst>
              </a:blip>
              <a:srcRect/>
              <a:stretch>
                <a:fillRect/>
              </a:stretch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A50B308-3795-44AC-A3F8-C29CDCF61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758825"/>
              <a:ext cx="1851025" cy="2617788"/>
            </a:xfrm>
            <a:custGeom>
              <a:avLst/>
              <a:gdLst>
                <a:gd name="T0" fmla="*/ 0 w 3052"/>
                <a:gd name="T1" fmla="*/ 1264 h 4316"/>
                <a:gd name="T2" fmla="*/ 3052 w 3052"/>
                <a:gd name="T3" fmla="*/ 0 h 4316"/>
                <a:gd name="T4" fmla="*/ 3052 w 3052"/>
                <a:gd name="T5" fmla="*/ 4316 h 4316"/>
                <a:gd name="T6" fmla="*/ 0 w 3052"/>
                <a:gd name="T7" fmla="*/ 126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2" h="4316">
                  <a:moveTo>
                    <a:pt x="0" y="1264"/>
                  </a:moveTo>
                  <a:cubicBezTo>
                    <a:pt x="810" y="455"/>
                    <a:pt x="1908" y="0"/>
                    <a:pt x="3052" y="0"/>
                  </a:cubicBezTo>
                  <a:lnTo>
                    <a:pt x="3052" y="4316"/>
                  </a:lnTo>
                  <a:lnTo>
                    <a:pt x="0" y="1264"/>
                  </a:ln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5" name="AutoShape 134">
            <a:extLst>
              <a:ext uri="{FF2B5EF4-FFF2-40B4-BE49-F238E27FC236}">
                <a16:creationId xmlns:a16="http://schemas.microsoft.com/office/drawing/2014/main" id="{3293430E-9568-4610-9390-67F5D4A6A85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274638" y="1036638"/>
            <a:ext cx="7200901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9" name="Группа 418">
            <a:extLst>
              <a:ext uri="{FF2B5EF4-FFF2-40B4-BE49-F238E27FC236}">
                <a16:creationId xmlns:a16="http://schemas.microsoft.com/office/drawing/2014/main" id="{CF72D9C5-4122-443F-9D74-6CC4E9D55891}"/>
              </a:ext>
            </a:extLst>
          </p:cNvPr>
          <p:cNvGrpSpPr/>
          <p:nvPr/>
        </p:nvGrpSpPr>
        <p:grpSpPr>
          <a:xfrm>
            <a:off x="874561" y="885456"/>
            <a:ext cx="4944424" cy="4992600"/>
            <a:chOff x="874561" y="885456"/>
            <a:chExt cx="4944424" cy="4992600"/>
          </a:xfrm>
        </p:grpSpPr>
        <p:sp>
          <p:nvSpPr>
            <p:cNvPr id="296" name="Freeform 136">
              <a:extLst>
                <a:ext uri="{FF2B5EF4-FFF2-40B4-BE49-F238E27FC236}">
                  <a16:creationId xmlns:a16="http://schemas.microsoft.com/office/drawing/2014/main" id="{107C8953-CB2A-448D-84B5-19B562F3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152526"/>
              <a:ext cx="566738" cy="2276475"/>
            </a:xfrm>
            <a:custGeom>
              <a:avLst/>
              <a:gdLst>
                <a:gd name="T0" fmla="*/ 0 w 1074"/>
                <a:gd name="T1" fmla="*/ 0 h 4316"/>
                <a:gd name="T2" fmla="*/ 1074 w 1074"/>
                <a:gd name="T3" fmla="*/ 136 h 4316"/>
                <a:gd name="T4" fmla="*/ 0 w 1074"/>
                <a:gd name="T5" fmla="*/ 4316 h 4316"/>
                <a:gd name="T6" fmla="*/ 0 w 1074"/>
                <a:gd name="T7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4" h="4316">
                  <a:moveTo>
                    <a:pt x="0" y="0"/>
                  </a:moveTo>
                  <a:cubicBezTo>
                    <a:pt x="363" y="0"/>
                    <a:pt x="723" y="46"/>
                    <a:pt x="1074" y="136"/>
                  </a:cubicBezTo>
                  <a:lnTo>
                    <a:pt x="0" y="43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137">
              <a:extLst>
                <a:ext uri="{FF2B5EF4-FFF2-40B4-BE49-F238E27FC236}">
                  <a16:creationId xmlns:a16="http://schemas.microsoft.com/office/drawing/2014/main" id="{295BE826-1237-4228-9AEF-B408C75DD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152526"/>
              <a:ext cx="566738" cy="2276475"/>
            </a:xfrm>
            <a:custGeom>
              <a:avLst/>
              <a:gdLst>
                <a:gd name="T0" fmla="*/ 0 w 1074"/>
                <a:gd name="T1" fmla="*/ 0 h 4316"/>
                <a:gd name="T2" fmla="*/ 1074 w 1074"/>
                <a:gd name="T3" fmla="*/ 136 h 4316"/>
                <a:gd name="T4" fmla="*/ 0 w 1074"/>
                <a:gd name="T5" fmla="*/ 4316 h 4316"/>
                <a:gd name="T6" fmla="*/ 0 w 1074"/>
                <a:gd name="T7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4" h="4316">
                  <a:moveTo>
                    <a:pt x="0" y="0"/>
                  </a:moveTo>
                  <a:cubicBezTo>
                    <a:pt x="363" y="0"/>
                    <a:pt x="723" y="46"/>
                    <a:pt x="1074" y="136"/>
                  </a:cubicBezTo>
                  <a:lnTo>
                    <a:pt x="0" y="43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138">
              <a:extLst>
                <a:ext uri="{FF2B5EF4-FFF2-40B4-BE49-F238E27FC236}">
                  <a16:creationId xmlns:a16="http://schemas.microsoft.com/office/drawing/2014/main" id="{91E970BA-82BB-46E0-9C27-E44F491BE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223963"/>
              <a:ext cx="1096963" cy="2205038"/>
            </a:xfrm>
            <a:custGeom>
              <a:avLst/>
              <a:gdLst>
                <a:gd name="T0" fmla="*/ 1074 w 2080"/>
                <a:gd name="T1" fmla="*/ 0 h 4180"/>
                <a:gd name="T2" fmla="*/ 2080 w 2080"/>
                <a:gd name="T3" fmla="*/ 398 h 4180"/>
                <a:gd name="T4" fmla="*/ 0 w 2080"/>
                <a:gd name="T5" fmla="*/ 4180 h 4180"/>
                <a:gd name="T6" fmla="*/ 1074 w 2080"/>
                <a:gd name="T7" fmla="*/ 0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0" h="4180">
                  <a:moveTo>
                    <a:pt x="1074" y="0"/>
                  </a:moveTo>
                  <a:cubicBezTo>
                    <a:pt x="1425" y="90"/>
                    <a:pt x="1763" y="224"/>
                    <a:pt x="2080" y="398"/>
                  </a:cubicBezTo>
                  <a:lnTo>
                    <a:pt x="0" y="418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139">
              <a:extLst>
                <a:ext uri="{FF2B5EF4-FFF2-40B4-BE49-F238E27FC236}">
                  <a16:creationId xmlns:a16="http://schemas.microsoft.com/office/drawing/2014/main" id="{039049EA-E678-43A5-A13A-9E611ED62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223963"/>
              <a:ext cx="1096963" cy="2205038"/>
            </a:xfrm>
            <a:custGeom>
              <a:avLst/>
              <a:gdLst>
                <a:gd name="T0" fmla="*/ 1074 w 2080"/>
                <a:gd name="T1" fmla="*/ 0 h 4180"/>
                <a:gd name="T2" fmla="*/ 2080 w 2080"/>
                <a:gd name="T3" fmla="*/ 398 h 4180"/>
                <a:gd name="T4" fmla="*/ 0 w 2080"/>
                <a:gd name="T5" fmla="*/ 4180 h 4180"/>
                <a:gd name="T6" fmla="*/ 1074 w 2080"/>
                <a:gd name="T7" fmla="*/ 0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0" h="4180">
                  <a:moveTo>
                    <a:pt x="1074" y="0"/>
                  </a:moveTo>
                  <a:cubicBezTo>
                    <a:pt x="1425" y="90"/>
                    <a:pt x="1763" y="224"/>
                    <a:pt x="2080" y="398"/>
                  </a:cubicBezTo>
                  <a:lnTo>
                    <a:pt x="0" y="4180"/>
                  </a:lnTo>
                  <a:lnTo>
                    <a:pt x="1074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140">
              <a:extLst>
                <a:ext uri="{FF2B5EF4-FFF2-40B4-BE49-F238E27FC236}">
                  <a16:creationId xmlns:a16="http://schemas.microsoft.com/office/drawing/2014/main" id="{5D23A2F7-F8C2-45A9-9986-65EFDD040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435101"/>
              <a:ext cx="1558925" cy="1993900"/>
            </a:xfrm>
            <a:custGeom>
              <a:avLst/>
              <a:gdLst>
                <a:gd name="T0" fmla="*/ 2080 w 2955"/>
                <a:gd name="T1" fmla="*/ 0 h 3782"/>
                <a:gd name="T2" fmla="*/ 2955 w 2955"/>
                <a:gd name="T3" fmla="*/ 636 h 3782"/>
                <a:gd name="T4" fmla="*/ 0 w 2955"/>
                <a:gd name="T5" fmla="*/ 3782 h 3782"/>
                <a:gd name="T6" fmla="*/ 2080 w 2955"/>
                <a:gd name="T7" fmla="*/ 0 h 3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5" h="3782">
                  <a:moveTo>
                    <a:pt x="2080" y="0"/>
                  </a:moveTo>
                  <a:cubicBezTo>
                    <a:pt x="2397" y="174"/>
                    <a:pt x="2691" y="388"/>
                    <a:pt x="2955" y="636"/>
                  </a:cubicBezTo>
                  <a:lnTo>
                    <a:pt x="0" y="3782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141">
              <a:extLst>
                <a:ext uri="{FF2B5EF4-FFF2-40B4-BE49-F238E27FC236}">
                  <a16:creationId xmlns:a16="http://schemas.microsoft.com/office/drawing/2014/main" id="{BB901606-3FE0-4BA3-AE6A-DFD0EE9FB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435101"/>
              <a:ext cx="1558925" cy="1993900"/>
            </a:xfrm>
            <a:custGeom>
              <a:avLst/>
              <a:gdLst>
                <a:gd name="T0" fmla="*/ 2080 w 2955"/>
                <a:gd name="T1" fmla="*/ 0 h 3782"/>
                <a:gd name="T2" fmla="*/ 2955 w 2955"/>
                <a:gd name="T3" fmla="*/ 636 h 3782"/>
                <a:gd name="T4" fmla="*/ 0 w 2955"/>
                <a:gd name="T5" fmla="*/ 3782 h 3782"/>
                <a:gd name="T6" fmla="*/ 2080 w 2955"/>
                <a:gd name="T7" fmla="*/ 0 h 3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5" h="3782">
                  <a:moveTo>
                    <a:pt x="2080" y="0"/>
                  </a:moveTo>
                  <a:cubicBezTo>
                    <a:pt x="2397" y="174"/>
                    <a:pt x="2691" y="388"/>
                    <a:pt x="2955" y="636"/>
                  </a:cubicBezTo>
                  <a:lnTo>
                    <a:pt x="0" y="3782"/>
                  </a:lnTo>
                  <a:lnTo>
                    <a:pt x="2080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142">
              <a:extLst>
                <a:ext uri="{FF2B5EF4-FFF2-40B4-BE49-F238E27FC236}">
                  <a16:creationId xmlns:a16="http://schemas.microsoft.com/office/drawing/2014/main" id="{A9A1779B-DF6A-4D3F-B844-965EE6437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1770063"/>
              <a:ext cx="1924050" cy="1658938"/>
            </a:xfrm>
            <a:custGeom>
              <a:avLst/>
              <a:gdLst>
                <a:gd name="T0" fmla="*/ 2955 w 3645"/>
                <a:gd name="T1" fmla="*/ 0 h 3146"/>
                <a:gd name="T2" fmla="*/ 3645 w 3645"/>
                <a:gd name="T3" fmla="*/ 834 h 3146"/>
                <a:gd name="T4" fmla="*/ 0 w 3645"/>
                <a:gd name="T5" fmla="*/ 3146 h 3146"/>
                <a:gd name="T6" fmla="*/ 2955 w 3645"/>
                <a:gd name="T7" fmla="*/ 0 h 3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5" h="3146">
                  <a:moveTo>
                    <a:pt x="2955" y="0"/>
                  </a:moveTo>
                  <a:cubicBezTo>
                    <a:pt x="3219" y="248"/>
                    <a:pt x="3451" y="528"/>
                    <a:pt x="3645" y="834"/>
                  </a:cubicBezTo>
                  <a:lnTo>
                    <a:pt x="0" y="3146"/>
                  </a:lnTo>
                  <a:lnTo>
                    <a:pt x="2955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143">
              <a:extLst>
                <a:ext uri="{FF2B5EF4-FFF2-40B4-BE49-F238E27FC236}">
                  <a16:creationId xmlns:a16="http://schemas.microsoft.com/office/drawing/2014/main" id="{D10460BD-6F60-4ADB-9BEE-6A3095CD7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1770063"/>
              <a:ext cx="1924050" cy="1658938"/>
            </a:xfrm>
            <a:custGeom>
              <a:avLst/>
              <a:gdLst>
                <a:gd name="T0" fmla="*/ 2955 w 3645"/>
                <a:gd name="T1" fmla="*/ 0 h 3146"/>
                <a:gd name="T2" fmla="*/ 3645 w 3645"/>
                <a:gd name="T3" fmla="*/ 834 h 3146"/>
                <a:gd name="T4" fmla="*/ 0 w 3645"/>
                <a:gd name="T5" fmla="*/ 3146 h 3146"/>
                <a:gd name="T6" fmla="*/ 2955 w 3645"/>
                <a:gd name="T7" fmla="*/ 0 h 3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5" h="3146">
                  <a:moveTo>
                    <a:pt x="2955" y="0"/>
                  </a:moveTo>
                  <a:cubicBezTo>
                    <a:pt x="3219" y="248"/>
                    <a:pt x="3451" y="528"/>
                    <a:pt x="3645" y="834"/>
                  </a:cubicBezTo>
                  <a:lnTo>
                    <a:pt x="0" y="3146"/>
                  </a:lnTo>
                  <a:lnTo>
                    <a:pt x="2955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144">
              <a:extLst>
                <a:ext uri="{FF2B5EF4-FFF2-40B4-BE49-F238E27FC236}">
                  <a16:creationId xmlns:a16="http://schemas.microsoft.com/office/drawing/2014/main" id="{0B979400-03B3-4F5D-BC73-6E8DC5B44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209801"/>
              <a:ext cx="2166938" cy="1219200"/>
            </a:xfrm>
            <a:custGeom>
              <a:avLst/>
              <a:gdLst>
                <a:gd name="T0" fmla="*/ 3645 w 4106"/>
                <a:gd name="T1" fmla="*/ 0 h 2312"/>
                <a:gd name="T2" fmla="*/ 4106 w 4106"/>
                <a:gd name="T3" fmla="*/ 979 h 2312"/>
                <a:gd name="T4" fmla="*/ 0 w 4106"/>
                <a:gd name="T5" fmla="*/ 2312 h 2312"/>
                <a:gd name="T6" fmla="*/ 3645 w 4106"/>
                <a:gd name="T7" fmla="*/ 0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6" h="2312">
                  <a:moveTo>
                    <a:pt x="3645" y="0"/>
                  </a:moveTo>
                  <a:cubicBezTo>
                    <a:pt x="3839" y="305"/>
                    <a:pt x="3994" y="634"/>
                    <a:pt x="4106" y="979"/>
                  </a:cubicBezTo>
                  <a:lnTo>
                    <a:pt x="0" y="2312"/>
                  </a:lnTo>
                  <a:lnTo>
                    <a:pt x="3645" y="0"/>
                  </a:lnTo>
                  <a:close/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145">
              <a:extLst>
                <a:ext uri="{FF2B5EF4-FFF2-40B4-BE49-F238E27FC236}">
                  <a16:creationId xmlns:a16="http://schemas.microsoft.com/office/drawing/2014/main" id="{942CAEDD-39AC-44F5-82FF-C799372EB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209801"/>
              <a:ext cx="2166938" cy="1219200"/>
            </a:xfrm>
            <a:custGeom>
              <a:avLst/>
              <a:gdLst>
                <a:gd name="T0" fmla="*/ 3645 w 4106"/>
                <a:gd name="T1" fmla="*/ 0 h 2312"/>
                <a:gd name="T2" fmla="*/ 4106 w 4106"/>
                <a:gd name="T3" fmla="*/ 979 h 2312"/>
                <a:gd name="T4" fmla="*/ 0 w 4106"/>
                <a:gd name="T5" fmla="*/ 2312 h 2312"/>
                <a:gd name="T6" fmla="*/ 3645 w 4106"/>
                <a:gd name="T7" fmla="*/ 0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6" h="2312">
                  <a:moveTo>
                    <a:pt x="3645" y="0"/>
                  </a:moveTo>
                  <a:cubicBezTo>
                    <a:pt x="3839" y="305"/>
                    <a:pt x="3994" y="634"/>
                    <a:pt x="4106" y="979"/>
                  </a:cubicBezTo>
                  <a:lnTo>
                    <a:pt x="0" y="2312"/>
                  </a:lnTo>
                  <a:lnTo>
                    <a:pt x="3645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146">
              <a:extLst>
                <a:ext uri="{FF2B5EF4-FFF2-40B4-BE49-F238E27FC236}">
                  <a16:creationId xmlns:a16="http://schemas.microsoft.com/office/drawing/2014/main" id="{DBB71AD5-2051-4A7F-976F-F60B5019C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725738"/>
              <a:ext cx="2273300" cy="703263"/>
            </a:xfrm>
            <a:custGeom>
              <a:avLst/>
              <a:gdLst>
                <a:gd name="T0" fmla="*/ 4106 w 4308"/>
                <a:gd name="T1" fmla="*/ 0 h 1333"/>
                <a:gd name="T2" fmla="*/ 4308 w 4308"/>
                <a:gd name="T3" fmla="*/ 1062 h 1333"/>
                <a:gd name="T4" fmla="*/ 0 w 4308"/>
                <a:gd name="T5" fmla="*/ 1333 h 1333"/>
                <a:gd name="T6" fmla="*/ 4106 w 4308"/>
                <a:gd name="T7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8" h="1333">
                  <a:moveTo>
                    <a:pt x="4106" y="0"/>
                  </a:moveTo>
                  <a:cubicBezTo>
                    <a:pt x="4218" y="344"/>
                    <a:pt x="4286" y="701"/>
                    <a:pt x="4308" y="1062"/>
                  </a:cubicBezTo>
                  <a:lnTo>
                    <a:pt x="0" y="1333"/>
                  </a:lnTo>
                  <a:lnTo>
                    <a:pt x="4106" y="0"/>
                  </a:lnTo>
                  <a:close/>
                </a:path>
              </a:pathLst>
            </a:custGeom>
            <a:solidFill>
              <a:srgbClr val="70AD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147">
              <a:extLst>
                <a:ext uri="{FF2B5EF4-FFF2-40B4-BE49-F238E27FC236}">
                  <a16:creationId xmlns:a16="http://schemas.microsoft.com/office/drawing/2014/main" id="{612656A6-2C79-4154-8473-F5A009F49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725738"/>
              <a:ext cx="2273300" cy="703263"/>
            </a:xfrm>
            <a:custGeom>
              <a:avLst/>
              <a:gdLst>
                <a:gd name="T0" fmla="*/ 4106 w 4308"/>
                <a:gd name="T1" fmla="*/ 0 h 1333"/>
                <a:gd name="T2" fmla="*/ 4308 w 4308"/>
                <a:gd name="T3" fmla="*/ 1062 h 1333"/>
                <a:gd name="T4" fmla="*/ 0 w 4308"/>
                <a:gd name="T5" fmla="*/ 1333 h 1333"/>
                <a:gd name="T6" fmla="*/ 4106 w 4308"/>
                <a:gd name="T7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8" h="1333">
                  <a:moveTo>
                    <a:pt x="4106" y="0"/>
                  </a:moveTo>
                  <a:cubicBezTo>
                    <a:pt x="4218" y="344"/>
                    <a:pt x="4286" y="701"/>
                    <a:pt x="4308" y="1062"/>
                  </a:cubicBezTo>
                  <a:lnTo>
                    <a:pt x="0" y="1333"/>
                  </a:lnTo>
                  <a:lnTo>
                    <a:pt x="4106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148">
              <a:extLst>
                <a:ext uri="{FF2B5EF4-FFF2-40B4-BE49-F238E27FC236}">
                  <a16:creationId xmlns:a16="http://schemas.microsoft.com/office/drawing/2014/main" id="{7093201A-C5B9-47BB-B3EF-EB777984E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286126"/>
              <a:ext cx="2286000" cy="569913"/>
            </a:xfrm>
            <a:custGeom>
              <a:avLst/>
              <a:gdLst>
                <a:gd name="T0" fmla="*/ 4308 w 4331"/>
                <a:gd name="T1" fmla="*/ 0 h 1080"/>
                <a:gd name="T2" fmla="*/ 4240 w 4331"/>
                <a:gd name="T3" fmla="*/ 1080 h 1080"/>
                <a:gd name="T4" fmla="*/ 0 w 4331"/>
                <a:gd name="T5" fmla="*/ 271 h 1080"/>
                <a:gd name="T6" fmla="*/ 4308 w 4331"/>
                <a:gd name="T7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1" h="1080">
                  <a:moveTo>
                    <a:pt x="4308" y="0"/>
                  </a:moveTo>
                  <a:cubicBezTo>
                    <a:pt x="4331" y="362"/>
                    <a:pt x="4308" y="725"/>
                    <a:pt x="4240" y="1080"/>
                  </a:cubicBezTo>
                  <a:lnTo>
                    <a:pt x="0" y="271"/>
                  </a:lnTo>
                  <a:lnTo>
                    <a:pt x="4308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149">
              <a:extLst>
                <a:ext uri="{FF2B5EF4-FFF2-40B4-BE49-F238E27FC236}">
                  <a16:creationId xmlns:a16="http://schemas.microsoft.com/office/drawing/2014/main" id="{36982AFC-CD97-4004-919D-A865396C6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286126"/>
              <a:ext cx="2286000" cy="569913"/>
            </a:xfrm>
            <a:custGeom>
              <a:avLst/>
              <a:gdLst>
                <a:gd name="T0" fmla="*/ 4308 w 4331"/>
                <a:gd name="T1" fmla="*/ 0 h 1080"/>
                <a:gd name="T2" fmla="*/ 4240 w 4331"/>
                <a:gd name="T3" fmla="*/ 1080 h 1080"/>
                <a:gd name="T4" fmla="*/ 0 w 4331"/>
                <a:gd name="T5" fmla="*/ 271 h 1080"/>
                <a:gd name="T6" fmla="*/ 4308 w 4331"/>
                <a:gd name="T7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1" h="1080">
                  <a:moveTo>
                    <a:pt x="4308" y="0"/>
                  </a:moveTo>
                  <a:cubicBezTo>
                    <a:pt x="4331" y="362"/>
                    <a:pt x="4308" y="725"/>
                    <a:pt x="4240" y="1080"/>
                  </a:cubicBezTo>
                  <a:lnTo>
                    <a:pt x="0" y="271"/>
                  </a:lnTo>
                  <a:lnTo>
                    <a:pt x="4308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150">
              <a:extLst>
                <a:ext uri="{FF2B5EF4-FFF2-40B4-BE49-F238E27FC236}">
                  <a16:creationId xmlns:a16="http://schemas.microsoft.com/office/drawing/2014/main" id="{72E67702-55F2-410B-9E76-2088BCFF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2236788" cy="969963"/>
            </a:xfrm>
            <a:custGeom>
              <a:avLst/>
              <a:gdLst>
                <a:gd name="T0" fmla="*/ 4240 w 4240"/>
                <a:gd name="T1" fmla="*/ 809 h 1838"/>
                <a:gd name="T2" fmla="*/ 3906 w 4240"/>
                <a:gd name="T3" fmla="*/ 1838 h 1838"/>
                <a:gd name="T4" fmla="*/ 0 w 4240"/>
                <a:gd name="T5" fmla="*/ 0 h 1838"/>
                <a:gd name="T6" fmla="*/ 4240 w 4240"/>
                <a:gd name="T7" fmla="*/ 809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0" h="1838">
                  <a:moveTo>
                    <a:pt x="4240" y="809"/>
                  </a:moveTo>
                  <a:cubicBezTo>
                    <a:pt x="4173" y="1165"/>
                    <a:pt x="4060" y="1511"/>
                    <a:pt x="3906" y="1838"/>
                  </a:cubicBezTo>
                  <a:lnTo>
                    <a:pt x="0" y="0"/>
                  </a:lnTo>
                  <a:lnTo>
                    <a:pt x="4240" y="809"/>
                  </a:lnTo>
                  <a:close/>
                </a:path>
              </a:pathLst>
            </a:custGeom>
            <a:solidFill>
              <a:srgbClr val="9E480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151">
              <a:extLst>
                <a:ext uri="{FF2B5EF4-FFF2-40B4-BE49-F238E27FC236}">
                  <a16:creationId xmlns:a16="http://schemas.microsoft.com/office/drawing/2014/main" id="{FD7BAA56-D7BB-47D3-9A31-CEC32FBF4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2236788" cy="969963"/>
            </a:xfrm>
            <a:custGeom>
              <a:avLst/>
              <a:gdLst>
                <a:gd name="T0" fmla="*/ 4240 w 4240"/>
                <a:gd name="T1" fmla="*/ 809 h 1838"/>
                <a:gd name="T2" fmla="*/ 3906 w 4240"/>
                <a:gd name="T3" fmla="*/ 1838 h 1838"/>
                <a:gd name="T4" fmla="*/ 0 w 4240"/>
                <a:gd name="T5" fmla="*/ 0 h 1838"/>
                <a:gd name="T6" fmla="*/ 4240 w 4240"/>
                <a:gd name="T7" fmla="*/ 809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0" h="1838">
                  <a:moveTo>
                    <a:pt x="4240" y="809"/>
                  </a:moveTo>
                  <a:cubicBezTo>
                    <a:pt x="4173" y="1165"/>
                    <a:pt x="4060" y="1511"/>
                    <a:pt x="3906" y="1838"/>
                  </a:cubicBezTo>
                  <a:lnTo>
                    <a:pt x="0" y="0"/>
                  </a:lnTo>
                  <a:lnTo>
                    <a:pt x="4240" y="809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152">
              <a:extLst>
                <a:ext uri="{FF2B5EF4-FFF2-40B4-BE49-F238E27FC236}">
                  <a16:creationId xmlns:a16="http://schemas.microsoft.com/office/drawing/2014/main" id="{9297E8DD-74E5-43B0-A10D-1E4D1CB5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2060575" cy="1450975"/>
            </a:xfrm>
            <a:custGeom>
              <a:avLst/>
              <a:gdLst>
                <a:gd name="T0" fmla="*/ 3906 w 3906"/>
                <a:gd name="T1" fmla="*/ 1838 h 2752"/>
                <a:gd name="T2" fmla="*/ 3326 w 3906"/>
                <a:gd name="T3" fmla="*/ 2752 h 2752"/>
                <a:gd name="T4" fmla="*/ 0 w 3906"/>
                <a:gd name="T5" fmla="*/ 0 h 2752"/>
                <a:gd name="T6" fmla="*/ 3906 w 3906"/>
                <a:gd name="T7" fmla="*/ 1838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6" h="2752">
                  <a:moveTo>
                    <a:pt x="3906" y="1838"/>
                  </a:moveTo>
                  <a:cubicBezTo>
                    <a:pt x="3752" y="2166"/>
                    <a:pt x="3557" y="2473"/>
                    <a:pt x="3326" y="2752"/>
                  </a:cubicBezTo>
                  <a:lnTo>
                    <a:pt x="0" y="0"/>
                  </a:lnTo>
                  <a:lnTo>
                    <a:pt x="3906" y="1838"/>
                  </a:lnTo>
                  <a:close/>
                </a:path>
              </a:pathLst>
            </a:custGeom>
            <a:solidFill>
              <a:srgbClr val="63636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153">
              <a:extLst>
                <a:ext uri="{FF2B5EF4-FFF2-40B4-BE49-F238E27FC236}">
                  <a16:creationId xmlns:a16="http://schemas.microsoft.com/office/drawing/2014/main" id="{6C3A5988-B688-41C2-A9DB-C4D19AF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2060575" cy="1450975"/>
            </a:xfrm>
            <a:custGeom>
              <a:avLst/>
              <a:gdLst>
                <a:gd name="T0" fmla="*/ 3906 w 3906"/>
                <a:gd name="T1" fmla="*/ 1838 h 2752"/>
                <a:gd name="T2" fmla="*/ 3326 w 3906"/>
                <a:gd name="T3" fmla="*/ 2752 h 2752"/>
                <a:gd name="T4" fmla="*/ 0 w 3906"/>
                <a:gd name="T5" fmla="*/ 0 h 2752"/>
                <a:gd name="T6" fmla="*/ 3906 w 3906"/>
                <a:gd name="T7" fmla="*/ 1838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6" h="2752">
                  <a:moveTo>
                    <a:pt x="3906" y="1838"/>
                  </a:moveTo>
                  <a:cubicBezTo>
                    <a:pt x="3752" y="2166"/>
                    <a:pt x="3557" y="2473"/>
                    <a:pt x="3326" y="2752"/>
                  </a:cubicBezTo>
                  <a:lnTo>
                    <a:pt x="0" y="0"/>
                  </a:lnTo>
                  <a:lnTo>
                    <a:pt x="3906" y="1838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154">
              <a:extLst>
                <a:ext uri="{FF2B5EF4-FFF2-40B4-BE49-F238E27FC236}">
                  <a16:creationId xmlns:a16="http://schemas.microsoft.com/office/drawing/2014/main" id="{ABBBEA54-497E-41F8-90F0-01CD2DBC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429001"/>
              <a:ext cx="1754188" cy="1843088"/>
            </a:xfrm>
            <a:custGeom>
              <a:avLst/>
              <a:gdLst>
                <a:gd name="T0" fmla="*/ 3326 w 3326"/>
                <a:gd name="T1" fmla="*/ 2752 h 3493"/>
                <a:gd name="T2" fmla="*/ 2538 w 3326"/>
                <a:gd name="T3" fmla="*/ 3493 h 3493"/>
                <a:gd name="T4" fmla="*/ 0 w 3326"/>
                <a:gd name="T5" fmla="*/ 0 h 3493"/>
                <a:gd name="T6" fmla="*/ 3326 w 3326"/>
                <a:gd name="T7" fmla="*/ 2752 h 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6" h="3493">
                  <a:moveTo>
                    <a:pt x="3326" y="2752"/>
                  </a:moveTo>
                  <a:cubicBezTo>
                    <a:pt x="3096" y="3031"/>
                    <a:pt x="2831" y="3280"/>
                    <a:pt x="2538" y="3493"/>
                  </a:cubicBezTo>
                  <a:lnTo>
                    <a:pt x="0" y="0"/>
                  </a:lnTo>
                  <a:lnTo>
                    <a:pt x="3326" y="2752"/>
                  </a:lnTo>
                  <a:close/>
                </a:path>
              </a:pathLst>
            </a:custGeom>
            <a:solidFill>
              <a:srgbClr val="997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155">
              <a:extLst>
                <a:ext uri="{FF2B5EF4-FFF2-40B4-BE49-F238E27FC236}">
                  <a16:creationId xmlns:a16="http://schemas.microsoft.com/office/drawing/2014/main" id="{2BF52253-DA2F-41C5-B39A-194DE3C33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429001"/>
              <a:ext cx="1754188" cy="1843088"/>
            </a:xfrm>
            <a:custGeom>
              <a:avLst/>
              <a:gdLst>
                <a:gd name="T0" fmla="*/ 3326 w 3326"/>
                <a:gd name="T1" fmla="*/ 2752 h 3493"/>
                <a:gd name="T2" fmla="*/ 2538 w 3326"/>
                <a:gd name="T3" fmla="*/ 3493 h 3493"/>
                <a:gd name="T4" fmla="*/ 0 w 3326"/>
                <a:gd name="T5" fmla="*/ 0 h 3493"/>
                <a:gd name="T6" fmla="*/ 3326 w 3326"/>
                <a:gd name="T7" fmla="*/ 2752 h 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6" h="3493">
                  <a:moveTo>
                    <a:pt x="3326" y="2752"/>
                  </a:moveTo>
                  <a:cubicBezTo>
                    <a:pt x="3096" y="3031"/>
                    <a:pt x="2831" y="3280"/>
                    <a:pt x="2538" y="3493"/>
                  </a:cubicBezTo>
                  <a:lnTo>
                    <a:pt x="0" y="0"/>
                  </a:lnTo>
                  <a:lnTo>
                    <a:pt x="3326" y="2752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156">
              <a:extLst>
                <a:ext uri="{FF2B5EF4-FFF2-40B4-BE49-F238E27FC236}">
                  <a16:creationId xmlns:a16="http://schemas.microsoft.com/office/drawing/2014/main" id="{722399F8-601E-4C4C-B91A-0DAE838D3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1339850" cy="2117725"/>
            </a:xfrm>
            <a:custGeom>
              <a:avLst/>
              <a:gdLst>
                <a:gd name="T0" fmla="*/ 2538 w 2538"/>
                <a:gd name="T1" fmla="*/ 3493 h 4014"/>
                <a:gd name="T2" fmla="*/ 1589 w 2538"/>
                <a:gd name="T3" fmla="*/ 4014 h 4014"/>
                <a:gd name="T4" fmla="*/ 0 w 2538"/>
                <a:gd name="T5" fmla="*/ 0 h 4014"/>
                <a:gd name="T6" fmla="*/ 2538 w 2538"/>
                <a:gd name="T7" fmla="*/ 3493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8" h="4014">
                  <a:moveTo>
                    <a:pt x="2538" y="3493"/>
                  </a:moveTo>
                  <a:cubicBezTo>
                    <a:pt x="2245" y="3705"/>
                    <a:pt x="1926" y="3881"/>
                    <a:pt x="1589" y="4014"/>
                  </a:cubicBezTo>
                  <a:lnTo>
                    <a:pt x="0" y="0"/>
                  </a:lnTo>
                  <a:lnTo>
                    <a:pt x="2538" y="3493"/>
                  </a:lnTo>
                  <a:close/>
                </a:path>
              </a:pathLst>
            </a:custGeom>
            <a:solidFill>
              <a:srgbClr val="255E9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157">
              <a:extLst>
                <a:ext uri="{FF2B5EF4-FFF2-40B4-BE49-F238E27FC236}">
                  <a16:creationId xmlns:a16="http://schemas.microsoft.com/office/drawing/2014/main" id="{4CEF8C5A-66B3-4A78-8D83-6E52DB024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1339850" cy="2117725"/>
            </a:xfrm>
            <a:custGeom>
              <a:avLst/>
              <a:gdLst>
                <a:gd name="T0" fmla="*/ 2538 w 2538"/>
                <a:gd name="T1" fmla="*/ 3493 h 4014"/>
                <a:gd name="T2" fmla="*/ 1589 w 2538"/>
                <a:gd name="T3" fmla="*/ 4014 h 4014"/>
                <a:gd name="T4" fmla="*/ 0 w 2538"/>
                <a:gd name="T5" fmla="*/ 0 h 4014"/>
                <a:gd name="T6" fmla="*/ 2538 w 2538"/>
                <a:gd name="T7" fmla="*/ 3493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8" h="4014">
                  <a:moveTo>
                    <a:pt x="2538" y="3493"/>
                  </a:moveTo>
                  <a:cubicBezTo>
                    <a:pt x="2245" y="3705"/>
                    <a:pt x="1926" y="3881"/>
                    <a:pt x="1589" y="4014"/>
                  </a:cubicBezTo>
                  <a:lnTo>
                    <a:pt x="0" y="0"/>
                  </a:lnTo>
                  <a:lnTo>
                    <a:pt x="2538" y="349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158">
              <a:extLst>
                <a:ext uri="{FF2B5EF4-FFF2-40B4-BE49-F238E27FC236}">
                  <a16:creationId xmlns:a16="http://schemas.microsoft.com/office/drawing/2014/main" id="{54FC20F6-1293-41FC-9CA2-04315F9CE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838200" cy="2259013"/>
            </a:xfrm>
            <a:custGeom>
              <a:avLst/>
              <a:gdLst>
                <a:gd name="T0" fmla="*/ 1589 w 1589"/>
                <a:gd name="T1" fmla="*/ 4014 h 4283"/>
                <a:gd name="T2" fmla="*/ 541 w 1589"/>
                <a:gd name="T3" fmla="*/ 4283 h 4283"/>
                <a:gd name="T4" fmla="*/ 0 w 1589"/>
                <a:gd name="T5" fmla="*/ 0 h 4283"/>
                <a:gd name="T6" fmla="*/ 1589 w 1589"/>
                <a:gd name="T7" fmla="*/ 4014 h 4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9" h="4283">
                  <a:moveTo>
                    <a:pt x="1589" y="4014"/>
                  </a:moveTo>
                  <a:cubicBezTo>
                    <a:pt x="1253" y="4147"/>
                    <a:pt x="901" y="4237"/>
                    <a:pt x="541" y="4283"/>
                  </a:cubicBezTo>
                  <a:lnTo>
                    <a:pt x="0" y="0"/>
                  </a:lnTo>
                  <a:lnTo>
                    <a:pt x="1589" y="4014"/>
                  </a:lnTo>
                  <a:close/>
                </a:path>
              </a:pathLst>
            </a:custGeom>
            <a:solidFill>
              <a:srgbClr val="43682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159">
              <a:extLst>
                <a:ext uri="{FF2B5EF4-FFF2-40B4-BE49-F238E27FC236}">
                  <a16:creationId xmlns:a16="http://schemas.microsoft.com/office/drawing/2014/main" id="{A7D60AC9-A92D-4FF9-894D-FF7592B34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838200" cy="2259013"/>
            </a:xfrm>
            <a:custGeom>
              <a:avLst/>
              <a:gdLst>
                <a:gd name="T0" fmla="*/ 1589 w 1589"/>
                <a:gd name="T1" fmla="*/ 4014 h 4283"/>
                <a:gd name="T2" fmla="*/ 541 w 1589"/>
                <a:gd name="T3" fmla="*/ 4283 h 4283"/>
                <a:gd name="T4" fmla="*/ 0 w 1589"/>
                <a:gd name="T5" fmla="*/ 0 h 4283"/>
                <a:gd name="T6" fmla="*/ 1589 w 1589"/>
                <a:gd name="T7" fmla="*/ 4014 h 4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9" h="4283">
                  <a:moveTo>
                    <a:pt x="1589" y="4014"/>
                  </a:moveTo>
                  <a:cubicBezTo>
                    <a:pt x="1253" y="4147"/>
                    <a:pt x="901" y="4237"/>
                    <a:pt x="541" y="4283"/>
                  </a:cubicBezTo>
                  <a:lnTo>
                    <a:pt x="0" y="0"/>
                  </a:lnTo>
                  <a:lnTo>
                    <a:pt x="1589" y="4014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160">
              <a:extLst>
                <a:ext uri="{FF2B5EF4-FFF2-40B4-BE49-F238E27FC236}">
                  <a16:creationId xmlns:a16="http://schemas.microsoft.com/office/drawing/2014/main" id="{53301925-8002-41C6-BEB1-2295599C9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2" y="3429001"/>
              <a:ext cx="571500" cy="2282825"/>
            </a:xfrm>
            <a:custGeom>
              <a:avLst/>
              <a:gdLst>
                <a:gd name="T0" fmla="*/ 1082 w 1082"/>
                <a:gd name="T1" fmla="*/ 4283 h 4328"/>
                <a:gd name="T2" fmla="*/ 0 w 1082"/>
                <a:gd name="T3" fmla="*/ 4283 h 4328"/>
                <a:gd name="T4" fmla="*/ 541 w 1082"/>
                <a:gd name="T5" fmla="*/ 0 h 4328"/>
                <a:gd name="T6" fmla="*/ 1082 w 1082"/>
                <a:gd name="T7" fmla="*/ 4283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2" h="4328">
                  <a:moveTo>
                    <a:pt x="1082" y="4283"/>
                  </a:moveTo>
                  <a:cubicBezTo>
                    <a:pt x="723" y="4328"/>
                    <a:pt x="360" y="4328"/>
                    <a:pt x="0" y="4283"/>
                  </a:cubicBezTo>
                  <a:lnTo>
                    <a:pt x="541" y="0"/>
                  </a:lnTo>
                  <a:lnTo>
                    <a:pt x="1082" y="4283"/>
                  </a:lnTo>
                  <a:close/>
                </a:path>
              </a:pathLst>
            </a:custGeom>
            <a:solidFill>
              <a:srgbClr val="698ED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161">
              <a:extLst>
                <a:ext uri="{FF2B5EF4-FFF2-40B4-BE49-F238E27FC236}">
                  <a16:creationId xmlns:a16="http://schemas.microsoft.com/office/drawing/2014/main" id="{3357A7C0-993D-4986-8163-CD9E0BD11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2" y="3429001"/>
              <a:ext cx="571500" cy="2282825"/>
            </a:xfrm>
            <a:custGeom>
              <a:avLst/>
              <a:gdLst>
                <a:gd name="T0" fmla="*/ 1082 w 1082"/>
                <a:gd name="T1" fmla="*/ 4283 h 4328"/>
                <a:gd name="T2" fmla="*/ 0 w 1082"/>
                <a:gd name="T3" fmla="*/ 4283 h 4328"/>
                <a:gd name="T4" fmla="*/ 541 w 1082"/>
                <a:gd name="T5" fmla="*/ 0 h 4328"/>
                <a:gd name="T6" fmla="*/ 1082 w 1082"/>
                <a:gd name="T7" fmla="*/ 4283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2" h="4328">
                  <a:moveTo>
                    <a:pt x="1082" y="4283"/>
                  </a:moveTo>
                  <a:cubicBezTo>
                    <a:pt x="723" y="4328"/>
                    <a:pt x="360" y="4328"/>
                    <a:pt x="0" y="4283"/>
                  </a:cubicBezTo>
                  <a:lnTo>
                    <a:pt x="541" y="0"/>
                  </a:lnTo>
                  <a:lnTo>
                    <a:pt x="1082" y="428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162">
              <a:extLst>
                <a:ext uri="{FF2B5EF4-FFF2-40B4-BE49-F238E27FC236}">
                  <a16:creationId xmlns:a16="http://schemas.microsoft.com/office/drawing/2014/main" id="{12C85725-F7A8-4E4A-B85D-FF54655C5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2" y="3429001"/>
              <a:ext cx="838200" cy="2259013"/>
            </a:xfrm>
            <a:custGeom>
              <a:avLst/>
              <a:gdLst>
                <a:gd name="T0" fmla="*/ 1048 w 1589"/>
                <a:gd name="T1" fmla="*/ 4283 h 4283"/>
                <a:gd name="T2" fmla="*/ 0 w 1589"/>
                <a:gd name="T3" fmla="*/ 4014 h 4283"/>
                <a:gd name="T4" fmla="*/ 1589 w 1589"/>
                <a:gd name="T5" fmla="*/ 0 h 4283"/>
                <a:gd name="T6" fmla="*/ 1048 w 1589"/>
                <a:gd name="T7" fmla="*/ 4283 h 4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9" h="4283">
                  <a:moveTo>
                    <a:pt x="1048" y="4283"/>
                  </a:moveTo>
                  <a:cubicBezTo>
                    <a:pt x="689" y="4237"/>
                    <a:pt x="337" y="4147"/>
                    <a:pt x="0" y="4014"/>
                  </a:cubicBezTo>
                  <a:lnTo>
                    <a:pt x="1589" y="0"/>
                  </a:lnTo>
                  <a:lnTo>
                    <a:pt x="1048" y="4283"/>
                  </a:lnTo>
                  <a:close/>
                </a:path>
              </a:pathLst>
            </a:custGeom>
            <a:solidFill>
              <a:srgbClr val="F1975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163">
              <a:extLst>
                <a:ext uri="{FF2B5EF4-FFF2-40B4-BE49-F238E27FC236}">
                  <a16:creationId xmlns:a16="http://schemas.microsoft.com/office/drawing/2014/main" id="{F16DC409-3AA7-49F4-9652-07EC41025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2" y="3429001"/>
              <a:ext cx="838200" cy="2259013"/>
            </a:xfrm>
            <a:custGeom>
              <a:avLst/>
              <a:gdLst>
                <a:gd name="T0" fmla="*/ 1048 w 1589"/>
                <a:gd name="T1" fmla="*/ 4283 h 4283"/>
                <a:gd name="T2" fmla="*/ 0 w 1589"/>
                <a:gd name="T3" fmla="*/ 4014 h 4283"/>
                <a:gd name="T4" fmla="*/ 1589 w 1589"/>
                <a:gd name="T5" fmla="*/ 0 h 4283"/>
                <a:gd name="T6" fmla="*/ 1048 w 1589"/>
                <a:gd name="T7" fmla="*/ 4283 h 4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9" h="4283">
                  <a:moveTo>
                    <a:pt x="1048" y="4283"/>
                  </a:moveTo>
                  <a:cubicBezTo>
                    <a:pt x="689" y="4237"/>
                    <a:pt x="337" y="4147"/>
                    <a:pt x="0" y="4014"/>
                  </a:cubicBezTo>
                  <a:lnTo>
                    <a:pt x="1589" y="0"/>
                  </a:lnTo>
                  <a:lnTo>
                    <a:pt x="1048" y="428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64">
              <a:extLst>
                <a:ext uri="{FF2B5EF4-FFF2-40B4-BE49-F238E27FC236}">
                  <a16:creationId xmlns:a16="http://schemas.microsoft.com/office/drawing/2014/main" id="{BD7596FD-CDEA-45AB-9191-619E28C16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0" y="3429001"/>
              <a:ext cx="1338263" cy="2117725"/>
            </a:xfrm>
            <a:custGeom>
              <a:avLst/>
              <a:gdLst>
                <a:gd name="T0" fmla="*/ 948 w 2537"/>
                <a:gd name="T1" fmla="*/ 4014 h 4014"/>
                <a:gd name="T2" fmla="*/ 0 w 2537"/>
                <a:gd name="T3" fmla="*/ 3493 h 4014"/>
                <a:gd name="T4" fmla="*/ 2537 w 2537"/>
                <a:gd name="T5" fmla="*/ 0 h 4014"/>
                <a:gd name="T6" fmla="*/ 948 w 2537"/>
                <a:gd name="T7" fmla="*/ 4014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014">
                  <a:moveTo>
                    <a:pt x="948" y="4014"/>
                  </a:moveTo>
                  <a:cubicBezTo>
                    <a:pt x="612" y="3881"/>
                    <a:pt x="293" y="3705"/>
                    <a:pt x="0" y="3493"/>
                  </a:cubicBezTo>
                  <a:lnTo>
                    <a:pt x="2537" y="0"/>
                  </a:lnTo>
                  <a:lnTo>
                    <a:pt x="948" y="4014"/>
                  </a:lnTo>
                  <a:close/>
                </a:path>
              </a:pathLst>
            </a:custGeom>
            <a:solidFill>
              <a:srgbClr val="B7B7B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165">
              <a:extLst>
                <a:ext uri="{FF2B5EF4-FFF2-40B4-BE49-F238E27FC236}">
                  <a16:creationId xmlns:a16="http://schemas.microsoft.com/office/drawing/2014/main" id="{A02F39B9-230D-457A-9961-38DDF3A0D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0" y="3429001"/>
              <a:ext cx="1338263" cy="2117725"/>
            </a:xfrm>
            <a:custGeom>
              <a:avLst/>
              <a:gdLst>
                <a:gd name="T0" fmla="*/ 948 w 2537"/>
                <a:gd name="T1" fmla="*/ 4014 h 4014"/>
                <a:gd name="T2" fmla="*/ 0 w 2537"/>
                <a:gd name="T3" fmla="*/ 3493 h 4014"/>
                <a:gd name="T4" fmla="*/ 2537 w 2537"/>
                <a:gd name="T5" fmla="*/ 0 h 4014"/>
                <a:gd name="T6" fmla="*/ 948 w 2537"/>
                <a:gd name="T7" fmla="*/ 4014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014">
                  <a:moveTo>
                    <a:pt x="948" y="4014"/>
                  </a:moveTo>
                  <a:cubicBezTo>
                    <a:pt x="612" y="3881"/>
                    <a:pt x="293" y="3705"/>
                    <a:pt x="0" y="3493"/>
                  </a:cubicBezTo>
                  <a:lnTo>
                    <a:pt x="2537" y="0"/>
                  </a:lnTo>
                  <a:lnTo>
                    <a:pt x="948" y="4014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166">
              <a:extLst>
                <a:ext uri="{FF2B5EF4-FFF2-40B4-BE49-F238E27FC236}">
                  <a16:creationId xmlns:a16="http://schemas.microsoft.com/office/drawing/2014/main" id="{3FC971DC-9C80-4136-AF28-F9D3E0F9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3429001"/>
              <a:ext cx="1754188" cy="1843088"/>
            </a:xfrm>
            <a:custGeom>
              <a:avLst/>
              <a:gdLst>
                <a:gd name="T0" fmla="*/ 788 w 3325"/>
                <a:gd name="T1" fmla="*/ 3493 h 3493"/>
                <a:gd name="T2" fmla="*/ 0 w 3325"/>
                <a:gd name="T3" fmla="*/ 2752 h 3493"/>
                <a:gd name="T4" fmla="*/ 3325 w 3325"/>
                <a:gd name="T5" fmla="*/ 0 h 3493"/>
                <a:gd name="T6" fmla="*/ 788 w 3325"/>
                <a:gd name="T7" fmla="*/ 3493 h 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5" h="3493">
                  <a:moveTo>
                    <a:pt x="788" y="3493"/>
                  </a:moveTo>
                  <a:cubicBezTo>
                    <a:pt x="495" y="3280"/>
                    <a:pt x="230" y="3031"/>
                    <a:pt x="0" y="2752"/>
                  </a:cubicBezTo>
                  <a:lnTo>
                    <a:pt x="3325" y="0"/>
                  </a:lnTo>
                  <a:lnTo>
                    <a:pt x="788" y="3493"/>
                  </a:lnTo>
                  <a:close/>
                </a:path>
              </a:pathLst>
            </a:custGeom>
            <a:solidFill>
              <a:srgbClr val="FFCD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167">
              <a:extLst>
                <a:ext uri="{FF2B5EF4-FFF2-40B4-BE49-F238E27FC236}">
                  <a16:creationId xmlns:a16="http://schemas.microsoft.com/office/drawing/2014/main" id="{AFD297A7-9460-4F16-A728-4C725F31B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3429001"/>
              <a:ext cx="1754188" cy="1843088"/>
            </a:xfrm>
            <a:custGeom>
              <a:avLst/>
              <a:gdLst>
                <a:gd name="T0" fmla="*/ 788 w 3325"/>
                <a:gd name="T1" fmla="*/ 3493 h 3493"/>
                <a:gd name="T2" fmla="*/ 0 w 3325"/>
                <a:gd name="T3" fmla="*/ 2752 h 3493"/>
                <a:gd name="T4" fmla="*/ 3325 w 3325"/>
                <a:gd name="T5" fmla="*/ 0 h 3493"/>
                <a:gd name="T6" fmla="*/ 788 w 3325"/>
                <a:gd name="T7" fmla="*/ 3493 h 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5" h="3493">
                  <a:moveTo>
                    <a:pt x="788" y="3493"/>
                  </a:moveTo>
                  <a:cubicBezTo>
                    <a:pt x="495" y="3280"/>
                    <a:pt x="230" y="3031"/>
                    <a:pt x="0" y="2752"/>
                  </a:cubicBezTo>
                  <a:lnTo>
                    <a:pt x="3325" y="0"/>
                  </a:lnTo>
                  <a:lnTo>
                    <a:pt x="788" y="349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168">
              <a:extLst>
                <a:ext uri="{FF2B5EF4-FFF2-40B4-BE49-F238E27FC236}">
                  <a16:creationId xmlns:a16="http://schemas.microsoft.com/office/drawing/2014/main" id="{02F33169-98A0-4100-BB59-F9F313112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7" y="3429001"/>
              <a:ext cx="2060575" cy="1450975"/>
            </a:xfrm>
            <a:custGeom>
              <a:avLst/>
              <a:gdLst>
                <a:gd name="T0" fmla="*/ 580 w 3905"/>
                <a:gd name="T1" fmla="*/ 2752 h 2752"/>
                <a:gd name="T2" fmla="*/ 0 w 3905"/>
                <a:gd name="T3" fmla="*/ 1838 h 2752"/>
                <a:gd name="T4" fmla="*/ 3905 w 3905"/>
                <a:gd name="T5" fmla="*/ 0 h 2752"/>
                <a:gd name="T6" fmla="*/ 580 w 3905"/>
                <a:gd name="T7" fmla="*/ 2752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5" h="2752">
                  <a:moveTo>
                    <a:pt x="580" y="2752"/>
                  </a:moveTo>
                  <a:cubicBezTo>
                    <a:pt x="349" y="2473"/>
                    <a:pt x="154" y="2166"/>
                    <a:pt x="0" y="1838"/>
                  </a:cubicBezTo>
                  <a:lnTo>
                    <a:pt x="3905" y="0"/>
                  </a:lnTo>
                  <a:lnTo>
                    <a:pt x="580" y="2752"/>
                  </a:lnTo>
                  <a:close/>
                </a:path>
              </a:pathLst>
            </a:custGeom>
            <a:solidFill>
              <a:srgbClr val="7CAF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169">
              <a:extLst>
                <a:ext uri="{FF2B5EF4-FFF2-40B4-BE49-F238E27FC236}">
                  <a16:creationId xmlns:a16="http://schemas.microsoft.com/office/drawing/2014/main" id="{4E2E2FEC-366B-4B6D-BC82-3B9F639B0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7" y="3429001"/>
              <a:ext cx="2060575" cy="1450975"/>
            </a:xfrm>
            <a:custGeom>
              <a:avLst/>
              <a:gdLst>
                <a:gd name="T0" fmla="*/ 580 w 3905"/>
                <a:gd name="T1" fmla="*/ 2752 h 2752"/>
                <a:gd name="T2" fmla="*/ 0 w 3905"/>
                <a:gd name="T3" fmla="*/ 1838 h 2752"/>
                <a:gd name="T4" fmla="*/ 3905 w 3905"/>
                <a:gd name="T5" fmla="*/ 0 h 2752"/>
                <a:gd name="T6" fmla="*/ 580 w 3905"/>
                <a:gd name="T7" fmla="*/ 2752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5" h="2752">
                  <a:moveTo>
                    <a:pt x="580" y="2752"/>
                  </a:moveTo>
                  <a:cubicBezTo>
                    <a:pt x="349" y="2473"/>
                    <a:pt x="154" y="2166"/>
                    <a:pt x="0" y="1838"/>
                  </a:cubicBezTo>
                  <a:lnTo>
                    <a:pt x="3905" y="0"/>
                  </a:lnTo>
                  <a:lnTo>
                    <a:pt x="580" y="2752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170">
              <a:extLst>
                <a:ext uri="{FF2B5EF4-FFF2-40B4-BE49-F238E27FC236}">
                  <a16:creationId xmlns:a16="http://schemas.microsoft.com/office/drawing/2014/main" id="{F0DDCFE7-57BE-407F-959E-C094E5F84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" y="3429001"/>
              <a:ext cx="2236788" cy="969963"/>
            </a:xfrm>
            <a:custGeom>
              <a:avLst/>
              <a:gdLst>
                <a:gd name="T0" fmla="*/ 335 w 4240"/>
                <a:gd name="T1" fmla="*/ 1838 h 1838"/>
                <a:gd name="T2" fmla="*/ 0 w 4240"/>
                <a:gd name="T3" fmla="*/ 809 h 1838"/>
                <a:gd name="T4" fmla="*/ 4240 w 4240"/>
                <a:gd name="T5" fmla="*/ 0 h 1838"/>
                <a:gd name="T6" fmla="*/ 335 w 4240"/>
                <a:gd name="T7" fmla="*/ 1838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0" h="1838">
                  <a:moveTo>
                    <a:pt x="335" y="1838"/>
                  </a:moveTo>
                  <a:cubicBezTo>
                    <a:pt x="181" y="1511"/>
                    <a:pt x="68" y="1165"/>
                    <a:pt x="0" y="809"/>
                  </a:cubicBezTo>
                  <a:lnTo>
                    <a:pt x="4240" y="0"/>
                  </a:lnTo>
                  <a:lnTo>
                    <a:pt x="335" y="1838"/>
                  </a:lnTo>
                  <a:close/>
                </a:path>
              </a:pathLst>
            </a:custGeom>
            <a:solidFill>
              <a:srgbClr val="8CC16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171">
              <a:extLst>
                <a:ext uri="{FF2B5EF4-FFF2-40B4-BE49-F238E27FC236}">
                  <a16:creationId xmlns:a16="http://schemas.microsoft.com/office/drawing/2014/main" id="{57E78019-E534-4A5D-A17C-F1D7E4D66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" y="3429001"/>
              <a:ext cx="2236788" cy="969963"/>
            </a:xfrm>
            <a:custGeom>
              <a:avLst/>
              <a:gdLst>
                <a:gd name="T0" fmla="*/ 335 w 4240"/>
                <a:gd name="T1" fmla="*/ 1838 h 1838"/>
                <a:gd name="T2" fmla="*/ 0 w 4240"/>
                <a:gd name="T3" fmla="*/ 809 h 1838"/>
                <a:gd name="T4" fmla="*/ 4240 w 4240"/>
                <a:gd name="T5" fmla="*/ 0 h 1838"/>
                <a:gd name="T6" fmla="*/ 335 w 4240"/>
                <a:gd name="T7" fmla="*/ 1838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0" h="1838">
                  <a:moveTo>
                    <a:pt x="335" y="1838"/>
                  </a:moveTo>
                  <a:cubicBezTo>
                    <a:pt x="181" y="1511"/>
                    <a:pt x="68" y="1165"/>
                    <a:pt x="0" y="809"/>
                  </a:cubicBezTo>
                  <a:lnTo>
                    <a:pt x="4240" y="0"/>
                  </a:lnTo>
                  <a:lnTo>
                    <a:pt x="335" y="1838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172">
              <a:extLst>
                <a:ext uri="{FF2B5EF4-FFF2-40B4-BE49-F238E27FC236}">
                  <a16:creationId xmlns:a16="http://schemas.microsoft.com/office/drawing/2014/main" id="{7E980C25-8E6E-4C90-BFBF-AF837927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3286126"/>
              <a:ext cx="2284413" cy="569913"/>
            </a:xfrm>
            <a:custGeom>
              <a:avLst/>
              <a:gdLst>
                <a:gd name="T0" fmla="*/ 90 w 4330"/>
                <a:gd name="T1" fmla="*/ 1080 h 1080"/>
                <a:gd name="T2" fmla="*/ 23 w 4330"/>
                <a:gd name="T3" fmla="*/ 0 h 1080"/>
                <a:gd name="T4" fmla="*/ 4330 w 4330"/>
                <a:gd name="T5" fmla="*/ 271 h 1080"/>
                <a:gd name="T6" fmla="*/ 90 w 4330"/>
                <a:gd name="T7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0" h="1080">
                  <a:moveTo>
                    <a:pt x="90" y="1080"/>
                  </a:moveTo>
                  <a:cubicBezTo>
                    <a:pt x="23" y="725"/>
                    <a:pt x="0" y="362"/>
                    <a:pt x="23" y="0"/>
                  </a:cubicBezTo>
                  <a:lnTo>
                    <a:pt x="4330" y="271"/>
                  </a:lnTo>
                  <a:lnTo>
                    <a:pt x="90" y="108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173">
              <a:extLst>
                <a:ext uri="{FF2B5EF4-FFF2-40B4-BE49-F238E27FC236}">
                  <a16:creationId xmlns:a16="http://schemas.microsoft.com/office/drawing/2014/main" id="{5D0432F6-18A3-4190-8B86-B6F11765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3286126"/>
              <a:ext cx="2284413" cy="569913"/>
            </a:xfrm>
            <a:custGeom>
              <a:avLst/>
              <a:gdLst>
                <a:gd name="T0" fmla="*/ 90 w 4330"/>
                <a:gd name="T1" fmla="*/ 1080 h 1080"/>
                <a:gd name="T2" fmla="*/ 23 w 4330"/>
                <a:gd name="T3" fmla="*/ 0 h 1080"/>
                <a:gd name="T4" fmla="*/ 4330 w 4330"/>
                <a:gd name="T5" fmla="*/ 271 h 1080"/>
                <a:gd name="T6" fmla="*/ 90 w 4330"/>
                <a:gd name="T7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0" h="1080">
                  <a:moveTo>
                    <a:pt x="90" y="1080"/>
                  </a:moveTo>
                  <a:cubicBezTo>
                    <a:pt x="23" y="725"/>
                    <a:pt x="0" y="362"/>
                    <a:pt x="23" y="0"/>
                  </a:cubicBezTo>
                  <a:lnTo>
                    <a:pt x="4330" y="271"/>
                  </a:lnTo>
                  <a:lnTo>
                    <a:pt x="90" y="108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174">
              <a:extLst>
                <a:ext uri="{FF2B5EF4-FFF2-40B4-BE49-F238E27FC236}">
                  <a16:creationId xmlns:a16="http://schemas.microsoft.com/office/drawing/2014/main" id="{FC353036-13A1-47E3-B2C7-543CD64CB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0" y="2725738"/>
              <a:ext cx="2271713" cy="703263"/>
            </a:xfrm>
            <a:custGeom>
              <a:avLst/>
              <a:gdLst>
                <a:gd name="T0" fmla="*/ 0 w 4307"/>
                <a:gd name="T1" fmla="*/ 1062 h 1333"/>
                <a:gd name="T2" fmla="*/ 202 w 4307"/>
                <a:gd name="T3" fmla="*/ 0 h 1333"/>
                <a:gd name="T4" fmla="*/ 4307 w 4307"/>
                <a:gd name="T5" fmla="*/ 1333 h 1333"/>
                <a:gd name="T6" fmla="*/ 0 w 4307"/>
                <a:gd name="T7" fmla="*/ 1062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7" h="1333">
                  <a:moveTo>
                    <a:pt x="0" y="1062"/>
                  </a:moveTo>
                  <a:cubicBezTo>
                    <a:pt x="22" y="701"/>
                    <a:pt x="90" y="344"/>
                    <a:pt x="202" y="0"/>
                  </a:cubicBezTo>
                  <a:lnTo>
                    <a:pt x="4307" y="1333"/>
                  </a:lnTo>
                  <a:lnTo>
                    <a:pt x="0" y="1062"/>
                  </a:lnTo>
                  <a:close/>
                </a:path>
              </a:pathLst>
            </a:custGeom>
            <a:solidFill>
              <a:srgbClr val="D2601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175">
              <a:extLst>
                <a:ext uri="{FF2B5EF4-FFF2-40B4-BE49-F238E27FC236}">
                  <a16:creationId xmlns:a16="http://schemas.microsoft.com/office/drawing/2014/main" id="{756C9C91-1D8C-496F-97F1-2D7BFFC1A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0" y="2725738"/>
              <a:ext cx="2271713" cy="703263"/>
            </a:xfrm>
            <a:custGeom>
              <a:avLst/>
              <a:gdLst>
                <a:gd name="T0" fmla="*/ 0 w 4307"/>
                <a:gd name="T1" fmla="*/ 1062 h 1333"/>
                <a:gd name="T2" fmla="*/ 202 w 4307"/>
                <a:gd name="T3" fmla="*/ 0 h 1333"/>
                <a:gd name="T4" fmla="*/ 4307 w 4307"/>
                <a:gd name="T5" fmla="*/ 1333 h 1333"/>
                <a:gd name="T6" fmla="*/ 0 w 4307"/>
                <a:gd name="T7" fmla="*/ 1062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7" h="1333">
                  <a:moveTo>
                    <a:pt x="0" y="1062"/>
                  </a:moveTo>
                  <a:cubicBezTo>
                    <a:pt x="22" y="701"/>
                    <a:pt x="90" y="344"/>
                    <a:pt x="202" y="0"/>
                  </a:cubicBezTo>
                  <a:lnTo>
                    <a:pt x="4307" y="1333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176">
              <a:extLst>
                <a:ext uri="{FF2B5EF4-FFF2-40B4-BE49-F238E27FC236}">
                  <a16:creationId xmlns:a16="http://schemas.microsoft.com/office/drawing/2014/main" id="{CF092518-6088-4402-B09C-436719E8E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2" y="2209801"/>
              <a:ext cx="2165350" cy="1219200"/>
            </a:xfrm>
            <a:custGeom>
              <a:avLst/>
              <a:gdLst>
                <a:gd name="T0" fmla="*/ 0 w 4105"/>
                <a:gd name="T1" fmla="*/ 979 h 2312"/>
                <a:gd name="T2" fmla="*/ 461 w 4105"/>
                <a:gd name="T3" fmla="*/ 0 h 2312"/>
                <a:gd name="T4" fmla="*/ 4105 w 4105"/>
                <a:gd name="T5" fmla="*/ 2312 h 2312"/>
                <a:gd name="T6" fmla="*/ 0 w 4105"/>
                <a:gd name="T7" fmla="*/ 979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312">
                  <a:moveTo>
                    <a:pt x="0" y="979"/>
                  </a:moveTo>
                  <a:cubicBezTo>
                    <a:pt x="112" y="634"/>
                    <a:pt x="267" y="305"/>
                    <a:pt x="461" y="0"/>
                  </a:cubicBezTo>
                  <a:lnTo>
                    <a:pt x="4105" y="231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8484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177">
              <a:extLst>
                <a:ext uri="{FF2B5EF4-FFF2-40B4-BE49-F238E27FC236}">
                  <a16:creationId xmlns:a16="http://schemas.microsoft.com/office/drawing/2014/main" id="{5FB94424-46EE-440D-A97A-1FDB9646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2" y="2209801"/>
              <a:ext cx="2165350" cy="1219200"/>
            </a:xfrm>
            <a:custGeom>
              <a:avLst/>
              <a:gdLst>
                <a:gd name="T0" fmla="*/ 0 w 4105"/>
                <a:gd name="T1" fmla="*/ 979 h 2312"/>
                <a:gd name="T2" fmla="*/ 461 w 4105"/>
                <a:gd name="T3" fmla="*/ 0 h 2312"/>
                <a:gd name="T4" fmla="*/ 4105 w 4105"/>
                <a:gd name="T5" fmla="*/ 2312 h 2312"/>
                <a:gd name="T6" fmla="*/ 0 w 4105"/>
                <a:gd name="T7" fmla="*/ 979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312">
                  <a:moveTo>
                    <a:pt x="0" y="979"/>
                  </a:moveTo>
                  <a:cubicBezTo>
                    <a:pt x="112" y="634"/>
                    <a:pt x="267" y="305"/>
                    <a:pt x="461" y="0"/>
                  </a:cubicBezTo>
                  <a:lnTo>
                    <a:pt x="4105" y="2312"/>
                  </a:lnTo>
                  <a:lnTo>
                    <a:pt x="0" y="979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178">
              <a:extLst>
                <a:ext uri="{FF2B5EF4-FFF2-40B4-BE49-F238E27FC236}">
                  <a16:creationId xmlns:a16="http://schemas.microsoft.com/office/drawing/2014/main" id="{C13D3C08-6904-49EC-85EE-53E654979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770063"/>
              <a:ext cx="1922463" cy="1658938"/>
            </a:xfrm>
            <a:custGeom>
              <a:avLst/>
              <a:gdLst>
                <a:gd name="T0" fmla="*/ 0 w 3644"/>
                <a:gd name="T1" fmla="*/ 834 h 3146"/>
                <a:gd name="T2" fmla="*/ 690 w 3644"/>
                <a:gd name="T3" fmla="*/ 0 h 3146"/>
                <a:gd name="T4" fmla="*/ 3644 w 3644"/>
                <a:gd name="T5" fmla="*/ 3146 h 3146"/>
                <a:gd name="T6" fmla="*/ 0 w 3644"/>
                <a:gd name="T7" fmla="*/ 834 h 3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4" h="3146">
                  <a:moveTo>
                    <a:pt x="0" y="834"/>
                  </a:moveTo>
                  <a:cubicBezTo>
                    <a:pt x="194" y="528"/>
                    <a:pt x="426" y="248"/>
                    <a:pt x="690" y="0"/>
                  </a:cubicBezTo>
                  <a:lnTo>
                    <a:pt x="3644" y="3146"/>
                  </a:lnTo>
                  <a:lnTo>
                    <a:pt x="0" y="834"/>
                  </a:lnTo>
                  <a:close/>
                </a:path>
              </a:pathLst>
            </a:custGeom>
            <a:solidFill>
              <a:srgbClr val="CC9A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179">
              <a:extLst>
                <a:ext uri="{FF2B5EF4-FFF2-40B4-BE49-F238E27FC236}">
                  <a16:creationId xmlns:a16="http://schemas.microsoft.com/office/drawing/2014/main" id="{18220C6E-34BB-41C5-9B59-EAAEAE66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770063"/>
              <a:ext cx="1922463" cy="1658938"/>
            </a:xfrm>
            <a:custGeom>
              <a:avLst/>
              <a:gdLst>
                <a:gd name="T0" fmla="*/ 0 w 3644"/>
                <a:gd name="T1" fmla="*/ 834 h 3146"/>
                <a:gd name="T2" fmla="*/ 690 w 3644"/>
                <a:gd name="T3" fmla="*/ 0 h 3146"/>
                <a:gd name="T4" fmla="*/ 3644 w 3644"/>
                <a:gd name="T5" fmla="*/ 3146 h 3146"/>
                <a:gd name="T6" fmla="*/ 0 w 3644"/>
                <a:gd name="T7" fmla="*/ 834 h 3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4" h="3146">
                  <a:moveTo>
                    <a:pt x="0" y="834"/>
                  </a:moveTo>
                  <a:cubicBezTo>
                    <a:pt x="194" y="528"/>
                    <a:pt x="426" y="248"/>
                    <a:pt x="690" y="0"/>
                  </a:cubicBezTo>
                  <a:lnTo>
                    <a:pt x="3644" y="3146"/>
                  </a:lnTo>
                  <a:lnTo>
                    <a:pt x="0" y="834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180">
              <a:extLst>
                <a:ext uri="{FF2B5EF4-FFF2-40B4-BE49-F238E27FC236}">
                  <a16:creationId xmlns:a16="http://schemas.microsoft.com/office/drawing/2014/main" id="{1A281E16-4294-4A04-AD3C-6E4BE09B7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887" y="1435101"/>
              <a:ext cx="1558925" cy="1993900"/>
            </a:xfrm>
            <a:custGeom>
              <a:avLst/>
              <a:gdLst>
                <a:gd name="T0" fmla="*/ 0 w 2954"/>
                <a:gd name="T1" fmla="*/ 636 h 3782"/>
                <a:gd name="T2" fmla="*/ 875 w 2954"/>
                <a:gd name="T3" fmla="*/ 0 h 3782"/>
                <a:gd name="T4" fmla="*/ 2954 w 2954"/>
                <a:gd name="T5" fmla="*/ 3782 h 3782"/>
                <a:gd name="T6" fmla="*/ 0 w 2954"/>
                <a:gd name="T7" fmla="*/ 636 h 3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4" h="3782">
                  <a:moveTo>
                    <a:pt x="0" y="636"/>
                  </a:moveTo>
                  <a:cubicBezTo>
                    <a:pt x="264" y="388"/>
                    <a:pt x="558" y="174"/>
                    <a:pt x="875" y="0"/>
                  </a:cubicBezTo>
                  <a:lnTo>
                    <a:pt x="2954" y="3782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327D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181">
              <a:extLst>
                <a:ext uri="{FF2B5EF4-FFF2-40B4-BE49-F238E27FC236}">
                  <a16:creationId xmlns:a16="http://schemas.microsoft.com/office/drawing/2014/main" id="{A3E814F5-AA23-4F78-BE9F-1B73D081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887" y="1435101"/>
              <a:ext cx="1558925" cy="1993900"/>
            </a:xfrm>
            <a:custGeom>
              <a:avLst/>
              <a:gdLst>
                <a:gd name="T0" fmla="*/ 0 w 2954"/>
                <a:gd name="T1" fmla="*/ 636 h 3782"/>
                <a:gd name="T2" fmla="*/ 875 w 2954"/>
                <a:gd name="T3" fmla="*/ 0 h 3782"/>
                <a:gd name="T4" fmla="*/ 2954 w 2954"/>
                <a:gd name="T5" fmla="*/ 3782 h 3782"/>
                <a:gd name="T6" fmla="*/ 0 w 2954"/>
                <a:gd name="T7" fmla="*/ 636 h 3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4" h="3782">
                  <a:moveTo>
                    <a:pt x="0" y="636"/>
                  </a:moveTo>
                  <a:cubicBezTo>
                    <a:pt x="264" y="388"/>
                    <a:pt x="558" y="174"/>
                    <a:pt x="875" y="0"/>
                  </a:cubicBezTo>
                  <a:lnTo>
                    <a:pt x="2954" y="3782"/>
                  </a:lnTo>
                  <a:lnTo>
                    <a:pt x="0" y="636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182">
              <a:extLst>
                <a:ext uri="{FF2B5EF4-FFF2-40B4-BE49-F238E27FC236}">
                  <a16:creationId xmlns:a16="http://schemas.microsoft.com/office/drawing/2014/main" id="{BD4FA3FF-2FF8-4AA0-9C1B-4D072334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23963"/>
              <a:ext cx="1096963" cy="2205038"/>
            </a:xfrm>
            <a:custGeom>
              <a:avLst/>
              <a:gdLst>
                <a:gd name="T0" fmla="*/ 0 w 2079"/>
                <a:gd name="T1" fmla="*/ 398 h 4180"/>
                <a:gd name="T2" fmla="*/ 1006 w 2079"/>
                <a:gd name="T3" fmla="*/ 0 h 4180"/>
                <a:gd name="T4" fmla="*/ 2079 w 2079"/>
                <a:gd name="T5" fmla="*/ 4180 h 4180"/>
                <a:gd name="T6" fmla="*/ 0 w 2079"/>
                <a:gd name="T7" fmla="*/ 398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9" h="4180">
                  <a:moveTo>
                    <a:pt x="0" y="398"/>
                  </a:moveTo>
                  <a:cubicBezTo>
                    <a:pt x="317" y="224"/>
                    <a:pt x="655" y="90"/>
                    <a:pt x="1006" y="0"/>
                  </a:cubicBezTo>
                  <a:lnTo>
                    <a:pt x="2079" y="418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5A8A3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183">
              <a:extLst>
                <a:ext uri="{FF2B5EF4-FFF2-40B4-BE49-F238E27FC236}">
                  <a16:creationId xmlns:a16="http://schemas.microsoft.com/office/drawing/2014/main" id="{5227DF91-0576-45E4-994E-520374E0B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23963"/>
              <a:ext cx="1096963" cy="2205038"/>
            </a:xfrm>
            <a:custGeom>
              <a:avLst/>
              <a:gdLst>
                <a:gd name="T0" fmla="*/ 0 w 2079"/>
                <a:gd name="T1" fmla="*/ 398 h 4180"/>
                <a:gd name="T2" fmla="*/ 1006 w 2079"/>
                <a:gd name="T3" fmla="*/ 0 h 4180"/>
                <a:gd name="T4" fmla="*/ 2079 w 2079"/>
                <a:gd name="T5" fmla="*/ 4180 h 4180"/>
                <a:gd name="T6" fmla="*/ 0 w 2079"/>
                <a:gd name="T7" fmla="*/ 398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9" h="4180">
                  <a:moveTo>
                    <a:pt x="0" y="398"/>
                  </a:moveTo>
                  <a:cubicBezTo>
                    <a:pt x="317" y="224"/>
                    <a:pt x="655" y="90"/>
                    <a:pt x="1006" y="0"/>
                  </a:cubicBezTo>
                  <a:lnTo>
                    <a:pt x="2079" y="4180"/>
                  </a:lnTo>
                  <a:lnTo>
                    <a:pt x="0" y="398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184">
              <a:extLst>
                <a:ext uri="{FF2B5EF4-FFF2-40B4-BE49-F238E27FC236}">
                  <a16:creationId xmlns:a16="http://schemas.microsoft.com/office/drawing/2014/main" id="{EF46D6F4-4F55-40F2-A31F-890E6042D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1152526"/>
              <a:ext cx="566738" cy="2276475"/>
            </a:xfrm>
            <a:custGeom>
              <a:avLst/>
              <a:gdLst>
                <a:gd name="T0" fmla="*/ 0 w 1073"/>
                <a:gd name="T1" fmla="*/ 136 h 4316"/>
                <a:gd name="T2" fmla="*/ 1073 w 1073"/>
                <a:gd name="T3" fmla="*/ 0 h 4316"/>
                <a:gd name="T4" fmla="*/ 1073 w 1073"/>
                <a:gd name="T5" fmla="*/ 4316 h 4316"/>
                <a:gd name="T6" fmla="*/ 0 w 1073"/>
                <a:gd name="T7" fmla="*/ 13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4316">
                  <a:moveTo>
                    <a:pt x="0" y="136"/>
                  </a:moveTo>
                  <a:cubicBezTo>
                    <a:pt x="351" y="46"/>
                    <a:pt x="711" y="0"/>
                    <a:pt x="1073" y="0"/>
                  </a:cubicBezTo>
                  <a:lnTo>
                    <a:pt x="1073" y="431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8FAAD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185">
              <a:extLst>
                <a:ext uri="{FF2B5EF4-FFF2-40B4-BE49-F238E27FC236}">
                  <a16:creationId xmlns:a16="http://schemas.microsoft.com/office/drawing/2014/main" id="{60154527-3724-4B2D-A9EE-A1056FCB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1152526"/>
              <a:ext cx="566738" cy="2276475"/>
            </a:xfrm>
            <a:custGeom>
              <a:avLst/>
              <a:gdLst>
                <a:gd name="T0" fmla="*/ 0 w 1073"/>
                <a:gd name="T1" fmla="*/ 136 h 4316"/>
                <a:gd name="T2" fmla="*/ 1073 w 1073"/>
                <a:gd name="T3" fmla="*/ 0 h 4316"/>
                <a:gd name="T4" fmla="*/ 1073 w 1073"/>
                <a:gd name="T5" fmla="*/ 4316 h 4316"/>
                <a:gd name="T6" fmla="*/ 0 w 1073"/>
                <a:gd name="T7" fmla="*/ 13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4316">
                  <a:moveTo>
                    <a:pt x="0" y="136"/>
                  </a:moveTo>
                  <a:cubicBezTo>
                    <a:pt x="351" y="46"/>
                    <a:pt x="711" y="0"/>
                    <a:pt x="1073" y="0"/>
                  </a:cubicBezTo>
                  <a:lnTo>
                    <a:pt x="1073" y="4316"/>
                  </a:lnTo>
                  <a:lnTo>
                    <a:pt x="0" y="136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420391D8-D218-49CE-9DFD-D2B0D80BDBCE}"/>
                </a:ext>
              </a:extLst>
            </p:cNvPr>
            <p:cNvSpPr txBox="1"/>
            <p:nvPr/>
          </p:nvSpPr>
          <p:spPr>
            <a:xfrm rot="16766262">
              <a:off x="2820071" y="167195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Максимова</a:t>
              </a:r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FACC39A8-FD7B-403F-BD22-ED3A08EFC085}"/>
                </a:ext>
              </a:extLst>
            </p:cNvPr>
            <p:cNvSpPr txBox="1"/>
            <p:nvPr/>
          </p:nvSpPr>
          <p:spPr>
            <a:xfrm rot="17640000">
              <a:off x="3282021" y="1536577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Голодов</a:t>
              </a: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28A278D7-2304-419B-A9AB-ABDB3064A5BA}"/>
                </a:ext>
              </a:extLst>
            </p:cNvPr>
            <p:cNvSpPr txBox="1"/>
            <p:nvPr/>
          </p:nvSpPr>
          <p:spPr>
            <a:xfrm rot="18540000">
              <a:off x="3672938" y="1817315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Болотова</a:t>
              </a: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DE6DBA7D-1013-47ED-A627-98853F4D2C33}"/>
                </a:ext>
              </a:extLst>
            </p:cNvPr>
            <p:cNvSpPr txBox="1"/>
            <p:nvPr/>
          </p:nvSpPr>
          <p:spPr>
            <a:xfrm rot="19440000">
              <a:off x="3824641" y="2236115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Гребиненко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46BD6024-2712-44D1-9F5C-E20E85019FCB}"/>
                </a:ext>
              </a:extLst>
            </p:cNvPr>
            <p:cNvSpPr txBox="1"/>
            <p:nvPr/>
          </p:nvSpPr>
          <p:spPr>
            <a:xfrm rot="20340000">
              <a:off x="4148343" y="252278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Королёв</a:t>
              </a: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5C18A481-9C1D-4C46-A582-B4FDAACCB210}"/>
                </a:ext>
              </a:extLst>
            </p:cNvPr>
            <p:cNvSpPr txBox="1"/>
            <p:nvPr/>
          </p:nvSpPr>
          <p:spPr>
            <a:xfrm rot="21240000">
              <a:off x="4280778" y="2907071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Курамшин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5F81B992-0D30-4D88-9FF2-81235EC78C5C}"/>
                </a:ext>
              </a:extLst>
            </p:cNvPr>
            <p:cNvSpPr txBox="1"/>
            <p:nvPr/>
          </p:nvSpPr>
          <p:spPr>
            <a:xfrm rot="22140000">
              <a:off x="4404582" y="336070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Громова</a:t>
              </a: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3B2C6251-30BA-4E60-AC52-09BA5DC93E2C}"/>
                </a:ext>
              </a:extLst>
            </p:cNvPr>
            <p:cNvSpPr txBox="1"/>
            <p:nvPr/>
          </p:nvSpPr>
          <p:spPr>
            <a:xfrm rot="23040000">
              <a:off x="4287421" y="3817690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Найденко</a:t>
              </a: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24E86650-38D1-4C2E-8C64-56FAEDC47596}"/>
                </a:ext>
              </a:extLst>
            </p:cNvPr>
            <p:cNvSpPr txBox="1"/>
            <p:nvPr/>
          </p:nvSpPr>
          <p:spPr>
            <a:xfrm rot="23940000">
              <a:off x="4035557" y="4163376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Калинина</a:t>
              </a:r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4E7EF056-CFC5-4BEF-9D90-55DF4270BA9D}"/>
                </a:ext>
              </a:extLst>
            </p:cNvPr>
            <p:cNvSpPr txBox="1"/>
            <p:nvPr/>
          </p:nvSpPr>
          <p:spPr>
            <a:xfrm rot="24840000">
              <a:off x="3872081" y="4567696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Воронова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FA9FCF0A-B202-42BB-966E-485E9C222890}"/>
                </a:ext>
              </a:extLst>
            </p:cNvPr>
            <p:cNvSpPr txBox="1"/>
            <p:nvPr/>
          </p:nvSpPr>
          <p:spPr>
            <a:xfrm rot="25380000">
              <a:off x="3313745" y="4734899"/>
              <a:ext cx="1636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Щербинина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20D1F3B4-4278-4342-A1A7-4E54A94282B0}"/>
                </a:ext>
              </a:extLst>
            </p:cNvPr>
            <p:cNvSpPr txBox="1"/>
            <p:nvPr/>
          </p:nvSpPr>
          <p:spPr>
            <a:xfrm rot="4380000">
              <a:off x="3099172" y="4947610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Солнцев</a:t>
              </a:r>
            </a:p>
          </p:txBody>
        </p: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98AE701E-46C6-4200-B8D6-982867E67BC9}"/>
                </a:ext>
              </a:extLst>
            </p:cNvPr>
            <p:cNvSpPr txBox="1"/>
            <p:nvPr/>
          </p:nvSpPr>
          <p:spPr>
            <a:xfrm rot="5280000">
              <a:off x="2665949" y="4986189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Косыгин</a:t>
              </a:r>
            </a:p>
          </p:txBody>
        </p:sp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309D9F13-639A-4EE1-BE35-8562B3FF32BB}"/>
                </a:ext>
              </a:extLst>
            </p:cNvPr>
            <p:cNvSpPr txBox="1"/>
            <p:nvPr/>
          </p:nvSpPr>
          <p:spPr>
            <a:xfrm rot="6240000">
              <a:off x="2261566" y="489032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Соколова</a:t>
              </a:r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8CB30F33-322A-45AD-95E9-BD1C8E0D6D08}"/>
                </a:ext>
              </a:extLst>
            </p:cNvPr>
            <p:cNvSpPr txBox="1"/>
            <p:nvPr/>
          </p:nvSpPr>
          <p:spPr>
            <a:xfrm rot="7140000">
              <a:off x="1747954" y="4933489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Грибов</a:t>
              </a:r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0A5D2374-18FA-4C99-AAAB-EFF0E9FA5DA1}"/>
                </a:ext>
              </a:extLst>
            </p:cNvPr>
            <p:cNvSpPr txBox="1"/>
            <p:nvPr/>
          </p:nvSpPr>
          <p:spPr>
            <a:xfrm rot="7980000">
              <a:off x="1381537" y="459442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Соломин</a:t>
              </a: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D8D83992-7060-4F3A-BC58-D4BD68E91B38}"/>
                </a:ext>
              </a:extLst>
            </p:cNvPr>
            <p:cNvSpPr txBox="1"/>
            <p:nvPr/>
          </p:nvSpPr>
          <p:spPr>
            <a:xfrm rot="8880000">
              <a:off x="1177342" y="4195457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Кравцов</a:t>
              </a:r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A4D575FB-AD13-414A-B007-ED89F384CFC4}"/>
                </a:ext>
              </a:extLst>
            </p:cNvPr>
            <p:cNvSpPr txBox="1"/>
            <p:nvPr/>
          </p:nvSpPr>
          <p:spPr>
            <a:xfrm rot="9600000">
              <a:off x="887544" y="3880253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Жданов</a:t>
              </a: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3E6726C9-5D6E-4CE2-BF30-815A34D7D459}"/>
                </a:ext>
              </a:extLst>
            </p:cNvPr>
            <p:cNvSpPr txBox="1"/>
            <p:nvPr/>
          </p:nvSpPr>
          <p:spPr>
            <a:xfrm rot="10440000">
              <a:off x="1080566" y="3377724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Полуэктова</a:t>
              </a:r>
            </a:p>
          </p:txBody>
        </p: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CC598A37-97A1-4E6D-846F-60B8F1B1B215}"/>
                </a:ext>
              </a:extLst>
            </p:cNvPr>
            <p:cNvSpPr txBox="1"/>
            <p:nvPr/>
          </p:nvSpPr>
          <p:spPr>
            <a:xfrm rot="11280000">
              <a:off x="874561" y="2952173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Сорокин</a:t>
              </a:r>
            </a:p>
          </p:txBody>
        </p:sp>
        <p:sp>
          <p:nvSpPr>
            <p:cNvPr id="414" name="TextBox 413">
              <a:extLst>
                <a:ext uri="{FF2B5EF4-FFF2-40B4-BE49-F238E27FC236}">
                  <a16:creationId xmlns:a16="http://schemas.microsoft.com/office/drawing/2014/main" id="{D0B24DB6-9287-48FB-96A4-4CE584EA3C05}"/>
                </a:ext>
              </a:extLst>
            </p:cNvPr>
            <p:cNvSpPr txBox="1"/>
            <p:nvPr/>
          </p:nvSpPr>
          <p:spPr>
            <a:xfrm rot="12240000">
              <a:off x="1016907" y="2615268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Василевский</a:t>
              </a: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4BE8EC92-C3C1-48B9-A0A0-B9263F09B89F}"/>
                </a:ext>
              </a:extLst>
            </p:cNvPr>
            <p:cNvSpPr txBox="1"/>
            <p:nvPr/>
          </p:nvSpPr>
          <p:spPr>
            <a:xfrm rot="13320000">
              <a:off x="1144078" y="2151298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Парамонов</a:t>
              </a:r>
            </a:p>
          </p:txBody>
        </p: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A38A682D-67FA-4F83-93EB-7DAD118609F6}"/>
                </a:ext>
              </a:extLst>
            </p:cNvPr>
            <p:cNvSpPr txBox="1"/>
            <p:nvPr/>
          </p:nvSpPr>
          <p:spPr>
            <a:xfrm rot="14040000">
              <a:off x="1429268" y="1813020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Ковальчук</a:t>
              </a:r>
            </a:p>
          </p:txBody>
        </p: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78E23709-3A4B-4E5D-8DBA-F57F495885EC}"/>
                </a:ext>
              </a:extLst>
            </p:cNvPr>
            <p:cNvSpPr txBox="1"/>
            <p:nvPr/>
          </p:nvSpPr>
          <p:spPr>
            <a:xfrm rot="14760000">
              <a:off x="1803901" y="1752582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Жаркуцкий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8BDC6D8E-87C8-4D04-AA27-C5F837F23D2E}"/>
                </a:ext>
              </a:extLst>
            </p:cNvPr>
            <p:cNvSpPr txBox="1"/>
            <p:nvPr/>
          </p:nvSpPr>
          <p:spPr>
            <a:xfrm rot="15600000">
              <a:off x="2196584" y="1569898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Жаркуцкий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41" name="Стрелка: влево-вправо 440">
            <a:extLst>
              <a:ext uri="{FF2B5EF4-FFF2-40B4-BE49-F238E27FC236}">
                <a16:creationId xmlns:a16="http://schemas.microsoft.com/office/drawing/2014/main" id="{806CF4A0-878B-4FA2-B706-153F3A28CDE1}"/>
              </a:ext>
            </a:extLst>
          </p:cNvPr>
          <p:cNvSpPr/>
          <p:nvPr/>
        </p:nvSpPr>
        <p:spPr>
          <a:xfrm>
            <a:off x="5694357" y="3127474"/>
            <a:ext cx="758793" cy="496734"/>
          </a:xfrm>
          <a:prstGeom prst="left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5405B50-8342-4510-9A66-1F1D59A310CF}"/>
              </a:ext>
            </a:extLst>
          </p:cNvPr>
          <p:cNvSpPr/>
          <p:nvPr/>
        </p:nvSpPr>
        <p:spPr>
          <a:xfrm>
            <a:off x="4941040" y="6064370"/>
            <a:ext cx="1993659" cy="4449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ЗАКОНЧИТЬ</a:t>
            </a:r>
          </a:p>
        </p:txBody>
      </p:sp>
      <p:sp>
        <p:nvSpPr>
          <p:cNvPr id="100" name="Text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BF08B5-45F8-4A67-AAF7-75B2732FAD2D}"/>
              </a:ext>
            </a:extLst>
          </p:cNvPr>
          <p:cNvSpPr txBox="1"/>
          <p:nvPr/>
        </p:nvSpPr>
        <p:spPr>
          <a:xfrm>
            <a:off x="9944323" y="6172811"/>
            <a:ext cx="2079482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</a:t>
            </a:r>
          </a:p>
        </p:txBody>
      </p:sp>
    </p:spTree>
    <p:extLst>
      <p:ext uri="{BB962C8B-B14F-4D97-AF65-F5344CB8AC3E}">
        <p14:creationId xmlns:p14="http://schemas.microsoft.com/office/powerpoint/2010/main" val="418026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D439D2-380E-4C67-AA54-B1160078962D}"/>
              </a:ext>
            </a:extLst>
          </p:cNvPr>
          <p:cNvGrpSpPr/>
          <p:nvPr/>
        </p:nvGrpSpPr>
        <p:grpSpPr>
          <a:xfrm>
            <a:off x="5060950" y="625475"/>
            <a:ext cx="8280400" cy="5500688"/>
            <a:chOff x="5060950" y="625475"/>
            <a:chExt cx="8280400" cy="55006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211D594-F507-4954-AB07-F814975D029D}"/>
                </a:ext>
              </a:extLst>
            </p:cNvPr>
            <p:cNvGrpSpPr/>
            <p:nvPr/>
          </p:nvGrpSpPr>
          <p:grpSpPr>
            <a:xfrm rot="20371976">
              <a:off x="5060950" y="625475"/>
              <a:ext cx="8280400" cy="5500688"/>
              <a:chOff x="5060950" y="625475"/>
              <a:chExt cx="8280400" cy="5500688"/>
            </a:xfrm>
          </p:grpSpPr>
          <p:sp>
            <p:nvSpPr>
              <p:cNvPr id="10" name="AutoShape 3">
                <a:extLst>
                  <a:ext uri="{FF2B5EF4-FFF2-40B4-BE49-F238E27FC236}">
                    <a16:creationId xmlns:a16="http://schemas.microsoft.com/office/drawing/2014/main" id="{6463C92A-4CBE-4DA0-AE9A-8A064DC2E9E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60950" y="625475"/>
                <a:ext cx="8280400" cy="550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9BCF4C5B-516E-4C5D-B81C-FFB47A25E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1150" y="758825"/>
                <a:ext cx="1852613" cy="2617788"/>
              </a:xfrm>
              <a:custGeom>
                <a:avLst/>
                <a:gdLst>
                  <a:gd name="T0" fmla="*/ 0 w 3053"/>
                  <a:gd name="T1" fmla="*/ 0 h 4316"/>
                  <a:gd name="T2" fmla="*/ 3053 w 3053"/>
                  <a:gd name="T3" fmla="*/ 1264 h 4316"/>
                  <a:gd name="T4" fmla="*/ 0 w 3053"/>
                  <a:gd name="T5" fmla="*/ 4316 h 4316"/>
                  <a:gd name="T6" fmla="*/ 0 w 3053"/>
                  <a:gd name="T7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53" h="4316">
                    <a:moveTo>
                      <a:pt x="0" y="0"/>
                    </a:moveTo>
                    <a:cubicBezTo>
                      <a:pt x="1145" y="0"/>
                      <a:pt x="2243" y="455"/>
                      <a:pt x="3053" y="1264"/>
                    </a:cubicBezTo>
                    <a:lnTo>
                      <a:pt x="0" y="43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C1C3D936-F958-494A-A161-3FAA2D42F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1150" y="758825"/>
                <a:ext cx="1852613" cy="2617788"/>
              </a:xfrm>
              <a:custGeom>
                <a:avLst/>
                <a:gdLst>
                  <a:gd name="T0" fmla="*/ 0 w 3053"/>
                  <a:gd name="T1" fmla="*/ 0 h 4316"/>
                  <a:gd name="T2" fmla="*/ 3053 w 3053"/>
                  <a:gd name="T3" fmla="*/ 1264 h 4316"/>
                  <a:gd name="T4" fmla="*/ 0 w 3053"/>
                  <a:gd name="T5" fmla="*/ 4316 h 4316"/>
                  <a:gd name="T6" fmla="*/ 0 w 3053"/>
                  <a:gd name="T7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53" h="4316">
                    <a:moveTo>
                      <a:pt x="0" y="0"/>
                    </a:moveTo>
                    <a:cubicBezTo>
                      <a:pt x="1145" y="0"/>
                      <a:pt x="2243" y="455"/>
                      <a:pt x="3053" y="1264"/>
                    </a:cubicBezTo>
                    <a:lnTo>
                      <a:pt x="0" y="43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8CAFCB1E-86D0-4684-AF27-107D81F40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1150" y="1525588"/>
                <a:ext cx="2619375" cy="1851025"/>
              </a:xfrm>
              <a:custGeom>
                <a:avLst/>
                <a:gdLst>
                  <a:gd name="T0" fmla="*/ 3053 w 4317"/>
                  <a:gd name="T1" fmla="*/ 0 h 3052"/>
                  <a:gd name="T2" fmla="*/ 4317 w 4317"/>
                  <a:gd name="T3" fmla="*/ 3052 h 3052"/>
                  <a:gd name="T4" fmla="*/ 0 w 4317"/>
                  <a:gd name="T5" fmla="*/ 3052 h 3052"/>
                  <a:gd name="T6" fmla="*/ 3053 w 4317"/>
                  <a:gd name="T7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7" h="3052">
                    <a:moveTo>
                      <a:pt x="3053" y="0"/>
                    </a:moveTo>
                    <a:cubicBezTo>
                      <a:pt x="3862" y="810"/>
                      <a:pt x="4317" y="1908"/>
                      <a:pt x="4317" y="3052"/>
                    </a:cubicBezTo>
                    <a:lnTo>
                      <a:pt x="0" y="3052"/>
                    </a:lnTo>
                    <a:lnTo>
                      <a:pt x="3053" y="0"/>
                    </a:lnTo>
                    <a:close/>
                  </a:path>
                </a:pathLst>
              </a:custGeom>
              <a:solidFill>
                <a:srgbClr val="ED7D3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C37ABC2C-39C8-4C74-91FC-E81B784B4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1150" y="1525588"/>
                <a:ext cx="2619375" cy="1851025"/>
              </a:xfrm>
              <a:custGeom>
                <a:avLst/>
                <a:gdLst>
                  <a:gd name="T0" fmla="*/ 3053 w 4317"/>
                  <a:gd name="T1" fmla="*/ 0 h 3052"/>
                  <a:gd name="T2" fmla="*/ 4317 w 4317"/>
                  <a:gd name="T3" fmla="*/ 3052 h 3052"/>
                  <a:gd name="T4" fmla="*/ 0 w 4317"/>
                  <a:gd name="T5" fmla="*/ 3052 h 3052"/>
                  <a:gd name="T6" fmla="*/ 3053 w 4317"/>
                  <a:gd name="T7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7" h="3052">
                    <a:moveTo>
                      <a:pt x="3053" y="0"/>
                    </a:moveTo>
                    <a:cubicBezTo>
                      <a:pt x="3862" y="810"/>
                      <a:pt x="4317" y="1908"/>
                      <a:pt x="4317" y="3052"/>
                    </a:cubicBezTo>
                    <a:lnTo>
                      <a:pt x="0" y="3052"/>
                    </a:lnTo>
                    <a:lnTo>
                      <a:pt x="305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B1B59C63-F483-48C2-AB32-016EA7697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1150" y="3376613"/>
                <a:ext cx="2619375" cy="1851025"/>
              </a:xfrm>
              <a:custGeom>
                <a:avLst/>
                <a:gdLst>
                  <a:gd name="T0" fmla="*/ 4317 w 4317"/>
                  <a:gd name="T1" fmla="*/ 0 h 3053"/>
                  <a:gd name="T2" fmla="*/ 3053 w 4317"/>
                  <a:gd name="T3" fmla="*/ 3053 h 3053"/>
                  <a:gd name="T4" fmla="*/ 0 w 4317"/>
                  <a:gd name="T5" fmla="*/ 0 h 3053"/>
                  <a:gd name="T6" fmla="*/ 4317 w 4317"/>
                  <a:gd name="T7" fmla="*/ 0 h 3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7" h="3053">
                    <a:moveTo>
                      <a:pt x="4317" y="0"/>
                    </a:moveTo>
                    <a:cubicBezTo>
                      <a:pt x="4317" y="1145"/>
                      <a:pt x="3862" y="2243"/>
                      <a:pt x="3053" y="3053"/>
                    </a:cubicBezTo>
                    <a:lnTo>
                      <a:pt x="0" y="0"/>
                    </a:lnTo>
                    <a:lnTo>
                      <a:pt x="431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A85DA854-2B37-435D-9271-0E5C9918C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1150" y="3376613"/>
                <a:ext cx="2619375" cy="1851025"/>
              </a:xfrm>
              <a:custGeom>
                <a:avLst/>
                <a:gdLst>
                  <a:gd name="T0" fmla="*/ 4317 w 4317"/>
                  <a:gd name="T1" fmla="*/ 0 h 3053"/>
                  <a:gd name="T2" fmla="*/ 3053 w 4317"/>
                  <a:gd name="T3" fmla="*/ 3053 h 3053"/>
                  <a:gd name="T4" fmla="*/ 0 w 4317"/>
                  <a:gd name="T5" fmla="*/ 0 h 3053"/>
                  <a:gd name="T6" fmla="*/ 4317 w 4317"/>
                  <a:gd name="T7" fmla="*/ 0 h 3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7" h="3053">
                    <a:moveTo>
                      <a:pt x="4317" y="0"/>
                    </a:moveTo>
                    <a:cubicBezTo>
                      <a:pt x="4317" y="1145"/>
                      <a:pt x="3862" y="2243"/>
                      <a:pt x="3053" y="3053"/>
                    </a:cubicBezTo>
                    <a:lnTo>
                      <a:pt x="0" y="0"/>
                    </a:lnTo>
                    <a:lnTo>
                      <a:pt x="4317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C269CFC4-DB4B-439A-9548-D487D8F1B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1150" y="3376613"/>
                <a:ext cx="1852613" cy="2616200"/>
              </a:xfrm>
              <a:custGeom>
                <a:avLst/>
                <a:gdLst>
                  <a:gd name="T0" fmla="*/ 3053 w 3053"/>
                  <a:gd name="T1" fmla="*/ 3053 h 4317"/>
                  <a:gd name="T2" fmla="*/ 0 w 3053"/>
                  <a:gd name="T3" fmla="*/ 4317 h 4317"/>
                  <a:gd name="T4" fmla="*/ 0 w 3053"/>
                  <a:gd name="T5" fmla="*/ 0 h 4317"/>
                  <a:gd name="T6" fmla="*/ 3053 w 3053"/>
                  <a:gd name="T7" fmla="*/ 3053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53" h="4317">
                    <a:moveTo>
                      <a:pt x="3053" y="3053"/>
                    </a:moveTo>
                    <a:cubicBezTo>
                      <a:pt x="2243" y="3862"/>
                      <a:pt x="1145" y="4317"/>
                      <a:pt x="0" y="4317"/>
                    </a:cubicBezTo>
                    <a:lnTo>
                      <a:pt x="0" y="0"/>
                    </a:lnTo>
                    <a:lnTo>
                      <a:pt x="3053" y="305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FCBFF25C-AB79-477F-ADEF-CC3CCEF50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1150" y="3376613"/>
                <a:ext cx="1852613" cy="2616200"/>
              </a:xfrm>
              <a:custGeom>
                <a:avLst/>
                <a:gdLst>
                  <a:gd name="T0" fmla="*/ 3053 w 3053"/>
                  <a:gd name="T1" fmla="*/ 3053 h 4317"/>
                  <a:gd name="T2" fmla="*/ 0 w 3053"/>
                  <a:gd name="T3" fmla="*/ 4317 h 4317"/>
                  <a:gd name="T4" fmla="*/ 0 w 3053"/>
                  <a:gd name="T5" fmla="*/ 0 h 4317"/>
                  <a:gd name="T6" fmla="*/ 3053 w 3053"/>
                  <a:gd name="T7" fmla="*/ 3053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53" h="4317">
                    <a:moveTo>
                      <a:pt x="3053" y="3053"/>
                    </a:moveTo>
                    <a:cubicBezTo>
                      <a:pt x="2243" y="3862"/>
                      <a:pt x="1145" y="4317"/>
                      <a:pt x="0" y="4317"/>
                    </a:cubicBezTo>
                    <a:lnTo>
                      <a:pt x="0" y="0"/>
                    </a:lnTo>
                    <a:lnTo>
                      <a:pt x="3053" y="3053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CC355CCA-26D9-46CF-957D-D1E0CFB6E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25" y="3376613"/>
                <a:ext cx="1851025" cy="2616200"/>
              </a:xfrm>
              <a:custGeom>
                <a:avLst/>
                <a:gdLst>
                  <a:gd name="T0" fmla="*/ 3052 w 3052"/>
                  <a:gd name="T1" fmla="*/ 4317 h 4317"/>
                  <a:gd name="T2" fmla="*/ 0 w 3052"/>
                  <a:gd name="T3" fmla="*/ 3053 h 4317"/>
                  <a:gd name="T4" fmla="*/ 3052 w 3052"/>
                  <a:gd name="T5" fmla="*/ 0 h 4317"/>
                  <a:gd name="T6" fmla="*/ 3052 w 3052"/>
                  <a:gd name="T7" fmla="*/ 4317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52" h="4317">
                    <a:moveTo>
                      <a:pt x="3052" y="4317"/>
                    </a:moveTo>
                    <a:cubicBezTo>
                      <a:pt x="1908" y="4317"/>
                      <a:pt x="810" y="3862"/>
                      <a:pt x="0" y="3053"/>
                    </a:cubicBezTo>
                    <a:lnTo>
                      <a:pt x="3052" y="0"/>
                    </a:lnTo>
                    <a:lnTo>
                      <a:pt x="3052" y="431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F185C8B6-7C10-492C-8C35-44193594E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25" y="3376613"/>
                <a:ext cx="1851025" cy="2616200"/>
              </a:xfrm>
              <a:custGeom>
                <a:avLst/>
                <a:gdLst>
                  <a:gd name="T0" fmla="*/ 3052 w 3052"/>
                  <a:gd name="T1" fmla="*/ 4317 h 4317"/>
                  <a:gd name="T2" fmla="*/ 0 w 3052"/>
                  <a:gd name="T3" fmla="*/ 3053 h 4317"/>
                  <a:gd name="T4" fmla="*/ 3052 w 3052"/>
                  <a:gd name="T5" fmla="*/ 0 h 4317"/>
                  <a:gd name="T6" fmla="*/ 3052 w 3052"/>
                  <a:gd name="T7" fmla="*/ 4317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52" h="4317">
                    <a:moveTo>
                      <a:pt x="3052" y="4317"/>
                    </a:moveTo>
                    <a:cubicBezTo>
                      <a:pt x="1908" y="4317"/>
                      <a:pt x="810" y="3862"/>
                      <a:pt x="0" y="3053"/>
                    </a:cubicBezTo>
                    <a:lnTo>
                      <a:pt x="3052" y="0"/>
                    </a:lnTo>
                    <a:lnTo>
                      <a:pt x="3052" y="4317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411696F0-8798-40FB-89E1-6B5EB21BD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3363" y="3376613"/>
                <a:ext cx="2617788" cy="1851025"/>
              </a:xfrm>
              <a:custGeom>
                <a:avLst/>
                <a:gdLst>
                  <a:gd name="T0" fmla="*/ 1264 w 4316"/>
                  <a:gd name="T1" fmla="*/ 3053 h 3053"/>
                  <a:gd name="T2" fmla="*/ 0 w 4316"/>
                  <a:gd name="T3" fmla="*/ 0 h 3053"/>
                  <a:gd name="T4" fmla="*/ 4316 w 4316"/>
                  <a:gd name="T5" fmla="*/ 0 h 3053"/>
                  <a:gd name="T6" fmla="*/ 1264 w 4316"/>
                  <a:gd name="T7" fmla="*/ 3053 h 3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6" h="3053">
                    <a:moveTo>
                      <a:pt x="1264" y="3053"/>
                    </a:moveTo>
                    <a:cubicBezTo>
                      <a:pt x="455" y="2243"/>
                      <a:pt x="0" y="1145"/>
                      <a:pt x="0" y="0"/>
                    </a:cubicBezTo>
                    <a:lnTo>
                      <a:pt x="4316" y="0"/>
                    </a:lnTo>
                    <a:lnTo>
                      <a:pt x="1264" y="305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0C328CAA-5336-4AF8-BE7B-2221E5FC9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3363" y="3376613"/>
                <a:ext cx="2617788" cy="1851025"/>
              </a:xfrm>
              <a:custGeom>
                <a:avLst/>
                <a:gdLst>
                  <a:gd name="T0" fmla="*/ 1264 w 4316"/>
                  <a:gd name="T1" fmla="*/ 3053 h 3053"/>
                  <a:gd name="T2" fmla="*/ 0 w 4316"/>
                  <a:gd name="T3" fmla="*/ 0 h 3053"/>
                  <a:gd name="T4" fmla="*/ 4316 w 4316"/>
                  <a:gd name="T5" fmla="*/ 0 h 3053"/>
                  <a:gd name="T6" fmla="*/ 1264 w 4316"/>
                  <a:gd name="T7" fmla="*/ 3053 h 3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6" h="3053">
                    <a:moveTo>
                      <a:pt x="1264" y="3053"/>
                    </a:moveTo>
                    <a:cubicBezTo>
                      <a:pt x="455" y="2243"/>
                      <a:pt x="0" y="1145"/>
                      <a:pt x="0" y="0"/>
                    </a:cubicBezTo>
                    <a:lnTo>
                      <a:pt x="4316" y="0"/>
                    </a:lnTo>
                    <a:lnTo>
                      <a:pt x="1264" y="3053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040069C4-D4A3-479C-9BFA-6EE790FBA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3363" y="1525588"/>
                <a:ext cx="2617788" cy="1851025"/>
              </a:xfrm>
              <a:custGeom>
                <a:avLst/>
                <a:gdLst>
                  <a:gd name="T0" fmla="*/ 0 w 4316"/>
                  <a:gd name="T1" fmla="*/ 3052 h 3052"/>
                  <a:gd name="T2" fmla="*/ 1264 w 4316"/>
                  <a:gd name="T3" fmla="*/ 0 h 3052"/>
                  <a:gd name="T4" fmla="*/ 4316 w 4316"/>
                  <a:gd name="T5" fmla="*/ 3052 h 3052"/>
                  <a:gd name="T6" fmla="*/ 0 w 4316"/>
                  <a:gd name="T7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6" h="3052">
                    <a:moveTo>
                      <a:pt x="0" y="3052"/>
                    </a:moveTo>
                    <a:cubicBezTo>
                      <a:pt x="0" y="1908"/>
                      <a:pt x="455" y="810"/>
                      <a:pt x="1264" y="0"/>
                    </a:cubicBezTo>
                    <a:lnTo>
                      <a:pt x="4316" y="3052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E11F2CB0-422E-4A8B-A47F-647C5260C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3363" y="1525588"/>
                <a:ext cx="2617788" cy="1851025"/>
              </a:xfrm>
              <a:custGeom>
                <a:avLst/>
                <a:gdLst>
                  <a:gd name="T0" fmla="*/ 0 w 4316"/>
                  <a:gd name="T1" fmla="*/ 3052 h 3052"/>
                  <a:gd name="T2" fmla="*/ 1264 w 4316"/>
                  <a:gd name="T3" fmla="*/ 0 h 3052"/>
                  <a:gd name="T4" fmla="*/ 4316 w 4316"/>
                  <a:gd name="T5" fmla="*/ 3052 h 3052"/>
                  <a:gd name="T6" fmla="*/ 0 w 4316"/>
                  <a:gd name="T7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6" h="3052">
                    <a:moveTo>
                      <a:pt x="0" y="3052"/>
                    </a:moveTo>
                    <a:cubicBezTo>
                      <a:pt x="0" y="1908"/>
                      <a:pt x="455" y="810"/>
                      <a:pt x="1264" y="0"/>
                    </a:cubicBezTo>
                    <a:lnTo>
                      <a:pt x="4316" y="3052"/>
                    </a:lnTo>
                    <a:lnTo>
                      <a:pt x="0" y="305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C5F5E52B-461A-4F1A-B3D6-80CA50865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25" y="758825"/>
                <a:ext cx="1851025" cy="2617788"/>
              </a:xfrm>
              <a:custGeom>
                <a:avLst/>
                <a:gdLst>
                  <a:gd name="T0" fmla="*/ 0 w 3052"/>
                  <a:gd name="T1" fmla="*/ 1264 h 4316"/>
                  <a:gd name="T2" fmla="*/ 3052 w 3052"/>
                  <a:gd name="T3" fmla="*/ 0 h 4316"/>
                  <a:gd name="T4" fmla="*/ 3052 w 3052"/>
                  <a:gd name="T5" fmla="*/ 4316 h 4316"/>
                  <a:gd name="T6" fmla="*/ 0 w 3052"/>
                  <a:gd name="T7" fmla="*/ 126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52" h="4316">
                    <a:moveTo>
                      <a:pt x="0" y="1264"/>
                    </a:moveTo>
                    <a:cubicBezTo>
                      <a:pt x="810" y="455"/>
                      <a:pt x="1908" y="0"/>
                      <a:pt x="3052" y="0"/>
                    </a:cubicBezTo>
                    <a:lnTo>
                      <a:pt x="3052" y="4316"/>
                    </a:lnTo>
                    <a:lnTo>
                      <a:pt x="0" y="126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EA50B308-3795-44AC-A3F8-C29CDCF61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25" y="758825"/>
                <a:ext cx="1851025" cy="2617788"/>
              </a:xfrm>
              <a:custGeom>
                <a:avLst/>
                <a:gdLst>
                  <a:gd name="T0" fmla="*/ 0 w 3052"/>
                  <a:gd name="T1" fmla="*/ 1264 h 4316"/>
                  <a:gd name="T2" fmla="*/ 3052 w 3052"/>
                  <a:gd name="T3" fmla="*/ 0 h 4316"/>
                  <a:gd name="T4" fmla="*/ 3052 w 3052"/>
                  <a:gd name="T5" fmla="*/ 4316 h 4316"/>
                  <a:gd name="T6" fmla="*/ 0 w 3052"/>
                  <a:gd name="T7" fmla="*/ 126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52" h="4316">
                    <a:moveTo>
                      <a:pt x="0" y="1264"/>
                    </a:moveTo>
                    <a:cubicBezTo>
                      <a:pt x="810" y="455"/>
                      <a:pt x="1908" y="0"/>
                      <a:pt x="3052" y="0"/>
                    </a:cubicBezTo>
                    <a:lnTo>
                      <a:pt x="3052" y="4316"/>
                    </a:lnTo>
                    <a:lnTo>
                      <a:pt x="0" y="126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B72F512-0170-4F1B-AFC1-301918211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692204" y="2825293"/>
              <a:ext cx="1307905" cy="98216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869881E-3D92-4AFE-AB9A-4F94B7936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2400000">
              <a:off x="7331859" y="1326943"/>
              <a:ext cx="949208" cy="1206851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046CAF2-ABE4-4E94-B7CE-B90A3DE58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/>
          </p:blipFill>
          <p:spPr>
            <a:xfrm rot="4800000">
              <a:off x="8412619" y="1264099"/>
              <a:ext cx="1512243" cy="778804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1F73F9D1-0A45-4BCE-9DEE-9055F20DA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/>
          </p:blipFill>
          <p:spPr>
            <a:xfrm rot="7200000">
              <a:off x="9792569" y="1615202"/>
              <a:ext cx="1310110" cy="964786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CE6041A-B918-4C5F-BC98-4F920D4F7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/>
          </p:blipFill>
          <p:spPr>
            <a:xfrm rot="9600000">
              <a:off x="10380687" y="2826622"/>
              <a:ext cx="1310110" cy="956380"/>
            </a:xfrm>
            <a:prstGeom prst="rect">
              <a:avLst/>
            </a:prstGeom>
          </p:spPr>
        </p:pic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AAEC4974-F8F5-4C9A-B021-84978A88A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/>
          </p:blipFill>
          <p:spPr>
            <a:xfrm rot="13298138">
              <a:off x="9786826" y="4111508"/>
              <a:ext cx="1095082" cy="956380"/>
            </a:xfrm>
            <a:prstGeom prst="rect">
              <a:avLst/>
            </a:prstGeom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A9DE4661-FE14-4267-86A8-ECD865234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rcRect/>
            <a:stretch/>
          </p:blipFill>
          <p:spPr>
            <a:xfrm rot="16430417">
              <a:off x="8432148" y="4814095"/>
              <a:ext cx="1393305" cy="823233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CF200E11-42CB-44A1-ABE7-CDE9B14BE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rcRect/>
            <a:stretch/>
          </p:blipFill>
          <p:spPr>
            <a:xfrm rot="19643106">
              <a:off x="7236138" y="4000406"/>
              <a:ext cx="1266137" cy="996027"/>
            </a:xfrm>
            <a:prstGeom prst="rect">
              <a:avLst/>
            </a:prstGeom>
          </p:spPr>
        </p:pic>
      </p:grpSp>
      <p:sp>
        <p:nvSpPr>
          <p:cNvPr id="295" name="AutoShape 134">
            <a:extLst>
              <a:ext uri="{FF2B5EF4-FFF2-40B4-BE49-F238E27FC236}">
                <a16:creationId xmlns:a16="http://schemas.microsoft.com/office/drawing/2014/main" id="{3293430E-9568-4610-9390-67F5D4A6A85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274638" y="1036638"/>
            <a:ext cx="7200901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9" name="Группа 418">
            <a:extLst>
              <a:ext uri="{FF2B5EF4-FFF2-40B4-BE49-F238E27FC236}">
                <a16:creationId xmlns:a16="http://schemas.microsoft.com/office/drawing/2014/main" id="{CF72D9C5-4122-443F-9D74-6CC4E9D55891}"/>
              </a:ext>
            </a:extLst>
          </p:cNvPr>
          <p:cNvGrpSpPr/>
          <p:nvPr/>
        </p:nvGrpSpPr>
        <p:grpSpPr>
          <a:xfrm>
            <a:off x="874561" y="885456"/>
            <a:ext cx="4944424" cy="4992600"/>
            <a:chOff x="874561" y="885456"/>
            <a:chExt cx="4944424" cy="4992600"/>
          </a:xfrm>
        </p:grpSpPr>
        <p:sp>
          <p:nvSpPr>
            <p:cNvPr id="296" name="Freeform 136">
              <a:extLst>
                <a:ext uri="{FF2B5EF4-FFF2-40B4-BE49-F238E27FC236}">
                  <a16:creationId xmlns:a16="http://schemas.microsoft.com/office/drawing/2014/main" id="{107C8953-CB2A-448D-84B5-19B562F3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152526"/>
              <a:ext cx="566738" cy="2276475"/>
            </a:xfrm>
            <a:custGeom>
              <a:avLst/>
              <a:gdLst>
                <a:gd name="T0" fmla="*/ 0 w 1074"/>
                <a:gd name="T1" fmla="*/ 0 h 4316"/>
                <a:gd name="T2" fmla="*/ 1074 w 1074"/>
                <a:gd name="T3" fmla="*/ 136 h 4316"/>
                <a:gd name="T4" fmla="*/ 0 w 1074"/>
                <a:gd name="T5" fmla="*/ 4316 h 4316"/>
                <a:gd name="T6" fmla="*/ 0 w 1074"/>
                <a:gd name="T7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4" h="4316">
                  <a:moveTo>
                    <a:pt x="0" y="0"/>
                  </a:moveTo>
                  <a:cubicBezTo>
                    <a:pt x="363" y="0"/>
                    <a:pt x="723" y="46"/>
                    <a:pt x="1074" y="136"/>
                  </a:cubicBezTo>
                  <a:lnTo>
                    <a:pt x="0" y="43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137">
              <a:extLst>
                <a:ext uri="{FF2B5EF4-FFF2-40B4-BE49-F238E27FC236}">
                  <a16:creationId xmlns:a16="http://schemas.microsoft.com/office/drawing/2014/main" id="{295BE826-1237-4228-9AEF-B408C75DD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152526"/>
              <a:ext cx="566738" cy="2276475"/>
            </a:xfrm>
            <a:custGeom>
              <a:avLst/>
              <a:gdLst>
                <a:gd name="T0" fmla="*/ 0 w 1074"/>
                <a:gd name="T1" fmla="*/ 0 h 4316"/>
                <a:gd name="T2" fmla="*/ 1074 w 1074"/>
                <a:gd name="T3" fmla="*/ 136 h 4316"/>
                <a:gd name="T4" fmla="*/ 0 w 1074"/>
                <a:gd name="T5" fmla="*/ 4316 h 4316"/>
                <a:gd name="T6" fmla="*/ 0 w 1074"/>
                <a:gd name="T7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4" h="4316">
                  <a:moveTo>
                    <a:pt x="0" y="0"/>
                  </a:moveTo>
                  <a:cubicBezTo>
                    <a:pt x="363" y="0"/>
                    <a:pt x="723" y="46"/>
                    <a:pt x="1074" y="136"/>
                  </a:cubicBezTo>
                  <a:lnTo>
                    <a:pt x="0" y="43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138">
              <a:extLst>
                <a:ext uri="{FF2B5EF4-FFF2-40B4-BE49-F238E27FC236}">
                  <a16:creationId xmlns:a16="http://schemas.microsoft.com/office/drawing/2014/main" id="{91E970BA-82BB-46E0-9C27-E44F491BE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223963"/>
              <a:ext cx="1096963" cy="2205038"/>
            </a:xfrm>
            <a:custGeom>
              <a:avLst/>
              <a:gdLst>
                <a:gd name="T0" fmla="*/ 1074 w 2080"/>
                <a:gd name="T1" fmla="*/ 0 h 4180"/>
                <a:gd name="T2" fmla="*/ 2080 w 2080"/>
                <a:gd name="T3" fmla="*/ 398 h 4180"/>
                <a:gd name="T4" fmla="*/ 0 w 2080"/>
                <a:gd name="T5" fmla="*/ 4180 h 4180"/>
                <a:gd name="T6" fmla="*/ 1074 w 2080"/>
                <a:gd name="T7" fmla="*/ 0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0" h="4180">
                  <a:moveTo>
                    <a:pt x="1074" y="0"/>
                  </a:moveTo>
                  <a:cubicBezTo>
                    <a:pt x="1425" y="90"/>
                    <a:pt x="1763" y="224"/>
                    <a:pt x="2080" y="398"/>
                  </a:cubicBezTo>
                  <a:lnTo>
                    <a:pt x="0" y="418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139">
              <a:extLst>
                <a:ext uri="{FF2B5EF4-FFF2-40B4-BE49-F238E27FC236}">
                  <a16:creationId xmlns:a16="http://schemas.microsoft.com/office/drawing/2014/main" id="{039049EA-E678-43A5-A13A-9E611ED62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223963"/>
              <a:ext cx="1096963" cy="2205038"/>
            </a:xfrm>
            <a:custGeom>
              <a:avLst/>
              <a:gdLst>
                <a:gd name="T0" fmla="*/ 1074 w 2080"/>
                <a:gd name="T1" fmla="*/ 0 h 4180"/>
                <a:gd name="T2" fmla="*/ 2080 w 2080"/>
                <a:gd name="T3" fmla="*/ 398 h 4180"/>
                <a:gd name="T4" fmla="*/ 0 w 2080"/>
                <a:gd name="T5" fmla="*/ 4180 h 4180"/>
                <a:gd name="T6" fmla="*/ 1074 w 2080"/>
                <a:gd name="T7" fmla="*/ 0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0" h="4180">
                  <a:moveTo>
                    <a:pt x="1074" y="0"/>
                  </a:moveTo>
                  <a:cubicBezTo>
                    <a:pt x="1425" y="90"/>
                    <a:pt x="1763" y="224"/>
                    <a:pt x="2080" y="398"/>
                  </a:cubicBezTo>
                  <a:lnTo>
                    <a:pt x="0" y="4180"/>
                  </a:lnTo>
                  <a:lnTo>
                    <a:pt x="1074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140">
              <a:extLst>
                <a:ext uri="{FF2B5EF4-FFF2-40B4-BE49-F238E27FC236}">
                  <a16:creationId xmlns:a16="http://schemas.microsoft.com/office/drawing/2014/main" id="{5D23A2F7-F8C2-45A9-9986-65EFDD040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435101"/>
              <a:ext cx="1558925" cy="1993900"/>
            </a:xfrm>
            <a:custGeom>
              <a:avLst/>
              <a:gdLst>
                <a:gd name="T0" fmla="*/ 2080 w 2955"/>
                <a:gd name="T1" fmla="*/ 0 h 3782"/>
                <a:gd name="T2" fmla="*/ 2955 w 2955"/>
                <a:gd name="T3" fmla="*/ 636 h 3782"/>
                <a:gd name="T4" fmla="*/ 0 w 2955"/>
                <a:gd name="T5" fmla="*/ 3782 h 3782"/>
                <a:gd name="T6" fmla="*/ 2080 w 2955"/>
                <a:gd name="T7" fmla="*/ 0 h 3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5" h="3782">
                  <a:moveTo>
                    <a:pt x="2080" y="0"/>
                  </a:moveTo>
                  <a:cubicBezTo>
                    <a:pt x="2397" y="174"/>
                    <a:pt x="2691" y="388"/>
                    <a:pt x="2955" y="636"/>
                  </a:cubicBezTo>
                  <a:lnTo>
                    <a:pt x="0" y="3782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141">
              <a:extLst>
                <a:ext uri="{FF2B5EF4-FFF2-40B4-BE49-F238E27FC236}">
                  <a16:creationId xmlns:a16="http://schemas.microsoft.com/office/drawing/2014/main" id="{BB901606-3FE0-4BA3-AE6A-DFD0EE9FB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435101"/>
              <a:ext cx="1558925" cy="1993900"/>
            </a:xfrm>
            <a:custGeom>
              <a:avLst/>
              <a:gdLst>
                <a:gd name="T0" fmla="*/ 2080 w 2955"/>
                <a:gd name="T1" fmla="*/ 0 h 3782"/>
                <a:gd name="T2" fmla="*/ 2955 w 2955"/>
                <a:gd name="T3" fmla="*/ 636 h 3782"/>
                <a:gd name="T4" fmla="*/ 0 w 2955"/>
                <a:gd name="T5" fmla="*/ 3782 h 3782"/>
                <a:gd name="T6" fmla="*/ 2080 w 2955"/>
                <a:gd name="T7" fmla="*/ 0 h 3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5" h="3782">
                  <a:moveTo>
                    <a:pt x="2080" y="0"/>
                  </a:moveTo>
                  <a:cubicBezTo>
                    <a:pt x="2397" y="174"/>
                    <a:pt x="2691" y="388"/>
                    <a:pt x="2955" y="636"/>
                  </a:cubicBezTo>
                  <a:lnTo>
                    <a:pt x="0" y="3782"/>
                  </a:lnTo>
                  <a:lnTo>
                    <a:pt x="2080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142">
              <a:extLst>
                <a:ext uri="{FF2B5EF4-FFF2-40B4-BE49-F238E27FC236}">
                  <a16:creationId xmlns:a16="http://schemas.microsoft.com/office/drawing/2014/main" id="{A9A1779B-DF6A-4D3F-B844-965EE6437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1770063"/>
              <a:ext cx="1924050" cy="1658938"/>
            </a:xfrm>
            <a:custGeom>
              <a:avLst/>
              <a:gdLst>
                <a:gd name="T0" fmla="*/ 2955 w 3645"/>
                <a:gd name="T1" fmla="*/ 0 h 3146"/>
                <a:gd name="T2" fmla="*/ 3645 w 3645"/>
                <a:gd name="T3" fmla="*/ 834 h 3146"/>
                <a:gd name="T4" fmla="*/ 0 w 3645"/>
                <a:gd name="T5" fmla="*/ 3146 h 3146"/>
                <a:gd name="T6" fmla="*/ 2955 w 3645"/>
                <a:gd name="T7" fmla="*/ 0 h 3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5" h="3146">
                  <a:moveTo>
                    <a:pt x="2955" y="0"/>
                  </a:moveTo>
                  <a:cubicBezTo>
                    <a:pt x="3219" y="248"/>
                    <a:pt x="3451" y="528"/>
                    <a:pt x="3645" y="834"/>
                  </a:cubicBezTo>
                  <a:lnTo>
                    <a:pt x="0" y="3146"/>
                  </a:lnTo>
                  <a:lnTo>
                    <a:pt x="2955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143">
              <a:extLst>
                <a:ext uri="{FF2B5EF4-FFF2-40B4-BE49-F238E27FC236}">
                  <a16:creationId xmlns:a16="http://schemas.microsoft.com/office/drawing/2014/main" id="{D10460BD-6F60-4ADB-9BEE-6A3095CD7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1770063"/>
              <a:ext cx="1924050" cy="1658938"/>
            </a:xfrm>
            <a:custGeom>
              <a:avLst/>
              <a:gdLst>
                <a:gd name="T0" fmla="*/ 2955 w 3645"/>
                <a:gd name="T1" fmla="*/ 0 h 3146"/>
                <a:gd name="T2" fmla="*/ 3645 w 3645"/>
                <a:gd name="T3" fmla="*/ 834 h 3146"/>
                <a:gd name="T4" fmla="*/ 0 w 3645"/>
                <a:gd name="T5" fmla="*/ 3146 h 3146"/>
                <a:gd name="T6" fmla="*/ 2955 w 3645"/>
                <a:gd name="T7" fmla="*/ 0 h 3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5" h="3146">
                  <a:moveTo>
                    <a:pt x="2955" y="0"/>
                  </a:moveTo>
                  <a:cubicBezTo>
                    <a:pt x="3219" y="248"/>
                    <a:pt x="3451" y="528"/>
                    <a:pt x="3645" y="834"/>
                  </a:cubicBezTo>
                  <a:lnTo>
                    <a:pt x="0" y="3146"/>
                  </a:lnTo>
                  <a:lnTo>
                    <a:pt x="2955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144">
              <a:extLst>
                <a:ext uri="{FF2B5EF4-FFF2-40B4-BE49-F238E27FC236}">
                  <a16:creationId xmlns:a16="http://schemas.microsoft.com/office/drawing/2014/main" id="{0B979400-03B3-4F5D-BC73-6E8DC5B44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209801"/>
              <a:ext cx="2166938" cy="1219200"/>
            </a:xfrm>
            <a:custGeom>
              <a:avLst/>
              <a:gdLst>
                <a:gd name="T0" fmla="*/ 3645 w 4106"/>
                <a:gd name="T1" fmla="*/ 0 h 2312"/>
                <a:gd name="T2" fmla="*/ 4106 w 4106"/>
                <a:gd name="T3" fmla="*/ 979 h 2312"/>
                <a:gd name="T4" fmla="*/ 0 w 4106"/>
                <a:gd name="T5" fmla="*/ 2312 h 2312"/>
                <a:gd name="T6" fmla="*/ 3645 w 4106"/>
                <a:gd name="T7" fmla="*/ 0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6" h="2312">
                  <a:moveTo>
                    <a:pt x="3645" y="0"/>
                  </a:moveTo>
                  <a:cubicBezTo>
                    <a:pt x="3839" y="305"/>
                    <a:pt x="3994" y="634"/>
                    <a:pt x="4106" y="979"/>
                  </a:cubicBezTo>
                  <a:lnTo>
                    <a:pt x="0" y="2312"/>
                  </a:lnTo>
                  <a:lnTo>
                    <a:pt x="3645" y="0"/>
                  </a:lnTo>
                  <a:close/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145">
              <a:extLst>
                <a:ext uri="{FF2B5EF4-FFF2-40B4-BE49-F238E27FC236}">
                  <a16:creationId xmlns:a16="http://schemas.microsoft.com/office/drawing/2014/main" id="{942CAEDD-39AC-44F5-82FF-C799372EB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209801"/>
              <a:ext cx="2166938" cy="1219200"/>
            </a:xfrm>
            <a:custGeom>
              <a:avLst/>
              <a:gdLst>
                <a:gd name="T0" fmla="*/ 3645 w 4106"/>
                <a:gd name="T1" fmla="*/ 0 h 2312"/>
                <a:gd name="T2" fmla="*/ 4106 w 4106"/>
                <a:gd name="T3" fmla="*/ 979 h 2312"/>
                <a:gd name="T4" fmla="*/ 0 w 4106"/>
                <a:gd name="T5" fmla="*/ 2312 h 2312"/>
                <a:gd name="T6" fmla="*/ 3645 w 4106"/>
                <a:gd name="T7" fmla="*/ 0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6" h="2312">
                  <a:moveTo>
                    <a:pt x="3645" y="0"/>
                  </a:moveTo>
                  <a:cubicBezTo>
                    <a:pt x="3839" y="305"/>
                    <a:pt x="3994" y="634"/>
                    <a:pt x="4106" y="979"/>
                  </a:cubicBezTo>
                  <a:lnTo>
                    <a:pt x="0" y="2312"/>
                  </a:lnTo>
                  <a:lnTo>
                    <a:pt x="3645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146">
              <a:extLst>
                <a:ext uri="{FF2B5EF4-FFF2-40B4-BE49-F238E27FC236}">
                  <a16:creationId xmlns:a16="http://schemas.microsoft.com/office/drawing/2014/main" id="{DBB71AD5-2051-4A7F-976F-F60B5019C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725738"/>
              <a:ext cx="2273300" cy="703263"/>
            </a:xfrm>
            <a:custGeom>
              <a:avLst/>
              <a:gdLst>
                <a:gd name="T0" fmla="*/ 4106 w 4308"/>
                <a:gd name="T1" fmla="*/ 0 h 1333"/>
                <a:gd name="T2" fmla="*/ 4308 w 4308"/>
                <a:gd name="T3" fmla="*/ 1062 h 1333"/>
                <a:gd name="T4" fmla="*/ 0 w 4308"/>
                <a:gd name="T5" fmla="*/ 1333 h 1333"/>
                <a:gd name="T6" fmla="*/ 4106 w 4308"/>
                <a:gd name="T7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8" h="1333">
                  <a:moveTo>
                    <a:pt x="4106" y="0"/>
                  </a:moveTo>
                  <a:cubicBezTo>
                    <a:pt x="4218" y="344"/>
                    <a:pt x="4286" y="701"/>
                    <a:pt x="4308" y="1062"/>
                  </a:cubicBezTo>
                  <a:lnTo>
                    <a:pt x="0" y="1333"/>
                  </a:lnTo>
                  <a:lnTo>
                    <a:pt x="4106" y="0"/>
                  </a:lnTo>
                  <a:close/>
                </a:path>
              </a:pathLst>
            </a:custGeom>
            <a:solidFill>
              <a:srgbClr val="70AD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147">
              <a:extLst>
                <a:ext uri="{FF2B5EF4-FFF2-40B4-BE49-F238E27FC236}">
                  <a16:creationId xmlns:a16="http://schemas.microsoft.com/office/drawing/2014/main" id="{612656A6-2C79-4154-8473-F5A009F49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725738"/>
              <a:ext cx="2273300" cy="703263"/>
            </a:xfrm>
            <a:custGeom>
              <a:avLst/>
              <a:gdLst>
                <a:gd name="T0" fmla="*/ 4106 w 4308"/>
                <a:gd name="T1" fmla="*/ 0 h 1333"/>
                <a:gd name="T2" fmla="*/ 4308 w 4308"/>
                <a:gd name="T3" fmla="*/ 1062 h 1333"/>
                <a:gd name="T4" fmla="*/ 0 w 4308"/>
                <a:gd name="T5" fmla="*/ 1333 h 1333"/>
                <a:gd name="T6" fmla="*/ 4106 w 4308"/>
                <a:gd name="T7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8" h="1333">
                  <a:moveTo>
                    <a:pt x="4106" y="0"/>
                  </a:moveTo>
                  <a:cubicBezTo>
                    <a:pt x="4218" y="344"/>
                    <a:pt x="4286" y="701"/>
                    <a:pt x="4308" y="1062"/>
                  </a:cubicBezTo>
                  <a:lnTo>
                    <a:pt x="0" y="1333"/>
                  </a:lnTo>
                  <a:lnTo>
                    <a:pt x="4106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148">
              <a:extLst>
                <a:ext uri="{FF2B5EF4-FFF2-40B4-BE49-F238E27FC236}">
                  <a16:creationId xmlns:a16="http://schemas.microsoft.com/office/drawing/2014/main" id="{7093201A-C5B9-47BB-B3EF-EB777984E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286126"/>
              <a:ext cx="2286000" cy="569913"/>
            </a:xfrm>
            <a:custGeom>
              <a:avLst/>
              <a:gdLst>
                <a:gd name="T0" fmla="*/ 4308 w 4331"/>
                <a:gd name="T1" fmla="*/ 0 h 1080"/>
                <a:gd name="T2" fmla="*/ 4240 w 4331"/>
                <a:gd name="T3" fmla="*/ 1080 h 1080"/>
                <a:gd name="T4" fmla="*/ 0 w 4331"/>
                <a:gd name="T5" fmla="*/ 271 h 1080"/>
                <a:gd name="T6" fmla="*/ 4308 w 4331"/>
                <a:gd name="T7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1" h="1080">
                  <a:moveTo>
                    <a:pt x="4308" y="0"/>
                  </a:moveTo>
                  <a:cubicBezTo>
                    <a:pt x="4331" y="362"/>
                    <a:pt x="4308" y="725"/>
                    <a:pt x="4240" y="1080"/>
                  </a:cubicBezTo>
                  <a:lnTo>
                    <a:pt x="0" y="271"/>
                  </a:lnTo>
                  <a:lnTo>
                    <a:pt x="4308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149">
              <a:extLst>
                <a:ext uri="{FF2B5EF4-FFF2-40B4-BE49-F238E27FC236}">
                  <a16:creationId xmlns:a16="http://schemas.microsoft.com/office/drawing/2014/main" id="{36982AFC-CD97-4004-919D-A865396C6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286126"/>
              <a:ext cx="2286000" cy="569913"/>
            </a:xfrm>
            <a:custGeom>
              <a:avLst/>
              <a:gdLst>
                <a:gd name="T0" fmla="*/ 4308 w 4331"/>
                <a:gd name="T1" fmla="*/ 0 h 1080"/>
                <a:gd name="T2" fmla="*/ 4240 w 4331"/>
                <a:gd name="T3" fmla="*/ 1080 h 1080"/>
                <a:gd name="T4" fmla="*/ 0 w 4331"/>
                <a:gd name="T5" fmla="*/ 271 h 1080"/>
                <a:gd name="T6" fmla="*/ 4308 w 4331"/>
                <a:gd name="T7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1" h="1080">
                  <a:moveTo>
                    <a:pt x="4308" y="0"/>
                  </a:moveTo>
                  <a:cubicBezTo>
                    <a:pt x="4331" y="362"/>
                    <a:pt x="4308" y="725"/>
                    <a:pt x="4240" y="1080"/>
                  </a:cubicBezTo>
                  <a:lnTo>
                    <a:pt x="0" y="271"/>
                  </a:lnTo>
                  <a:lnTo>
                    <a:pt x="4308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150">
              <a:extLst>
                <a:ext uri="{FF2B5EF4-FFF2-40B4-BE49-F238E27FC236}">
                  <a16:creationId xmlns:a16="http://schemas.microsoft.com/office/drawing/2014/main" id="{72E67702-55F2-410B-9E76-2088BCFF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2236788" cy="969963"/>
            </a:xfrm>
            <a:custGeom>
              <a:avLst/>
              <a:gdLst>
                <a:gd name="T0" fmla="*/ 4240 w 4240"/>
                <a:gd name="T1" fmla="*/ 809 h 1838"/>
                <a:gd name="T2" fmla="*/ 3906 w 4240"/>
                <a:gd name="T3" fmla="*/ 1838 h 1838"/>
                <a:gd name="T4" fmla="*/ 0 w 4240"/>
                <a:gd name="T5" fmla="*/ 0 h 1838"/>
                <a:gd name="T6" fmla="*/ 4240 w 4240"/>
                <a:gd name="T7" fmla="*/ 809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0" h="1838">
                  <a:moveTo>
                    <a:pt x="4240" y="809"/>
                  </a:moveTo>
                  <a:cubicBezTo>
                    <a:pt x="4173" y="1165"/>
                    <a:pt x="4060" y="1511"/>
                    <a:pt x="3906" y="1838"/>
                  </a:cubicBezTo>
                  <a:lnTo>
                    <a:pt x="0" y="0"/>
                  </a:lnTo>
                  <a:lnTo>
                    <a:pt x="4240" y="809"/>
                  </a:lnTo>
                  <a:close/>
                </a:path>
              </a:pathLst>
            </a:custGeom>
            <a:solidFill>
              <a:srgbClr val="9E480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151">
              <a:extLst>
                <a:ext uri="{FF2B5EF4-FFF2-40B4-BE49-F238E27FC236}">
                  <a16:creationId xmlns:a16="http://schemas.microsoft.com/office/drawing/2014/main" id="{FD7BAA56-D7BB-47D3-9A31-CEC32FBF4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2236788" cy="969963"/>
            </a:xfrm>
            <a:custGeom>
              <a:avLst/>
              <a:gdLst>
                <a:gd name="T0" fmla="*/ 4240 w 4240"/>
                <a:gd name="T1" fmla="*/ 809 h 1838"/>
                <a:gd name="T2" fmla="*/ 3906 w 4240"/>
                <a:gd name="T3" fmla="*/ 1838 h 1838"/>
                <a:gd name="T4" fmla="*/ 0 w 4240"/>
                <a:gd name="T5" fmla="*/ 0 h 1838"/>
                <a:gd name="T6" fmla="*/ 4240 w 4240"/>
                <a:gd name="T7" fmla="*/ 809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0" h="1838">
                  <a:moveTo>
                    <a:pt x="4240" y="809"/>
                  </a:moveTo>
                  <a:cubicBezTo>
                    <a:pt x="4173" y="1165"/>
                    <a:pt x="4060" y="1511"/>
                    <a:pt x="3906" y="1838"/>
                  </a:cubicBezTo>
                  <a:lnTo>
                    <a:pt x="0" y="0"/>
                  </a:lnTo>
                  <a:lnTo>
                    <a:pt x="4240" y="809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152">
              <a:extLst>
                <a:ext uri="{FF2B5EF4-FFF2-40B4-BE49-F238E27FC236}">
                  <a16:creationId xmlns:a16="http://schemas.microsoft.com/office/drawing/2014/main" id="{9297E8DD-74E5-43B0-A10D-1E4D1CB5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2060575" cy="1450975"/>
            </a:xfrm>
            <a:custGeom>
              <a:avLst/>
              <a:gdLst>
                <a:gd name="T0" fmla="*/ 3906 w 3906"/>
                <a:gd name="T1" fmla="*/ 1838 h 2752"/>
                <a:gd name="T2" fmla="*/ 3326 w 3906"/>
                <a:gd name="T3" fmla="*/ 2752 h 2752"/>
                <a:gd name="T4" fmla="*/ 0 w 3906"/>
                <a:gd name="T5" fmla="*/ 0 h 2752"/>
                <a:gd name="T6" fmla="*/ 3906 w 3906"/>
                <a:gd name="T7" fmla="*/ 1838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6" h="2752">
                  <a:moveTo>
                    <a:pt x="3906" y="1838"/>
                  </a:moveTo>
                  <a:cubicBezTo>
                    <a:pt x="3752" y="2166"/>
                    <a:pt x="3557" y="2473"/>
                    <a:pt x="3326" y="2752"/>
                  </a:cubicBezTo>
                  <a:lnTo>
                    <a:pt x="0" y="0"/>
                  </a:lnTo>
                  <a:lnTo>
                    <a:pt x="3906" y="1838"/>
                  </a:lnTo>
                  <a:close/>
                </a:path>
              </a:pathLst>
            </a:custGeom>
            <a:solidFill>
              <a:srgbClr val="63636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153">
              <a:extLst>
                <a:ext uri="{FF2B5EF4-FFF2-40B4-BE49-F238E27FC236}">
                  <a16:creationId xmlns:a16="http://schemas.microsoft.com/office/drawing/2014/main" id="{6C3A5988-B688-41C2-A9DB-C4D19AF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2060575" cy="1450975"/>
            </a:xfrm>
            <a:custGeom>
              <a:avLst/>
              <a:gdLst>
                <a:gd name="T0" fmla="*/ 3906 w 3906"/>
                <a:gd name="T1" fmla="*/ 1838 h 2752"/>
                <a:gd name="T2" fmla="*/ 3326 w 3906"/>
                <a:gd name="T3" fmla="*/ 2752 h 2752"/>
                <a:gd name="T4" fmla="*/ 0 w 3906"/>
                <a:gd name="T5" fmla="*/ 0 h 2752"/>
                <a:gd name="T6" fmla="*/ 3906 w 3906"/>
                <a:gd name="T7" fmla="*/ 1838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6" h="2752">
                  <a:moveTo>
                    <a:pt x="3906" y="1838"/>
                  </a:moveTo>
                  <a:cubicBezTo>
                    <a:pt x="3752" y="2166"/>
                    <a:pt x="3557" y="2473"/>
                    <a:pt x="3326" y="2752"/>
                  </a:cubicBezTo>
                  <a:lnTo>
                    <a:pt x="0" y="0"/>
                  </a:lnTo>
                  <a:lnTo>
                    <a:pt x="3906" y="1838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154">
              <a:extLst>
                <a:ext uri="{FF2B5EF4-FFF2-40B4-BE49-F238E27FC236}">
                  <a16:creationId xmlns:a16="http://schemas.microsoft.com/office/drawing/2014/main" id="{ABBBEA54-497E-41F8-90F0-01CD2DBC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429001"/>
              <a:ext cx="1754188" cy="1843088"/>
            </a:xfrm>
            <a:custGeom>
              <a:avLst/>
              <a:gdLst>
                <a:gd name="T0" fmla="*/ 3326 w 3326"/>
                <a:gd name="T1" fmla="*/ 2752 h 3493"/>
                <a:gd name="T2" fmla="*/ 2538 w 3326"/>
                <a:gd name="T3" fmla="*/ 3493 h 3493"/>
                <a:gd name="T4" fmla="*/ 0 w 3326"/>
                <a:gd name="T5" fmla="*/ 0 h 3493"/>
                <a:gd name="T6" fmla="*/ 3326 w 3326"/>
                <a:gd name="T7" fmla="*/ 2752 h 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6" h="3493">
                  <a:moveTo>
                    <a:pt x="3326" y="2752"/>
                  </a:moveTo>
                  <a:cubicBezTo>
                    <a:pt x="3096" y="3031"/>
                    <a:pt x="2831" y="3280"/>
                    <a:pt x="2538" y="3493"/>
                  </a:cubicBezTo>
                  <a:lnTo>
                    <a:pt x="0" y="0"/>
                  </a:lnTo>
                  <a:lnTo>
                    <a:pt x="3326" y="2752"/>
                  </a:lnTo>
                  <a:close/>
                </a:path>
              </a:pathLst>
            </a:custGeom>
            <a:solidFill>
              <a:srgbClr val="997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155">
              <a:extLst>
                <a:ext uri="{FF2B5EF4-FFF2-40B4-BE49-F238E27FC236}">
                  <a16:creationId xmlns:a16="http://schemas.microsoft.com/office/drawing/2014/main" id="{2BF52253-DA2F-41C5-B39A-194DE3C33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429001"/>
              <a:ext cx="1754188" cy="1843088"/>
            </a:xfrm>
            <a:custGeom>
              <a:avLst/>
              <a:gdLst>
                <a:gd name="T0" fmla="*/ 3326 w 3326"/>
                <a:gd name="T1" fmla="*/ 2752 h 3493"/>
                <a:gd name="T2" fmla="*/ 2538 w 3326"/>
                <a:gd name="T3" fmla="*/ 3493 h 3493"/>
                <a:gd name="T4" fmla="*/ 0 w 3326"/>
                <a:gd name="T5" fmla="*/ 0 h 3493"/>
                <a:gd name="T6" fmla="*/ 3326 w 3326"/>
                <a:gd name="T7" fmla="*/ 2752 h 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6" h="3493">
                  <a:moveTo>
                    <a:pt x="3326" y="2752"/>
                  </a:moveTo>
                  <a:cubicBezTo>
                    <a:pt x="3096" y="3031"/>
                    <a:pt x="2831" y="3280"/>
                    <a:pt x="2538" y="3493"/>
                  </a:cubicBezTo>
                  <a:lnTo>
                    <a:pt x="0" y="0"/>
                  </a:lnTo>
                  <a:lnTo>
                    <a:pt x="3326" y="2752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156">
              <a:extLst>
                <a:ext uri="{FF2B5EF4-FFF2-40B4-BE49-F238E27FC236}">
                  <a16:creationId xmlns:a16="http://schemas.microsoft.com/office/drawing/2014/main" id="{722399F8-601E-4C4C-B91A-0DAE838D3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1339850" cy="2117725"/>
            </a:xfrm>
            <a:custGeom>
              <a:avLst/>
              <a:gdLst>
                <a:gd name="T0" fmla="*/ 2538 w 2538"/>
                <a:gd name="T1" fmla="*/ 3493 h 4014"/>
                <a:gd name="T2" fmla="*/ 1589 w 2538"/>
                <a:gd name="T3" fmla="*/ 4014 h 4014"/>
                <a:gd name="T4" fmla="*/ 0 w 2538"/>
                <a:gd name="T5" fmla="*/ 0 h 4014"/>
                <a:gd name="T6" fmla="*/ 2538 w 2538"/>
                <a:gd name="T7" fmla="*/ 3493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8" h="4014">
                  <a:moveTo>
                    <a:pt x="2538" y="3493"/>
                  </a:moveTo>
                  <a:cubicBezTo>
                    <a:pt x="2245" y="3705"/>
                    <a:pt x="1926" y="3881"/>
                    <a:pt x="1589" y="4014"/>
                  </a:cubicBezTo>
                  <a:lnTo>
                    <a:pt x="0" y="0"/>
                  </a:lnTo>
                  <a:lnTo>
                    <a:pt x="2538" y="3493"/>
                  </a:lnTo>
                  <a:close/>
                </a:path>
              </a:pathLst>
            </a:custGeom>
            <a:solidFill>
              <a:srgbClr val="255E9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157">
              <a:extLst>
                <a:ext uri="{FF2B5EF4-FFF2-40B4-BE49-F238E27FC236}">
                  <a16:creationId xmlns:a16="http://schemas.microsoft.com/office/drawing/2014/main" id="{4CEF8C5A-66B3-4A78-8D83-6E52DB024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1339850" cy="2117725"/>
            </a:xfrm>
            <a:custGeom>
              <a:avLst/>
              <a:gdLst>
                <a:gd name="T0" fmla="*/ 2538 w 2538"/>
                <a:gd name="T1" fmla="*/ 3493 h 4014"/>
                <a:gd name="T2" fmla="*/ 1589 w 2538"/>
                <a:gd name="T3" fmla="*/ 4014 h 4014"/>
                <a:gd name="T4" fmla="*/ 0 w 2538"/>
                <a:gd name="T5" fmla="*/ 0 h 4014"/>
                <a:gd name="T6" fmla="*/ 2538 w 2538"/>
                <a:gd name="T7" fmla="*/ 3493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8" h="4014">
                  <a:moveTo>
                    <a:pt x="2538" y="3493"/>
                  </a:moveTo>
                  <a:cubicBezTo>
                    <a:pt x="2245" y="3705"/>
                    <a:pt x="1926" y="3881"/>
                    <a:pt x="1589" y="4014"/>
                  </a:cubicBezTo>
                  <a:lnTo>
                    <a:pt x="0" y="0"/>
                  </a:lnTo>
                  <a:lnTo>
                    <a:pt x="2538" y="349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158">
              <a:extLst>
                <a:ext uri="{FF2B5EF4-FFF2-40B4-BE49-F238E27FC236}">
                  <a16:creationId xmlns:a16="http://schemas.microsoft.com/office/drawing/2014/main" id="{54FC20F6-1293-41FC-9CA2-04315F9CE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838200" cy="2259013"/>
            </a:xfrm>
            <a:custGeom>
              <a:avLst/>
              <a:gdLst>
                <a:gd name="T0" fmla="*/ 1589 w 1589"/>
                <a:gd name="T1" fmla="*/ 4014 h 4283"/>
                <a:gd name="T2" fmla="*/ 541 w 1589"/>
                <a:gd name="T3" fmla="*/ 4283 h 4283"/>
                <a:gd name="T4" fmla="*/ 0 w 1589"/>
                <a:gd name="T5" fmla="*/ 0 h 4283"/>
                <a:gd name="T6" fmla="*/ 1589 w 1589"/>
                <a:gd name="T7" fmla="*/ 4014 h 4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9" h="4283">
                  <a:moveTo>
                    <a:pt x="1589" y="4014"/>
                  </a:moveTo>
                  <a:cubicBezTo>
                    <a:pt x="1253" y="4147"/>
                    <a:pt x="901" y="4237"/>
                    <a:pt x="541" y="4283"/>
                  </a:cubicBezTo>
                  <a:lnTo>
                    <a:pt x="0" y="0"/>
                  </a:lnTo>
                  <a:lnTo>
                    <a:pt x="1589" y="4014"/>
                  </a:lnTo>
                  <a:close/>
                </a:path>
              </a:pathLst>
            </a:custGeom>
            <a:solidFill>
              <a:srgbClr val="43682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159">
              <a:extLst>
                <a:ext uri="{FF2B5EF4-FFF2-40B4-BE49-F238E27FC236}">
                  <a16:creationId xmlns:a16="http://schemas.microsoft.com/office/drawing/2014/main" id="{A7D60AC9-A92D-4FF9-894D-FF7592B34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3429001"/>
              <a:ext cx="838200" cy="2259013"/>
            </a:xfrm>
            <a:custGeom>
              <a:avLst/>
              <a:gdLst>
                <a:gd name="T0" fmla="*/ 1589 w 1589"/>
                <a:gd name="T1" fmla="*/ 4014 h 4283"/>
                <a:gd name="T2" fmla="*/ 541 w 1589"/>
                <a:gd name="T3" fmla="*/ 4283 h 4283"/>
                <a:gd name="T4" fmla="*/ 0 w 1589"/>
                <a:gd name="T5" fmla="*/ 0 h 4283"/>
                <a:gd name="T6" fmla="*/ 1589 w 1589"/>
                <a:gd name="T7" fmla="*/ 4014 h 4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9" h="4283">
                  <a:moveTo>
                    <a:pt x="1589" y="4014"/>
                  </a:moveTo>
                  <a:cubicBezTo>
                    <a:pt x="1253" y="4147"/>
                    <a:pt x="901" y="4237"/>
                    <a:pt x="541" y="4283"/>
                  </a:cubicBezTo>
                  <a:lnTo>
                    <a:pt x="0" y="0"/>
                  </a:lnTo>
                  <a:lnTo>
                    <a:pt x="1589" y="4014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160">
              <a:extLst>
                <a:ext uri="{FF2B5EF4-FFF2-40B4-BE49-F238E27FC236}">
                  <a16:creationId xmlns:a16="http://schemas.microsoft.com/office/drawing/2014/main" id="{53301925-8002-41C6-BEB1-2295599C9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2" y="3429001"/>
              <a:ext cx="571500" cy="2282825"/>
            </a:xfrm>
            <a:custGeom>
              <a:avLst/>
              <a:gdLst>
                <a:gd name="T0" fmla="*/ 1082 w 1082"/>
                <a:gd name="T1" fmla="*/ 4283 h 4328"/>
                <a:gd name="T2" fmla="*/ 0 w 1082"/>
                <a:gd name="T3" fmla="*/ 4283 h 4328"/>
                <a:gd name="T4" fmla="*/ 541 w 1082"/>
                <a:gd name="T5" fmla="*/ 0 h 4328"/>
                <a:gd name="T6" fmla="*/ 1082 w 1082"/>
                <a:gd name="T7" fmla="*/ 4283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2" h="4328">
                  <a:moveTo>
                    <a:pt x="1082" y="4283"/>
                  </a:moveTo>
                  <a:cubicBezTo>
                    <a:pt x="723" y="4328"/>
                    <a:pt x="360" y="4328"/>
                    <a:pt x="0" y="4283"/>
                  </a:cubicBezTo>
                  <a:lnTo>
                    <a:pt x="541" y="0"/>
                  </a:lnTo>
                  <a:lnTo>
                    <a:pt x="1082" y="4283"/>
                  </a:lnTo>
                  <a:close/>
                </a:path>
              </a:pathLst>
            </a:custGeom>
            <a:solidFill>
              <a:srgbClr val="698ED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161">
              <a:extLst>
                <a:ext uri="{FF2B5EF4-FFF2-40B4-BE49-F238E27FC236}">
                  <a16:creationId xmlns:a16="http://schemas.microsoft.com/office/drawing/2014/main" id="{3357A7C0-993D-4986-8163-CD9E0BD11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2" y="3429001"/>
              <a:ext cx="571500" cy="2282825"/>
            </a:xfrm>
            <a:custGeom>
              <a:avLst/>
              <a:gdLst>
                <a:gd name="T0" fmla="*/ 1082 w 1082"/>
                <a:gd name="T1" fmla="*/ 4283 h 4328"/>
                <a:gd name="T2" fmla="*/ 0 w 1082"/>
                <a:gd name="T3" fmla="*/ 4283 h 4328"/>
                <a:gd name="T4" fmla="*/ 541 w 1082"/>
                <a:gd name="T5" fmla="*/ 0 h 4328"/>
                <a:gd name="T6" fmla="*/ 1082 w 1082"/>
                <a:gd name="T7" fmla="*/ 4283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2" h="4328">
                  <a:moveTo>
                    <a:pt x="1082" y="4283"/>
                  </a:moveTo>
                  <a:cubicBezTo>
                    <a:pt x="723" y="4328"/>
                    <a:pt x="360" y="4328"/>
                    <a:pt x="0" y="4283"/>
                  </a:cubicBezTo>
                  <a:lnTo>
                    <a:pt x="541" y="0"/>
                  </a:lnTo>
                  <a:lnTo>
                    <a:pt x="1082" y="428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162">
              <a:extLst>
                <a:ext uri="{FF2B5EF4-FFF2-40B4-BE49-F238E27FC236}">
                  <a16:creationId xmlns:a16="http://schemas.microsoft.com/office/drawing/2014/main" id="{12C85725-F7A8-4E4A-B85D-FF54655C5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2" y="3429001"/>
              <a:ext cx="838200" cy="2259013"/>
            </a:xfrm>
            <a:custGeom>
              <a:avLst/>
              <a:gdLst>
                <a:gd name="T0" fmla="*/ 1048 w 1589"/>
                <a:gd name="T1" fmla="*/ 4283 h 4283"/>
                <a:gd name="T2" fmla="*/ 0 w 1589"/>
                <a:gd name="T3" fmla="*/ 4014 h 4283"/>
                <a:gd name="T4" fmla="*/ 1589 w 1589"/>
                <a:gd name="T5" fmla="*/ 0 h 4283"/>
                <a:gd name="T6" fmla="*/ 1048 w 1589"/>
                <a:gd name="T7" fmla="*/ 4283 h 4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9" h="4283">
                  <a:moveTo>
                    <a:pt x="1048" y="4283"/>
                  </a:moveTo>
                  <a:cubicBezTo>
                    <a:pt x="689" y="4237"/>
                    <a:pt x="337" y="4147"/>
                    <a:pt x="0" y="4014"/>
                  </a:cubicBezTo>
                  <a:lnTo>
                    <a:pt x="1589" y="0"/>
                  </a:lnTo>
                  <a:lnTo>
                    <a:pt x="1048" y="4283"/>
                  </a:lnTo>
                  <a:close/>
                </a:path>
              </a:pathLst>
            </a:custGeom>
            <a:solidFill>
              <a:srgbClr val="F1975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163">
              <a:extLst>
                <a:ext uri="{FF2B5EF4-FFF2-40B4-BE49-F238E27FC236}">
                  <a16:creationId xmlns:a16="http://schemas.microsoft.com/office/drawing/2014/main" id="{F16DC409-3AA7-49F4-9652-07EC41025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2" y="3429001"/>
              <a:ext cx="838200" cy="2259013"/>
            </a:xfrm>
            <a:custGeom>
              <a:avLst/>
              <a:gdLst>
                <a:gd name="T0" fmla="*/ 1048 w 1589"/>
                <a:gd name="T1" fmla="*/ 4283 h 4283"/>
                <a:gd name="T2" fmla="*/ 0 w 1589"/>
                <a:gd name="T3" fmla="*/ 4014 h 4283"/>
                <a:gd name="T4" fmla="*/ 1589 w 1589"/>
                <a:gd name="T5" fmla="*/ 0 h 4283"/>
                <a:gd name="T6" fmla="*/ 1048 w 1589"/>
                <a:gd name="T7" fmla="*/ 4283 h 4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9" h="4283">
                  <a:moveTo>
                    <a:pt x="1048" y="4283"/>
                  </a:moveTo>
                  <a:cubicBezTo>
                    <a:pt x="689" y="4237"/>
                    <a:pt x="337" y="4147"/>
                    <a:pt x="0" y="4014"/>
                  </a:cubicBezTo>
                  <a:lnTo>
                    <a:pt x="1589" y="0"/>
                  </a:lnTo>
                  <a:lnTo>
                    <a:pt x="1048" y="428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64">
              <a:extLst>
                <a:ext uri="{FF2B5EF4-FFF2-40B4-BE49-F238E27FC236}">
                  <a16:creationId xmlns:a16="http://schemas.microsoft.com/office/drawing/2014/main" id="{BD7596FD-CDEA-45AB-9191-619E28C16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0" y="3429001"/>
              <a:ext cx="1338263" cy="2117725"/>
            </a:xfrm>
            <a:custGeom>
              <a:avLst/>
              <a:gdLst>
                <a:gd name="T0" fmla="*/ 948 w 2537"/>
                <a:gd name="T1" fmla="*/ 4014 h 4014"/>
                <a:gd name="T2" fmla="*/ 0 w 2537"/>
                <a:gd name="T3" fmla="*/ 3493 h 4014"/>
                <a:gd name="T4" fmla="*/ 2537 w 2537"/>
                <a:gd name="T5" fmla="*/ 0 h 4014"/>
                <a:gd name="T6" fmla="*/ 948 w 2537"/>
                <a:gd name="T7" fmla="*/ 4014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014">
                  <a:moveTo>
                    <a:pt x="948" y="4014"/>
                  </a:moveTo>
                  <a:cubicBezTo>
                    <a:pt x="612" y="3881"/>
                    <a:pt x="293" y="3705"/>
                    <a:pt x="0" y="3493"/>
                  </a:cubicBezTo>
                  <a:lnTo>
                    <a:pt x="2537" y="0"/>
                  </a:lnTo>
                  <a:lnTo>
                    <a:pt x="948" y="4014"/>
                  </a:lnTo>
                  <a:close/>
                </a:path>
              </a:pathLst>
            </a:custGeom>
            <a:solidFill>
              <a:srgbClr val="B7B7B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165">
              <a:extLst>
                <a:ext uri="{FF2B5EF4-FFF2-40B4-BE49-F238E27FC236}">
                  <a16:creationId xmlns:a16="http://schemas.microsoft.com/office/drawing/2014/main" id="{A02F39B9-230D-457A-9961-38DDF3A0D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0" y="3429001"/>
              <a:ext cx="1338263" cy="2117725"/>
            </a:xfrm>
            <a:custGeom>
              <a:avLst/>
              <a:gdLst>
                <a:gd name="T0" fmla="*/ 948 w 2537"/>
                <a:gd name="T1" fmla="*/ 4014 h 4014"/>
                <a:gd name="T2" fmla="*/ 0 w 2537"/>
                <a:gd name="T3" fmla="*/ 3493 h 4014"/>
                <a:gd name="T4" fmla="*/ 2537 w 2537"/>
                <a:gd name="T5" fmla="*/ 0 h 4014"/>
                <a:gd name="T6" fmla="*/ 948 w 2537"/>
                <a:gd name="T7" fmla="*/ 4014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014">
                  <a:moveTo>
                    <a:pt x="948" y="4014"/>
                  </a:moveTo>
                  <a:cubicBezTo>
                    <a:pt x="612" y="3881"/>
                    <a:pt x="293" y="3705"/>
                    <a:pt x="0" y="3493"/>
                  </a:cubicBezTo>
                  <a:lnTo>
                    <a:pt x="2537" y="0"/>
                  </a:lnTo>
                  <a:lnTo>
                    <a:pt x="948" y="4014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166">
              <a:extLst>
                <a:ext uri="{FF2B5EF4-FFF2-40B4-BE49-F238E27FC236}">
                  <a16:creationId xmlns:a16="http://schemas.microsoft.com/office/drawing/2014/main" id="{3FC971DC-9C80-4136-AF28-F9D3E0F9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3429001"/>
              <a:ext cx="1754188" cy="1843088"/>
            </a:xfrm>
            <a:custGeom>
              <a:avLst/>
              <a:gdLst>
                <a:gd name="T0" fmla="*/ 788 w 3325"/>
                <a:gd name="T1" fmla="*/ 3493 h 3493"/>
                <a:gd name="T2" fmla="*/ 0 w 3325"/>
                <a:gd name="T3" fmla="*/ 2752 h 3493"/>
                <a:gd name="T4" fmla="*/ 3325 w 3325"/>
                <a:gd name="T5" fmla="*/ 0 h 3493"/>
                <a:gd name="T6" fmla="*/ 788 w 3325"/>
                <a:gd name="T7" fmla="*/ 3493 h 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5" h="3493">
                  <a:moveTo>
                    <a:pt x="788" y="3493"/>
                  </a:moveTo>
                  <a:cubicBezTo>
                    <a:pt x="495" y="3280"/>
                    <a:pt x="230" y="3031"/>
                    <a:pt x="0" y="2752"/>
                  </a:cubicBezTo>
                  <a:lnTo>
                    <a:pt x="3325" y="0"/>
                  </a:lnTo>
                  <a:lnTo>
                    <a:pt x="788" y="3493"/>
                  </a:lnTo>
                  <a:close/>
                </a:path>
              </a:pathLst>
            </a:custGeom>
            <a:solidFill>
              <a:srgbClr val="FFCD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167">
              <a:extLst>
                <a:ext uri="{FF2B5EF4-FFF2-40B4-BE49-F238E27FC236}">
                  <a16:creationId xmlns:a16="http://schemas.microsoft.com/office/drawing/2014/main" id="{AFD297A7-9460-4F16-A728-4C725F31B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3429001"/>
              <a:ext cx="1754188" cy="1843088"/>
            </a:xfrm>
            <a:custGeom>
              <a:avLst/>
              <a:gdLst>
                <a:gd name="T0" fmla="*/ 788 w 3325"/>
                <a:gd name="T1" fmla="*/ 3493 h 3493"/>
                <a:gd name="T2" fmla="*/ 0 w 3325"/>
                <a:gd name="T3" fmla="*/ 2752 h 3493"/>
                <a:gd name="T4" fmla="*/ 3325 w 3325"/>
                <a:gd name="T5" fmla="*/ 0 h 3493"/>
                <a:gd name="T6" fmla="*/ 788 w 3325"/>
                <a:gd name="T7" fmla="*/ 3493 h 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5" h="3493">
                  <a:moveTo>
                    <a:pt x="788" y="3493"/>
                  </a:moveTo>
                  <a:cubicBezTo>
                    <a:pt x="495" y="3280"/>
                    <a:pt x="230" y="3031"/>
                    <a:pt x="0" y="2752"/>
                  </a:cubicBezTo>
                  <a:lnTo>
                    <a:pt x="3325" y="0"/>
                  </a:lnTo>
                  <a:lnTo>
                    <a:pt x="788" y="3493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168">
              <a:extLst>
                <a:ext uri="{FF2B5EF4-FFF2-40B4-BE49-F238E27FC236}">
                  <a16:creationId xmlns:a16="http://schemas.microsoft.com/office/drawing/2014/main" id="{02F33169-98A0-4100-BB59-F9F313112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7" y="3429001"/>
              <a:ext cx="2060575" cy="1450975"/>
            </a:xfrm>
            <a:custGeom>
              <a:avLst/>
              <a:gdLst>
                <a:gd name="T0" fmla="*/ 580 w 3905"/>
                <a:gd name="T1" fmla="*/ 2752 h 2752"/>
                <a:gd name="T2" fmla="*/ 0 w 3905"/>
                <a:gd name="T3" fmla="*/ 1838 h 2752"/>
                <a:gd name="T4" fmla="*/ 3905 w 3905"/>
                <a:gd name="T5" fmla="*/ 0 h 2752"/>
                <a:gd name="T6" fmla="*/ 580 w 3905"/>
                <a:gd name="T7" fmla="*/ 2752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5" h="2752">
                  <a:moveTo>
                    <a:pt x="580" y="2752"/>
                  </a:moveTo>
                  <a:cubicBezTo>
                    <a:pt x="349" y="2473"/>
                    <a:pt x="154" y="2166"/>
                    <a:pt x="0" y="1838"/>
                  </a:cubicBezTo>
                  <a:lnTo>
                    <a:pt x="3905" y="0"/>
                  </a:lnTo>
                  <a:lnTo>
                    <a:pt x="580" y="2752"/>
                  </a:lnTo>
                  <a:close/>
                </a:path>
              </a:pathLst>
            </a:custGeom>
            <a:solidFill>
              <a:srgbClr val="7CAF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169">
              <a:extLst>
                <a:ext uri="{FF2B5EF4-FFF2-40B4-BE49-F238E27FC236}">
                  <a16:creationId xmlns:a16="http://schemas.microsoft.com/office/drawing/2014/main" id="{4E2E2FEC-366B-4B6D-BC82-3B9F639B0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7" y="3429001"/>
              <a:ext cx="2060575" cy="1450975"/>
            </a:xfrm>
            <a:custGeom>
              <a:avLst/>
              <a:gdLst>
                <a:gd name="T0" fmla="*/ 580 w 3905"/>
                <a:gd name="T1" fmla="*/ 2752 h 2752"/>
                <a:gd name="T2" fmla="*/ 0 w 3905"/>
                <a:gd name="T3" fmla="*/ 1838 h 2752"/>
                <a:gd name="T4" fmla="*/ 3905 w 3905"/>
                <a:gd name="T5" fmla="*/ 0 h 2752"/>
                <a:gd name="T6" fmla="*/ 580 w 3905"/>
                <a:gd name="T7" fmla="*/ 2752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5" h="2752">
                  <a:moveTo>
                    <a:pt x="580" y="2752"/>
                  </a:moveTo>
                  <a:cubicBezTo>
                    <a:pt x="349" y="2473"/>
                    <a:pt x="154" y="2166"/>
                    <a:pt x="0" y="1838"/>
                  </a:cubicBezTo>
                  <a:lnTo>
                    <a:pt x="3905" y="0"/>
                  </a:lnTo>
                  <a:lnTo>
                    <a:pt x="580" y="2752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170">
              <a:extLst>
                <a:ext uri="{FF2B5EF4-FFF2-40B4-BE49-F238E27FC236}">
                  <a16:creationId xmlns:a16="http://schemas.microsoft.com/office/drawing/2014/main" id="{F0DDCFE7-57BE-407F-959E-C094E5F84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" y="3429001"/>
              <a:ext cx="2236788" cy="969963"/>
            </a:xfrm>
            <a:custGeom>
              <a:avLst/>
              <a:gdLst>
                <a:gd name="T0" fmla="*/ 335 w 4240"/>
                <a:gd name="T1" fmla="*/ 1838 h 1838"/>
                <a:gd name="T2" fmla="*/ 0 w 4240"/>
                <a:gd name="T3" fmla="*/ 809 h 1838"/>
                <a:gd name="T4" fmla="*/ 4240 w 4240"/>
                <a:gd name="T5" fmla="*/ 0 h 1838"/>
                <a:gd name="T6" fmla="*/ 335 w 4240"/>
                <a:gd name="T7" fmla="*/ 1838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0" h="1838">
                  <a:moveTo>
                    <a:pt x="335" y="1838"/>
                  </a:moveTo>
                  <a:cubicBezTo>
                    <a:pt x="181" y="1511"/>
                    <a:pt x="68" y="1165"/>
                    <a:pt x="0" y="809"/>
                  </a:cubicBezTo>
                  <a:lnTo>
                    <a:pt x="4240" y="0"/>
                  </a:lnTo>
                  <a:lnTo>
                    <a:pt x="335" y="1838"/>
                  </a:lnTo>
                  <a:close/>
                </a:path>
              </a:pathLst>
            </a:custGeom>
            <a:solidFill>
              <a:srgbClr val="8CC16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171">
              <a:extLst>
                <a:ext uri="{FF2B5EF4-FFF2-40B4-BE49-F238E27FC236}">
                  <a16:creationId xmlns:a16="http://schemas.microsoft.com/office/drawing/2014/main" id="{57E78019-E534-4A5D-A17C-F1D7E4D66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" y="3429001"/>
              <a:ext cx="2236788" cy="969963"/>
            </a:xfrm>
            <a:custGeom>
              <a:avLst/>
              <a:gdLst>
                <a:gd name="T0" fmla="*/ 335 w 4240"/>
                <a:gd name="T1" fmla="*/ 1838 h 1838"/>
                <a:gd name="T2" fmla="*/ 0 w 4240"/>
                <a:gd name="T3" fmla="*/ 809 h 1838"/>
                <a:gd name="T4" fmla="*/ 4240 w 4240"/>
                <a:gd name="T5" fmla="*/ 0 h 1838"/>
                <a:gd name="T6" fmla="*/ 335 w 4240"/>
                <a:gd name="T7" fmla="*/ 1838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0" h="1838">
                  <a:moveTo>
                    <a:pt x="335" y="1838"/>
                  </a:moveTo>
                  <a:cubicBezTo>
                    <a:pt x="181" y="1511"/>
                    <a:pt x="68" y="1165"/>
                    <a:pt x="0" y="809"/>
                  </a:cubicBezTo>
                  <a:lnTo>
                    <a:pt x="4240" y="0"/>
                  </a:lnTo>
                  <a:lnTo>
                    <a:pt x="335" y="1838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172">
              <a:extLst>
                <a:ext uri="{FF2B5EF4-FFF2-40B4-BE49-F238E27FC236}">
                  <a16:creationId xmlns:a16="http://schemas.microsoft.com/office/drawing/2014/main" id="{7E980C25-8E6E-4C90-BFBF-AF837927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3286126"/>
              <a:ext cx="2284413" cy="569913"/>
            </a:xfrm>
            <a:custGeom>
              <a:avLst/>
              <a:gdLst>
                <a:gd name="T0" fmla="*/ 90 w 4330"/>
                <a:gd name="T1" fmla="*/ 1080 h 1080"/>
                <a:gd name="T2" fmla="*/ 23 w 4330"/>
                <a:gd name="T3" fmla="*/ 0 h 1080"/>
                <a:gd name="T4" fmla="*/ 4330 w 4330"/>
                <a:gd name="T5" fmla="*/ 271 h 1080"/>
                <a:gd name="T6" fmla="*/ 90 w 4330"/>
                <a:gd name="T7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0" h="1080">
                  <a:moveTo>
                    <a:pt x="90" y="1080"/>
                  </a:moveTo>
                  <a:cubicBezTo>
                    <a:pt x="23" y="725"/>
                    <a:pt x="0" y="362"/>
                    <a:pt x="23" y="0"/>
                  </a:cubicBezTo>
                  <a:lnTo>
                    <a:pt x="4330" y="271"/>
                  </a:lnTo>
                  <a:lnTo>
                    <a:pt x="90" y="108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173">
              <a:extLst>
                <a:ext uri="{FF2B5EF4-FFF2-40B4-BE49-F238E27FC236}">
                  <a16:creationId xmlns:a16="http://schemas.microsoft.com/office/drawing/2014/main" id="{5D0432F6-18A3-4190-8B86-B6F11765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3286126"/>
              <a:ext cx="2284413" cy="569913"/>
            </a:xfrm>
            <a:custGeom>
              <a:avLst/>
              <a:gdLst>
                <a:gd name="T0" fmla="*/ 90 w 4330"/>
                <a:gd name="T1" fmla="*/ 1080 h 1080"/>
                <a:gd name="T2" fmla="*/ 23 w 4330"/>
                <a:gd name="T3" fmla="*/ 0 h 1080"/>
                <a:gd name="T4" fmla="*/ 4330 w 4330"/>
                <a:gd name="T5" fmla="*/ 271 h 1080"/>
                <a:gd name="T6" fmla="*/ 90 w 4330"/>
                <a:gd name="T7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0" h="1080">
                  <a:moveTo>
                    <a:pt x="90" y="1080"/>
                  </a:moveTo>
                  <a:cubicBezTo>
                    <a:pt x="23" y="725"/>
                    <a:pt x="0" y="362"/>
                    <a:pt x="23" y="0"/>
                  </a:cubicBezTo>
                  <a:lnTo>
                    <a:pt x="4330" y="271"/>
                  </a:lnTo>
                  <a:lnTo>
                    <a:pt x="90" y="108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174">
              <a:extLst>
                <a:ext uri="{FF2B5EF4-FFF2-40B4-BE49-F238E27FC236}">
                  <a16:creationId xmlns:a16="http://schemas.microsoft.com/office/drawing/2014/main" id="{FC353036-13A1-47E3-B2C7-543CD64CB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0" y="2725738"/>
              <a:ext cx="2271713" cy="703263"/>
            </a:xfrm>
            <a:custGeom>
              <a:avLst/>
              <a:gdLst>
                <a:gd name="T0" fmla="*/ 0 w 4307"/>
                <a:gd name="T1" fmla="*/ 1062 h 1333"/>
                <a:gd name="T2" fmla="*/ 202 w 4307"/>
                <a:gd name="T3" fmla="*/ 0 h 1333"/>
                <a:gd name="T4" fmla="*/ 4307 w 4307"/>
                <a:gd name="T5" fmla="*/ 1333 h 1333"/>
                <a:gd name="T6" fmla="*/ 0 w 4307"/>
                <a:gd name="T7" fmla="*/ 1062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7" h="1333">
                  <a:moveTo>
                    <a:pt x="0" y="1062"/>
                  </a:moveTo>
                  <a:cubicBezTo>
                    <a:pt x="22" y="701"/>
                    <a:pt x="90" y="344"/>
                    <a:pt x="202" y="0"/>
                  </a:cubicBezTo>
                  <a:lnTo>
                    <a:pt x="4307" y="1333"/>
                  </a:lnTo>
                  <a:lnTo>
                    <a:pt x="0" y="1062"/>
                  </a:lnTo>
                  <a:close/>
                </a:path>
              </a:pathLst>
            </a:custGeom>
            <a:solidFill>
              <a:srgbClr val="D2601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175">
              <a:extLst>
                <a:ext uri="{FF2B5EF4-FFF2-40B4-BE49-F238E27FC236}">
                  <a16:creationId xmlns:a16="http://schemas.microsoft.com/office/drawing/2014/main" id="{756C9C91-1D8C-496F-97F1-2D7BFFC1A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0" y="2725738"/>
              <a:ext cx="2271713" cy="703263"/>
            </a:xfrm>
            <a:custGeom>
              <a:avLst/>
              <a:gdLst>
                <a:gd name="T0" fmla="*/ 0 w 4307"/>
                <a:gd name="T1" fmla="*/ 1062 h 1333"/>
                <a:gd name="T2" fmla="*/ 202 w 4307"/>
                <a:gd name="T3" fmla="*/ 0 h 1333"/>
                <a:gd name="T4" fmla="*/ 4307 w 4307"/>
                <a:gd name="T5" fmla="*/ 1333 h 1333"/>
                <a:gd name="T6" fmla="*/ 0 w 4307"/>
                <a:gd name="T7" fmla="*/ 1062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7" h="1333">
                  <a:moveTo>
                    <a:pt x="0" y="1062"/>
                  </a:moveTo>
                  <a:cubicBezTo>
                    <a:pt x="22" y="701"/>
                    <a:pt x="90" y="344"/>
                    <a:pt x="202" y="0"/>
                  </a:cubicBezTo>
                  <a:lnTo>
                    <a:pt x="4307" y="1333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176">
              <a:extLst>
                <a:ext uri="{FF2B5EF4-FFF2-40B4-BE49-F238E27FC236}">
                  <a16:creationId xmlns:a16="http://schemas.microsoft.com/office/drawing/2014/main" id="{CF092518-6088-4402-B09C-436719E8E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2" y="2209801"/>
              <a:ext cx="2165350" cy="1219200"/>
            </a:xfrm>
            <a:custGeom>
              <a:avLst/>
              <a:gdLst>
                <a:gd name="T0" fmla="*/ 0 w 4105"/>
                <a:gd name="T1" fmla="*/ 979 h 2312"/>
                <a:gd name="T2" fmla="*/ 461 w 4105"/>
                <a:gd name="T3" fmla="*/ 0 h 2312"/>
                <a:gd name="T4" fmla="*/ 4105 w 4105"/>
                <a:gd name="T5" fmla="*/ 2312 h 2312"/>
                <a:gd name="T6" fmla="*/ 0 w 4105"/>
                <a:gd name="T7" fmla="*/ 979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312">
                  <a:moveTo>
                    <a:pt x="0" y="979"/>
                  </a:moveTo>
                  <a:cubicBezTo>
                    <a:pt x="112" y="634"/>
                    <a:pt x="267" y="305"/>
                    <a:pt x="461" y="0"/>
                  </a:cubicBezTo>
                  <a:lnTo>
                    <a:pt x="4105" y="231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8484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177">
              <a:extLst>
                <a:ext uri="{FF2B5EF4-FFF2-40B4-BE49-F238E27FC236}">
                  <a16:creationId xmlns:a16="http://schemas.microsoft.com/office/drawing/2014/main" id="{5FB94424-46EE-440D-A97A-1FDB9646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2" y="2209801"/>
              <a:ext cx="2165350" cy="1219200"/>
            </a:xfrm>
            <a:custGeom>
              <a:avLst/>
              <a:gdLst>
                <a:gd name="T0" fmla="*/ 0 w 4105"/>
                <a:gd name="T1" fmla="*/ 979 h 2312"/>
                <a:gd name="T2" fmla="*/ 461 w 4105"/>
                <a:gd name="T3" fmla="*/ 0 h 2312"/>
                <a:gd name="T4" fmla="*/ 4105 w 4105"/>
                <a:gd name="T5" fmla="*/ 2312 h 2312"/>
                <a:gd name="T6" fmla="*/ 0 w 4105"/>
                <a:gd name="T7" fmla="*/ 979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5" h="2312">
                  <a:moveTo>
                    <a:pt x="0" y="979"/>
                  </a:moveTo>
                  <a:cubicBezTo>
                    <a:pt x="112" y="634"/>
                    <a:pt x="267" y="305"/>
                    <a:pt x="461" y="0"/>
                  </a:cubicBezTo>
                  <a:lnTo>
                    <a:pt x="4105" y="2312"/>
                  </a:lnTo>
                  <a:lnTo>
                    <a:pt x="0" y="979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178">
              <a:extLst>
                <a:ext uri="{FF2B5EF4-FFF2-40B4-BE49-F238E27FC236}">
                  <a16:creationId xmlns:a16="http://schemas.microsoft.com/office/drawing/2014/main" id="{C13D3C08-6904-49EC-85EE-53E654979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770063"/>
              <a:ext cx="1922463" cy="1658938"/>
            </a:xfrm>
            <a:custGeom>
              <a:avLst/>
              <a:gdLst>
                <a:gd name="T0" fmla="*/ 0 w 3644"/>
                <a:gd name="T1" fmla="*/ 834 h 3146"/>
                <a:gd name="T2" fmla="*/ 690 w 3644"/>
                <a:gd name="T3" fmla="*/ 0 h 3146"/>
                <a:gd name="T4" fmla="*/ 3644 w 3644"/>
                <a:gd name="T5" fmla="*/ 3146 h 3146"/>
                <a:gd name="T6" fmla="*/ 0 w 3644"/>
                <a:gd name="T7" fmla="*/ 834 h 3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4" h="3146">
                  <a:moveTo>
                    <a:pt x="0" y="834"/>
                  </a:moveTo>
                  <a:cubicBezTo>
                    <a:pt x="194" y="528"/>
                    <a:pt x="426" y="248"/>
                    <a:pt x="690" y="0"/>
                  </a:cubicBezTo>
                  <a:lnTo>
                    <a:pt x="3644" y="3146"/>
                  </a:lnTo>
                  <a:lnTo>
                    <a:pt x="0" y="834"/>
                  </a:lnTo>
                  <a:close/>
                </a:path>
              </a:pathLst>
            </a:custGeom>
            <a:solidFill>
              <a:srgbClr val="CC9A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179">
              <a:extLst>
                <a:ext uri="{FF2B5EF4-FFF2-40B4-BE49-F238E27FC236}">
                  <a16:creationId xmlns:a16="http://schemas.microsoft.com/office/drawing/2014/main" id="{18220C6E-34BB-41C5-9B59-EAAEAE66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770063"/>
              <a:ext cx="1922463" cy="1658938"/>
            </a:xfrm>
            <a:custGeom>
              <a:avLst/>
              <a:gdLst>
                <a:gd name="T0" fmla="*/ 0 w 3644"/>
                <a:gd name="T1" fmla="*/ 834 h 3146"/>
                <a:gd name="T2" fmla="*/ 690 w 3644"/>
                <a:gd name="T3" fmla="*/ 0 h 3146"/>
                <a:gd name="T4" fmla="*/ 3644 w 3644"/>
                <a:gd name="T5" fmla="*/ 3146 h 3146"/>
                <a:gd name="T6" fmla="*/ 0 w 3644"/>
                <a:gd name="T7" fmla="*/ 834 h 3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4" h="3146">
                  <a:moveTo>
                    <a:pt x="0" y="834"/>
                  </a:moveTo>
                  <a:cubicBezTo>
                    <a:pt x="194" y="528"/>
                    <a:pt x="426" y="248"/>
                    <a:pt x="690" y="0"/>
                  </a:cubicBezTo>
                  <a:lnTo>
                    <a:pt x="3644" y="3146"/>
                  </a:lnTo>
                  <a:lnTo>
                    <a:pt x="0" y="834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180">
              <a:extLst>
                <a:ext uri="{FF2B5EF4-FFF2-40B4-BE49-F238E27FC236}">
                  <a16:creationId xmlns:a16="http://schemas.microsoft.com/office/drawing/2014/main" id="{1A281E16-4294-4A04-AD3C-6E4BE09B7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887" y="1435101"/>
              <a:ext cx="1558925" cy="1993900"/>
            </a:xfrm>
            <a:custGeom>
              <a:avLst/>
              <a:gdLst>
                <a:gd name="T0" fmla="*/ 0 w 2954"/>
                <a:gd name="T1" fmla="*/ 636 h 3782"/>
                <a:gd name="T2" fmla="*/ 875 w 2954"/>
                <a:gd name="T3" fmla="*/ 0 h 3782"/>
                <a:gd name="T4" fmla="*/ 2954 w 2954"/>
                <a:gd name="T5" fmla="*/ 3782 h 3782"/>
                <a:gd name="T6" fmla="*/ 0 w 2954"/>
                <a:gd name="T7" fmla="*/ 636 h 3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4" h="3782">
                  <a:moveTo>
                    <a:pt x="0" y="636"/>
                  </a:moveTo>
                  <a:cubicBezTo>
                    <a:pt x="264" y="388"/>
                    <a:pt x="558" y="174"/>
                    <a:pt x="875" y="0"/>
                  </a:cubicBezTo>
                  <a:lnTo>
                    <a:pt x="2954" y="3782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327D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181">
              <a:extLst>
                <a:ext uri="{FF2B5EF4-FFF2-40B4-BE49-F238E27FC236}">
                  <a16:creationId xmlns:a16="http://schemas.microsoft.com/office/drawing/2014/main" id="{A3E814F5-AA23-4F78-BE9F-1B73D081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887" y="1435101"/>
              <a:ext cx="1558925" cy="1993900"/>
            </a:xfrm>
            <a:custGeom>
              <a:avLst/>
              <a:gdLst>
                <a:gd name="T0" fmla="*/ 0 w 2954"/>
                <a:gd name="T1" fmla="*/ 636 h 3782"/>
                <a:gd name="T2" fmla="*/ 875 w 2954"/>
                <a:gd name="T3" fmla="*/ 0 h 3782"/>
                <a:gd name="T4" fmla="*/ 2954 w 2954"/>
                <a:gd name="T5" fmla="*/ 3782 h 3782"/>
                <a:gd name="T6" fmla="*/ 0 w 2954"/>
                <a:gd name="T7" fmla="*/ 636 h 3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4" h="3782">
                  <a:moveTo>
                    <a:pt x="0" y="636"/>
                  </a:moveTo>
                  <a:cubicBezTo>
                    <a:pt x="264" y="388"/>
                    <a:pt x="558" y="174"/>
                    <a:pt x="875" y="0"/>
                  </a:cubicBezTo>
                  <a:lnTo>
                    <a:pt x="2954" y="3782"/>
                  </a:lnTo>
                  <a:lnTo>
                    <a:pt x="0" y="636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182">
              <a:extLst>
                <a:ext uri="{FF2B5EF4-FFF2-40B4-BE49-F238E27FC236}">
                  <a16:creationId xmlns:a16="http://schemas.microsoft.com/office/drawing/2014/main" id="{BD4FA3FF-2FF8-4AA0-9C1B-4D072334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23963"/>
              <a:ext cx="1096963" cy="2205038"/>
            </a:xfrm>
            <a:custGeom>
              <a:avLst/>
              <a:gdLst>
                <a:gd name="T0" fmla="*/ 0 w 2079"/>
                <a:gd name="T1" fmla="*/ 398 h 4180"/>
                <a:gd name="T2" fmla="*/ 1006 w 2079"/>
                <a:gd name="T3" fmla="*/ 0 h 4180"/>
                <a:gd name="T4" fmla="*/ 2079 w 2079"/>
                <a:gd name="T5" fmla="*/ 4180 h 4180"/>
                <a:gd name="T6" fmla="*/ 0 w 2079"/>
                <a:gd name="T7" fmla="*/ 398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9" h="4180">
                  <a:moveTo>
                    <a:pt x="0" y="398"/>
                  </a:moveTo>
                  <a:cubicBezTo>
                    <a:pt x="317" y="224"/>
                    <a:pt x="655" y="90"/>
                    <a:pt x="1006" y="0"/>
                  </a:cubicBezTo>
                  <a:lnTo>
                    <a:pt x="2079" y="418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5A8A3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183">
              <a:extLst>
                <a:ext uri="{FF2B5EF4-FFF2-40B4-BE49-F238E27FC236}">
                  <a16:creationId xmlns:a16="http://schemas.microsoft.com/office/drawing/2014/main" id="{5227DF91-0576-45E4-994E-520374E0B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23963"/>
              <a:ext cx="1096963" cy="2205038"/>
            </a:xfrm>
            <a:custGeom>
              <a:avLst/>
              <a:gdLst>
                <a:gd name="T0" fmla="*/ 0 w 2079"/>
                <a:gd name="T1" fmla="*/ 398 h 4180"/>
                <a:gd name="T2" fmla="*/ 1006 w 2079"/>
                <a:gd name="T3" fmla="*/ 0 h 4180"/>
                <a:gd name="T4" fmla="*/ 2079 w 2079"/>
                <a:gd name="T5" fmla="*/ 4180 h 4180"/>
                <a:gd name="T6" fmla="*/ 0 w 2079"/>
                <a:gd name="T7" fmla="*/ 398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9" h="4180">
                  <a:moveTo>
                    <a:pt x="0" y="398"/>
                  </a:moveTo>
                  <a:cubicBezTo>
                    <a:pt x="317" y="224"/>
                    <a:pt x="655" y="90"/>
                    <a:pt x="1006" y="0"/>
                  </a:cubicBezTo>
                  <a:lnTo>
                    <a:pt x="2079" y="4180"/>
                  </a:lnTo>
                  <a:lnTo>
                    <a:pt x="0" y="398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184">
              <a:extLst>
                <a:ext uri="{FF2B5EF4-FFF2-40B4-BE49-F238E27FC236}">
                  <a16:creationId xmlns:a16="http://schemas.microsoft.com/office/drawing/2014/main" id="{EF46D6F4-4F55-40F2-A31F-890E6042D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1152526"/>
              <a:ext cx="566738" cy="2276475"/>
            </a:xfrm>
            <a:custGeom>
              <a:avLst/>
              <a:gdLst>
                <a:gd name="T0" fmla="*/ 0 w 1073"/>
                <a:gd name="T1" fmla="*/ 136 h 4316"/>
                <a:gd name="T2" fmla="*/ 1073 w 1073"/>
                <a:gd name="T3" fmla="*/ 0 h 4316"/>
                <a:gd name="T4" fmla="*/ 1073 w 1073"/>
                <a:gd name="T5" fmla="*/ 4316 h 4316"/>
                <a:gd name="T6" fmla="*/ 0 w 1073"/>
                <a:gd name="T7" fmla="*/ 13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4316">
                  <a:moveTo>
                    <a:pt x="0" y="136"/>
                  </a:moveTo>
                  <a:cubicBezTo>
                    <a:pt x="351" y="46"/>
                    <a:pt x="711" y="0"/>
                    <a:pt x="1073" y="0"/>
                  </a:cubicBezTo>
                  <a:lnTo>
                    <a:pt x="1073" y="431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8FAAD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185">
              <a:extLst>
                <a:ext uri="{FF2B5EF4-FFF2-40B4-BE49-F238E27FC236}">
                  <a16:creationId xmlns:a16="http://schemas.microsoft.com/office/drawing/2014/main" id="{60154527-3724-4B2D-A9EE-A1056FCB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1152526"/>
              <a:ext cx="566738" cy="2276475"/>
            </a:xfrm>
            <a:custGeom>
              <a:avLst/>
              <a:gdLst>
                <a:gd name="T0" fmla="*/ 0 w 1073"/>
                <a:gd name="T1" fmla="*/ 136 h 4316"/>
                <a:gd name="T2" fmla="*/ 1073 w 1073"/>
                <a:gd name="T3" fmla="*/ 0 h 4316"/>
                <a:gd name="T4" fmla="*/ 1073 w 1073"/>
                <a:gd name="T5" fmla="*/ 4316 h 4316"/>
                <a:gd name="T6" fmla="*/ 0 w 1073"/>
                <a:gd name="T7" fmla="*/ 13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4316">
                  <a:moveTo>
                    <a:pt x="0" y="136"/>
                  </a:moveTo>
                  <a:cubicBezTo>
                    <a:pt x="351" y="46"/>
                    <a:pt x="711" y="0"/>
                    <a:pt x="1073" y="0"/>
                  </a:cubicBezTo>
                  <a:lnTo>
                    <a:pt x="1073" y="4316"/>
                  </a:lnTo>
                  <a:lnTo>
                    <a:pt x="0" y="136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420391D8-D218-49CE-9DFD-D2B0D80BDBCE}"/>
                </a:ext>
              </a:extLst>
            </p:cNvPr>
            <p:cNvSpPr txBox="1"/>
            <p:nvPr/>
          </p:nvSpPr>
          <p:spPr>
            <a:xfrm rot="16766262">
              <a:off x="2820071" y="167195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Максимова</a:t>
              </a:r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FACC39A8-FD7B-403F-BD22-ED3A08EFC085}"/>
                </a:ext>
              </a:extLst>
            </p:cNvPr>
            <p:cNvSpPr txBox="1"/>
            <p:nvPr/>
          </p:nvSpPr>
          <p:spPr>
            <a:xfrm rot="17640000">
              <a:off x="3282021" y="1536577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Голодов</a:t>
              </a: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28A278D7-2304-419B-A9AB-ABDB3064A5BA}"/>
                </a:ext>
              </a:extLst>
            </p:cNvPr>
            <p:cNvSpPr txBox="1"/>
            <p:nvPr/>
          </p:nvSpPr>
          <p:spPr>
            <a:xfrm rot="18540000">
              <a:off x="3672938" y="1817315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Болотова</a:t>
              </a: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DE6DBA7D-1013-47ED-A627-98853F4D2C33}"/>
                </a:ext>
              </a:extLst>
            </p:cNvPr>
            <p:cNvSpPr txBox="1"/>
            <p:nvPr/>
          </p:nvSpPr>
          <p:spPr>
            <a:xfrm rot="19440000">
              <a:off x="3824641" y="2236115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Гребиненко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46BD6024-2712-44D1-9F5C-E20E85019FCB}"/>
                </a:ext>
              </a:extLst>
            </p:cNvPr>
            <p:cNvSpPr txBox="1"/>
            <p:nvPr/>
          </p:nvSpPr>
          <p:spPr>
            <a:xfrm rot="20340000">
              <a:off x="4148343" y="252278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Королёв</a:t>
              </a: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5C18A481-9C1D-4C46-A582-B4FDAACCB210}"/>
                </a:ext>
              </a:extLst>
            </p:cNvPr>
            <p:cNvSpPr txBox="1"/>
            <p:nvPr/>
          </p:nvSpPr>
          <p:spPr>
            <a:xfrm rot="21240000">
              <a:off x="4280778" y="2907071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Курамшин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5F81B992-0D30-4D88-9FF2-81235EC78C5C}"/>
                </a:ext>
              </a:extLst>
            </p:cNvPr>
            <p:cNvSpPr txBox="1"/>
            <p:nvPr/>
          </p:nvSpPr>
          <p:spPr>
            <a:xfrm rot="22140000">
              <a:off x="4404582" y="336070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Громова</a:t>
              </a: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3B2C6251-30BA-4E60-AC52-09BA5DC93E2C}"/>
                </a:ext>
              </a:extLst>
            </p:cNvPr>
            <p:cNvSpPr txBox="1"/>
            <p:nvPr/>
          </p:nvSpPr>
          <p:spPr>
            <a:xfrm rot="23040000">
              <a:off x="4287421" y="3817690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Найденко</a:t>
              </a: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24E86650-38D1-4C2E-8C64-56FAEDC47596}"/>
                </a:ext>
              </a:extLst>
            </p:cNvPr>
            <p:cNvSpPr txBox="1"/>
            <p:nvPr/>
          </p:nvSpPr>
          <p:spPr>
            <a:xfrm rot="23940000">
              <a:off x="4035557" y="4163376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Калинина</a:t>
              </a:r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4E7EF056-CFC5-4BEF-9D90-55DF4270BA9D}"/>
                </a:ext>
              </a:extLst>
            </p:cNvPr>
            <p:cNvSpPr txBox="1"/>
            <p:nvPr/>
          </p:nvSpPr>
          <p:spPr>
            <a:xfrm rot="24840000">
              <a:off x="3872081" y="4567696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Воронова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FA9FCF0A-B202-42BB-966E-485E9C222890}"/>
                </a:ext>
              </a:extLst>
            </p:cNvPr>
            <p:cNvSpPr txBox="1"/>
            <p:nvPr/>
          </p:nvSpPr>
          <p:spPr>
            <a:xfrm rot="25380000">
              <a:off x="3313745" y="4734899"/>
              <a:ext cx="1636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Щербинина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20D1F3B4-4278-4342-A1A7-4E54A94282B0}"/>
                </a:ext>
              </a:extLst>
            </p:cNvPr>
            <p:cNvSpPr txBox="1"/>
            <p:nvPr/>
          </p:nvSpPr>
          <p:spPr>
            <a:xfrm rot="4380000">
              <a:off x="3099172" y="4947610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Солнцев</a:t>
              </a:r>
            </a:p>
          </p:txBody>
        </p: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98AE701E-46C6-4200-B8D6-982867E67BC9}"/>
                </a:ext>
              </a:extLst>
            </p:cNvPr>
            <p:cNvSpPr txBox="1"/>
            <p:nvPr/>
          </p:nvSpPr>
          <p:spPr>
            <a:xfrm rot="5280000">
              <a:off x="2665949" y="4986189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Косыгин</a:t>
              </a:r>
            </a:p>
          </p:txBody>
        </p:sp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309D9F13-639A-4EE1-BE35-8562B3FF32BB}"/>
                </a:ext>
              </a:extLst>
            </p:cNvPr>
            <p:cNvSpPr txBox="1"/>
            <p:nvPr/>
          </p:nvSpPr>
          <p:spPr>
            <a:xfrm rot="6240000">
              <a:off x="2261566" y="489032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Соколова</a:t>
              </a:r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8CB30F33-322A-45AD-95E9-BD1C8E0D6D08}"/>
                </a:ext>
              </a:extLst>
            </p:cNvPr>
            <p:cNvSpPr txBox="1"/>
            <p:nvPr/>
          </p:nvSpPr>
          <p:spPr>
            <a:xfrm rot="7140000">
              <a:off x="1747954" y="4933489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Грибов</a:t>
              </a:r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0A5D2374-18FA-4C99-AAAB-EFF0E9FA5DA1}"/>
                </a:ext>
              </a:extLst>
            </p:cNvPr>
            <p:cNvSpPr txBox="1"/>
            <p:nvPr/>
          </p:nvSpPr>
          <p:spPr>
            <a:xfrm rot="7980000">
              <a:off x="1381537" y="4594428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Соломин</a:t>
              </a: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D8D83992-7060-4F3A-BC58-D4BD68E91B38}"/>
                </a:ext>
              </a:extLst>
            </p:cNvPr>
            <p:cNvSpPr txBox="1"/>
            <p:nvPr/>
          </p:nvSpPr>
          <p:spPr>
            <a:xfrm rot="8880000">
              <a:off x="1177342" y="4195457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Кравцов</a:t>
              </a:r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A4D575FB-AD13-414A-B007-ED89F384CFC4}"/>
                </a:ext>
              </a:extLst>
            </p:cNvPr>
            <p:cNvSpPr txBox="1"/>
            <p:nvPr/>
          </p:nvSpPr>
          <p:spPr>
            <a:xfrm rot="9600000">
              <a:off x="887544" y="3880253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Жданов</a:t>
              </a: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3E6726C9-5D6E-4CE2-BF30-815A34D7D459}"/>
                </a:ext>
              </a:extLst>
            </p:cNvPr>
            <p:cNvSpPr txBox="1"/>
            <p:nvPr/>
          </p:nvSpPr>
          <p:spPr>
            <a:xfrm rot="10440000">
              <a:off x="1080566" y="3377724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Полуэктова</a:t>
              </a:r>
            </a:p>
          </p:txBody>
        </p: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CC598A37-97A1-4E6D-846F-60B8F1B1B215}"/>
                </a:ext>
              </a:extLst>
            </p:cNvPr>
            <p:cNvSpPr txBox="1"/>
            <p:nvPr/>
          </p:nvSpPr>
          <p:spPr>
            <a:xfrm rot="11280000">
              <a:off x="874561" y="2952173"/>
              <a:ext cx="1414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Сорокин</a:t>
              </a:r>
            </a:p>
          </p:txBody>
        </p:sp>
        <p:sp>
          <p:nvSpPr>
            <p:cNvPr id="414" name="TextBox 413">
              <a:extLst>
                <a:ext uri="{FF2B5EF4-FFF2-40B4-BE49-F238E27FC236}">
                  <a16:creationId xmlns:a16="http://schemas.microsoft.com/office/drawing/2014/main" id="{D0B24DB6-9287-48FB-96A4-4CE584EA3C05}"/>
                </a:ext>
              </a:extLst>
            </p:cNvPr>
            <p:cNvSpPr txBox="1"/>
            <p:nvPr/>
          </p:nvSpPr>
          <p:spPr>
            <a:xfrm rot="12240000">
              <a:off x="1016907" y="2615268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Василевский</a:t>
              </a: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4BE8EC92-C3C1-48B9-A0A0-B9263F09B89F}"/>
                </a:ext>
              </a:extLst>
            </p:cNvPr>
            <p:cNvSpPr txBox="1"/>
            <p:nvPr/>
          </p:nvSpPr>
          <p:spPr>
            <a:xfrm rot="13320000">
              <a:off x="1144078" y="2151298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Парамонов</a:t>
              </a:r>
            </a:p>
          </p:txBody>
        </p: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A38A682D-67FA-4F83-93EB-7DAD118609F6}"/>
                </a:ext>
              </a:extLst>
            </p:cNvPr>
            <p:cNvSpPr txBox="1"/>
            <p:nvPr/>
          </p:nvSpPr>
          <p:spPr>
            <a:xfrm rot="14040000">
              <a:off x="1429268" y="1813020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Ковальчук</a:t>
              </a:r>
            </a:p>
          </p:txBody>
        </p: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78E23709-3A4B-4E5D-8DBA-F57F495885EC}"/>
                </a:ext>
              </a:extLst>
            </p:cNvPr>
            <p:cNvSpPr txBox="1"/>
            <p:nvPr/>
          </p:nvSpPr>
          <p:spPr>
            <a:xfrm rot="14760000">
              <a:off x="1803901" y="1752582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Жаркуцкий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8BDC6D8E-87C8-4D04-AA27-C5F837F23D2E}"/>
                </a:ext>
              </a:extLst>
            </p:cNvPr>
            <p:cNvSpPr txBox="1"/>
            <p:nvPr/>
          </p:nvSpPr>
          <p:spPr>
            <a:xfrm rot="15600000">
              <a:off x="2196584" y="1569898"/>
              <a:ext cx="17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Жаркуцкий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41" name="Стрелка: влево-вправо 440">
            <a:extLst>
              <a:ext uri="{FF2B5EF4-FFF2-40B4-BE49-F238E27FC236}">
                <a16:creationId xmlns:a16="http://schemas.microsoft.com/office/drawing/2014/main" id="{806CF4A0-878B-4FA2-B706-153F3A28CDE1}"/>
              </a:ext>
            </a:extLst>
          </p:cNvPr>
          <p:cNvSpPr/>
          <p:nvPr/>
        </p:nvSpPr>
        <p:spPr>
          <a:xfrm>
            <a:off x="5694357" y="3127474"/>
            <a:ext cx="758793" cy="496734"/>
          </a:xfrm>
          <a:prstGeom prst="left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6ACA374-A623-4D08-8378-779FC6999AEC}"/>
              </a:ext>
            </a:extLst>
          </p:cNvPr>
          <p:cNvSpPr/>
          <p:nvPr/>
        </p:nvSpPr>
        <p:spPr>
          <a:xfrm>
            <a:off x="4941040" y="6064370"/>
            <a:ext cx="1993659" cy="4449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ЗАКОНЧИТЬ</a:t>
            </a:r>
          </a:p>
        </p:txBody>
      </p:sp>
      <p:sp>
        <p:nvSpPr>
          <p:cNvPr id="110" name="Text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79DBD7-D252-4D18-A63E-CDF7B487985D}"/>
              </a:ext>
            </a:extLst>
          </p:cNvPr>
          <p:cNvSpPr txBox="1"/>
          <p:nvPr/>
        </p:nvSpPr>
        <p:spPr>
          <a:xfrm>
            <a:off x="9944323" y="6172811"/>
            <a:ext cx="2079482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</a:t>
            </a:r>
          </a:p>
        </p:txBody>
      </p:sp>
    </p:spTree>
    <p:extLst>
      <p:ext uri="{BB962C8B-B14F-4D97-AF65-F5344CB8AC3E}">
        <p14:creationId xmlns:p14="http://schemas.microsoft.com/office/powerpoint/2010/main" val="54778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139</Words>
  <Application>Microsoft Office PowerPoint</Application>
  <PresentationFormat>Широкоэкранный</PresentationFormat>
  <Paragraphs>101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Георгий Аствацатуров</cp:lastModifiedBy>
  <cp:revision>27</cp:revision>
  <dcterms:created xsi:type="dcterms:W3CDTF">2021-12-12T03:40:29Z</dcterms:created>
  <dcterms:modified xsi:type="dcterms:W3CDTF">2021-12-13T08:24:03Z</dcterms:modified>
</cp:coreProperties>
</file>