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8" r:id="rId3"/>
    <p:sldId id="256" r:id="rId4"/>
    <p:sldId id="257" r:id="rId5"/>
    <p:sldId id="260" r:id="rId6"/>
    <p:sldId id="261" r:id="rId7"/>
    <p:sldId id="262" r:id="rId8"/>
    <p:sldId id="263" r:id="rId9"/>
    <p:sldId id="264" r:id="rId10"/>
    <p:sldId id="265" r:id="rId11"/>
    <p:sldId id="266"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76" d="100"/>
          <a:sy n="76" d="100"/>
        </p:scale>
        <p:origin x="114" y="72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6"/>
            <a:ext cx="10363200" cy="1470025"/>
          </a:xfrm>
        </p:spPr>
        <p:txBody>
          <a:bodyPr/>
          <a:lstStyle/>
          <a:p>
            <a:r>
              <a:rPr lang="ru-RU"/>
              <a:t>Образец заголовка</a:t>
            </a:r>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2B8D6E5C-302B-45BA-A273-C38AE057C49C}" type="datetimeFigureOut">
              <a:rPr lang="ru-RU" smtClean="0"/>
              <a:pPr/>
              <a:t>30.04.2021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9995CF1-204F-4407-8ABE-ED820A40B64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B8D6E5C-302B-45BA-A273-C38AE057C49C}" type="datetimeFigureOut">
              <a:rPr lang="ru-RU" smtClean="0"/>
              <a:pPr/>
              <a:t>30.04.2021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9995CF1-204F-4407-8ABE-ED820A40B64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B8D6E5C-302B-45BA-A273-C38AE057C49C}" type="datetimeFigureOut">
              <a:rPr lang="ru-RU" smtClean="0"/>
              <a:pPr/>
              <a:t>30.04.2021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9995CF1-204F-4407-8ABE-ED820A40B64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B8D6E5C-302B-45BA-A273-C38AE057C49C}" type="datetimeFigureOut">
              <a:rPr lang="ru-RU" smtClean="0"/>
              <a:pPr/>
              <a:t>30.04.2021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9995CF1-204F-4407-8ABE-ED820A40B64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2B8D6E5C-302B-45BA-A273-C38AE057C49C}" type="datetimeFigureOut">
              <a:rPr lang="ru-RU" smtClean="0"/>
              <a:pPr/>
              <a:t>30.04.2021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9995CF1-204F-4407-8ABE-ED820A40B64C}"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2B8D6E5C-302B-45BA-A273-C38AE057C49C}" type="datetimeFigureOut">
              <a:rPr lang="ru-RU" smtClean="0"/>
              <a:pPr/>
              <a:t>30.04.2021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9995CF1-204F-4407-8ABE-ED820A40B64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2B8D6E5C-302B-45BA-A273-C38AE057C49C}" type="datetimeFigureOut">
              <a:rPr lang="ru-RU" smtClean="0"/>
              <a:pPr/>
              <a:t>30.04.2021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9995CF1-204F-4407-8ABE-ED820A40B64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2B8D6E5C-302B-45BA-A273-C38AE057C49C}" type="datetimeFigureOut">
              <a:rPr lang="ru-RU" smtClean="0"/>
              <a:pPr/>
              <a:t>30.04.2021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9995CF1-204F-4407-8ABE-ED820A40B64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B8D6E5C-302B-45BA-A273-C38AE057C49C}" type="datetimeFigureOut">
              <a:rPr lang="ru-RU" smtClean="0"/>
              <a:pPr/>
              <a:t>30.04.2021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9995CF1-204F-4407-8ABE-ED820A40B64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3050"/>
            <a:ext cx="4011084"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2B8D6E5C-302B-45BA-A273-C38AE057C49C}" type="datetimeFigureOut">
              <a:rPr lang="ru-RU" smtClean="0"/>
              <a:pPr/>
              <a:t>30.04.2021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9995CF1-204F-4407-8ABE-ED820A40B64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2B8D6E5C-302B-45BA-A273-C38AE057C49C}" type="datetimeFigureOut">
              <a:rPr lang="ru-RU" smtClean="0"/>
              <a:pPr/>
              <a:t>30.04.2021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9995CF1-204F-4407-8ABE-ED820A40B64C}"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8D6E5C-302B-45BA-A273-C38AE057C49C}" type="datetimeFigureOut">
              <a:rPr lang="ru-RU" smtClean="0"/>
              <a:pPr/>
              <a:t>30.04.2021</a:t>
            </a:fld>
            <a:endParaRPr lang="ru-RU"/>
          </a:p>
        </p:txBody>
      </p:sp>
      <p:sp>
        <p:nvSpPr>
          <p:cNvPr id="5" name="Нижний колонтитул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995CF1-204F-4407-8ABE-ED820A40B64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latin typeface="Times New Roman" panose="02020603050405020304" pitchFamily="18" charset="0"/>
                <a:cs typeface="Times New Roman" panose="02020603050405020304" pitchFamily="18" charset="0"/>
              </a:rPr>
              <a:t>ТЕМА ТЕСТА</a:t>
            </a:r>
          </a:p>
        </p:txBody>
      </p:sp>
      <p:sp>
        <p:nvSpPr>
          <p:cNvPr id="3" name="Содержимое 2"/>
          <p:cNvSpPr>
            <a:spLocks noGrp="1"/>
          </p:cNvSpPr>
          <p:nvPr>
            <p:ph idx="1"/>
          </p:nvPr>
        </p:nvSpPr>
        <p:spPr>
          <a:xfrm>
            <a:off x="2495600" y="1423318"/>
            <a:ext cx="7560840" cy="4525963"/>
          </a:xfrm>
        </p:spPr>
        <p:txBody>
          <a:bodyPr>
            <a:normAutofit/>
          </a:bodyPr>
          <a:lstStyle/>
          <a:p>
            <a:pPr indent="0" algn="just">
              <a:buNone/>
            </a:pPr>
            <a:r>
              <a:rPr lang="ru-RU" sz="2500" dirty="0">
                <a:latin typeface="Times New Roman" panose="02020603050405020304" pitchFamily="18" charset="0"/>
                <a:cs typeface="Times New Roman" panose="02020603050405020304" pitchFamily="18" charset="0"/>
              </a:rPr>
              <a:t>Здесь вы можете разместить</a:t>
            </a:r>
            <a:r>
              <a:rPr lang="en-US" sz="2500" dirty="0">
                <a:latin typeface="Times New Roman" panose="02020603050405020304" pitchFamily="18" charset="0"/>
                <a:cs typeface="Times New Roman" panose="02020603050405020304" pitchFamily="18" charset="0"/>
              </a:rPr>
              <a:t> </a:t>
            </a:r>
            <a:r>
              <a:rPr lang="ru-RU" sz="2500" dirty="0">
                <a:latin typeface="Times New Roman" panose="02020603050405020304" pitchFamily="18" charset="0"/>
                <a:cs typeface="Times New Roman" panose="02020603050405020304" pitchFamily="18" charset="0"/>
              </a:rPr>
              <a:t>инструкцию о работе с тестом. Нужно напомнить, что тест с выбором нескольких правильных ответов. Хотя вы можете указать один правильный или вообще без правильных ответов. Чтобы правильный ответ, необходимо щёлкнуть по нему левой кнопкой мыши. Когда выбраны все необходимые числа, необходимо щёлкнуть по жёлтому кругу в правом нижнем углу, чтобы проверить свой ответ.</a:t>
            </a:r>
          </a:p>
        </p:txBody>
      </p:sp>
      <p:sp>
        <p:nvSpPr>
          <p:cNvPr id="4" name="Скругленный прямоугольник 3">
            <a:hlinkClick r:id="rId2" action="ppaction://hlinksldjump"/>
          </p:cNvPr>
          <p:cNvSpPr/>
          <p:nvPr/>
        </p:nvSpPr>
        <p:spPr>
          <a:xfrm>
            <a:off x="8400256" y="5733255"/>
            <a:ext cx="1944216" cy="540061"/>
          </a:xfrm>
          <a:prstGeom prst="roundRect">
            <a:avLst/>
          </a:prstGeom>
          <a:solidFill>
            <a:schemeClr val="accent6">
              <a:lumMod val="60000"/>
              <a:lumOff val="4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a:latin typeface="Times New Roman" panose="02020603050405020304" pitchFamily="18" charset="0"/>
                <a:cs typeface="Times New Roman" panose="02020603050405020304" pitchFamily="18" charset="0"/>
              </a:rPr>
              <a:t>СТАРТ</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2"/>
          <p:cNvSpPr>
            <a:spLocks noGrp="1"/>
          </p:cNvSpPr>
          <p:nvPr>
            <p:ph idx="1"/>
          </p:nvPr>
        </p:nvSpPr>
        <p:spPr>
          <a:xfrm>
            <a:off x="1981200" y="1600201"/>
            <a:ext cx="8435280" cy="2836912"/>
          </a:xfrm>
        </p:spPr>
        <p:txBody>
          <a:bodyPr>
            <a:normAutofit fontScale="47500" lnSpcReduction="20000"/>
          </a:bodyPr>
          <a:lstStyle/>
          <a:p>
            <a:pPr marL="0" indent="0">
              <a:buNone/>
            </a:pPr>
            <a:r>
              <a:rPr lang="ru-RU" sz="8000" dirty="0">
                <a:latin typeface="Times New Roman" panose="02020603050405020304" pitchFamily="18" charset="0"/>
                <a:cs typeface="Times New Roman" panose="02020603050405020304" pitchFamily="18" charset="0"/>
              </a:rPr>
              <a:t>Это слайд с правильными ответами. Помимо информации об ответах, вы можете написать дополнительные комментарии. Или дать более подробную информацию к ответам.</a:t>
            </a:r>
          </a:p>
          <a:p>
            <a:endParaRPr lang="ru-RU" dirty="0"/>
          </a:p>
          <a:p>
            <a:endParaRPr lang="ru-RU" dirty="0"/>
          </a:p>
        </p:txBody>
      </p:sp>
      <p:sp>
        <p:nvSpPr>
          <p:cNvPr id="4" name="Скругленный прямоугольник 3">
            <a:hlinkClick r:id="rId2" action="ppaction://hlinksldjump"/>
          </p:cNvPr>
          <p:cNvSpPr/>
          <p:nvPr/>
        </p:nvSpPr>
        <p:spPr>
          <a:xfrm>
            <a:off x="7824192" y="5733256"/>
            <a:ext cx="2597720" cy="576064"/>
          </a:xfrm>
          <a:prstGeom prst="roundRect">
            <a:avLst/>
          </a:prstGeom>
          <a:solidFill>
            <a:schemeClr val="accent2">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dirty="0">
                <a:latin typeface="Times New Roman" panose="02020603050405020304" pitchFamily="18" charset="0"/>
                <a:cs typeface="Times New Roman" panose="02020603050405020304" pitchFamily="18" charset="0"/>
              </a:rPr>
              <a:t>ДАЛЬШЕ</a:t>
            </a:r>
          </a:p>
        </p:txBody>
      </p:sp>
      <p:sp>
        <p:nvSpPr>
          <p:cNvPr id="5" name="Заголовок 4">
            <a:extLst>
              <a:ext uri="{FF2B5EF4-FFF2-40B4-BE49-F238E27FC236}">
                <a16:creationId xmlns:a16="http://schemas.microsoft.com/office/drawing/2014/main" id="{AACBD075-BAB6-43CD-B3EE-B9104CAE5CD3}"/>
              </a:ext>
            </a:extLst>
          </p:cNvPr>
          <p:cNvSpPr>
            <a:spLocks noGrp="1"/>
          </p:cNvSpPr>
          <p:nvPr>
            <p:ph type="title"/>
          </p:nvPr>
        </p:nvSpPr>
        <p:spPr/>
        <p:txBody>
          <a:bodyPr/>
          <a:lstStyle/>
          <a:p>
            <a:endParaRPr lang="ru-RU"/>
          </a:p>
        </p:txBody>
      </p:sp>
      <p:sp>
        <p:nvSpPr>
          <p:cNvPr id="7" name="Заголовок 1">
            <a:extLst>
              <a:ext uri="{FF2B5EF4-FFF2-40B4-BE49-F238E27FC236}">
                <a16:creationId xmlns:a16="http://schemas.microsoft.com/office/drawing/2014/main" id="{F849D77C-E646-4DB8-AC74-06BC613E77F4}"/>
              </a:ext>
            </a:extLst>
          </p:cNvPr>
          <p:cNvSpPr txBox="1">
            <a:spLocks/>
          </p:cNvSpPr>
          <p:nvPr/>
        </p:nvSpPr>
        <p:spPr>
          <a:xfrm>
            <a:off x="4655840" y="764704"/>
            <a:ext cx="3749588" cy="799417"/>
          </a:xfrm>
          <a:prstGeom prst="snip2SameRect">
            <a:avLst/>
          </a:prstGeom>
          <a:solidFill>
            <a:srgbClr val="00B050"/>
          </a:solidFill>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3600">
                <a:solidFill>
                  <a:schemeClr val="bg1"/>
                </a:solidFill>
                <a:latin typeface="Times New Roman" panose="02020603050405020304" pitchFamily="18" charset="0"/>
                <a:cs typeface="Times New Roman" panose="02020603050405020304" pitchFamily="18" charset="0"/>
              </a:rPr>
              <a:t>ПРАВИЛЬНО</a:t>
            </a:r>
            <a:r>
              <a:rPr lang="ru-RU">
                <a:solidFill>
                  <a:schemeClr val="bg1"/>
                </a:solidFill>
                <a:latin typeface="Times New Roman" panose="02020603050405020304" pitchFamily="18" charset="0"/>
                <a:cs typeface="Times New Roman" panose="02020603050405020304" pitchFamily="18" charset="0"/>
              </a:rPr>
              <a:t>!</a:t>
            </a:r>
            <a:endParaRPr lang="ru-RU" dirty="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TextBox 53"/>
          <p:cNvSpPr txBox="1"/>
          <p:nvPr/>
        </p:nvSpPr>
        <p:spPr>
          <a:xfrm>
            <a:off x="3287688" y="2204864"/>
            <a:ext cx="5544616" cy="1754326"/>
          </a:xfrm>
          <a:prstGeom prst="rect">
            <a:avLst/>
          </a:prstGeom>
          <a:noFill/>
        </p:spPr>
        <p:txBody>
          <a:bodyPr wrap="square" rtlCol="0">
            <a:spAutoFit/>
          </a:bodyPr>
          <a:lstStyle/>
          <a:p>
            <a:pPr algn="ctr"/>
            <a:r>
              <a:rPr lang="ru-RU" sz="5400" b="1" dirty="0">
                <a:solidFill>
                  <a:schemeClr val="accent6">
                    <a:lumMod val="75000"/>
                  </a:schemeClr>
                </a:solidFill>
                <a:latin typeface="Times New Roman" panose="02020603050405020304" pitchFamily="18" charset="0"/>
                <a:cs typeface="Times New Roman" panose="02020603050405020304" pitchFamily="18" charset="0"/>
              </a:rPr>
              <a:t>СПАСИБО </a:t>
            </a:r>
          </a:p>
          <a:p>
            <a:pPr algn="ctr"/>
            <a:r>
              <a:rPr lang="ru-RU" sz="5400" b="1" dirty="0">
                <a:solidFill>
                  <a:schemeClr val="accent6">
                    <a:lumMod val="75000"/>
                  </a:schemeClr>
                </a:solidFill>
                <a:latin typeface="Times New Roman" panose="02020603050405020304" pitchFamily="18" charset="0"/>
                <a:cs typeface="Times New Roman" panose="02020603050405020304" pitchFamily="18" charset="0"/>
              </a:rPr>
              <a:t>ЗА УЧАСТИЕ!</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60050" y="668913"/>
            <a:ext cx="3677580" cy="910044"/>
          </a:xfrm>
          <a:prstGeom prst="round2SameRect">
            <a:avLst/>
          </a:prstGeom>
          <a:solidFill>
            <a:schemeClr val="accent2">
              <a:lumMod val="60000"/>
              <a:lumOff val="40000"/>
            </a:schemeClr>
          </a:solidFill>
        </p:spPr>
        <p:txBody>
          <a:bodyPr>
            <a:normAutofit/>
          </a:bodyPr>
          <a:lstStyle/>
          <a:p>
            <a:r>
              <a:rPr lang="ru-RU" sz="3600" dirty="0">
                <a:solidFill>
                  <a:schemeClr val="bg1"/>
                </a:solidFill>
                <a:latin typeface="Times New Roman" panose="02020603050405020304" pitchFamily="18" charset="0"/>
                <a:cs typeface="Times New Roman" panose="02020603050405020304" pitchFamily="18" charset="0"/>
              </a:rPr>
              <a:t>НЕВЕРНО!</a:t>
            </a:r>
          </a:p>
        </p:txBody>
      </p:sp>
      <p:sp>
        <p:nvSpPr>
          <p:cNvPr id="3" name="Содержимое 2"/>
          <p:cNvSpPr>
            <a:spLocks noGrp="1"/>
          </p:cNvSpPr>
          <p:nvPr>
            <p:ph idx="1"/>
          </p:nvPr>
        </p:nvSpPr>
        <p:spPr>
          <a:xfrm>
            <a:off x="1981200" y="1600201"/>
            <a:ext cx="8435280" cy="3989040"/>
          </a:xfrm>
        </p:spPr>
        <p:txBody>
          <a:bodyPr/>
          <a:lstStyle/>
          <a:p>
            <a:pPr marL="0" indent="0">
              <a:buNone/>
            </a:pPr>
            <a:r>
              <a:rPr lang="ru-RU" dirty="0">
                <a:latin typeface="Times New Roman" panose="02020603050405020304" pitchFamily="18" charset="0"/>
                <a:cs typeface="Times New Roman" panose="02020603050405020304" pitchFamily="18" charset="0"/>
              </a:rPr>
              <a:t>Это слайд с неверным ответом. Помимо информации об ошибке, вы можете написать объяснение, информацию о правильном варианте ответа. Или дать более подробные комментарии к ответам.</a:t>
            </a:r>
          </a:p>
          <a:p>
            <a:endParaRPr lang="ru-RU" dirty="0"/>
          </a:p>
        </p:txBody>
      </p:sp>
      <p:sp>
        <p:nvSpPr>
          <p:cNvPr id="4" name="Скругленный прямоугольник 3">
            <a:hlinkClick r:id="rId2" action="ppaction://hlinksldjump"/>
          </p:cNvPr>
          <p:cNvSpPr/>
          <p:nvPr/>
        </p:nvSpPr>
        <p:spPr>
          <a:xfrm>
            <a:off x="8037630" y="5733255"/>
            <a:ext cx="2378850" cy="532351"/>
          </a:xfrm>
          <a:prstGeom prst="roundRect">
            <a:avLst/>
          </a:prstGeom>
          <a:solidFill>
            <a:schemeClr val="accent2">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dirty="0">
                <a:latin typeface="Times New Roman" panose="02020603050405020304" pitchFamily="18" charset="0"/>
                <a:cs typeface="Times New Roman" panose="02020603050405020304" pitchFamily="18" charset="0"/>
              </a:rPr>
              <a:t>ДАЛЬШЕ</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скругленные углы 1">
            <a:extLst>
              <a:ext uri="{FF2B5EF4-FFF2-40B4-BE49-F238E27FC236}">
                <a16:creationId xmlns:a16="http://schemas.microsoft.com/office/drawing/2014/main" id="{CD972D8C-D8CF-41DD-9DCC-E167A7736DCF}"/>
              </a:ext>
            </a:extLst>
          </p:cNvPr>
          <p:cNvSpPr/>
          <p:nvPr/>
        </p:nvSpPr>
        <p:spPr>
          <a:xfrm>
            <a:off x="7824192" y="588905"/>
            <a:ext cx="1512168" cy="3888432"/>
          </a:xfrm>
          <a:prstGeom prst="round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p:txBody>
      </p:sp>
      <p:sp>
        <p:nvSpPr>
          <p:cNvPr id="32" name="Овал 31">
            <a:hlinkClick r:id="" action="ppaction://hlinkshowjump?jump=nextslide"/>
          </p:cNvPr>
          <p:cNvSpPr/>
          <p:nvPr/>
        </p:nvSpPr>
        <p:spPr>
          <a:xfrm>
            <a:off x="8980309" y="5189095"/>
            <a:ext cx="1080000" cy="1080000"/>
          </a:xfrm>
          <a:prstGeom prst="ellipse">
            <a:avLst/>
          </a:prstGeom>
          <a:gradFill>
            <a:gsLst>
              <a:gs pos="26350">
                <a:schemeClr val="accent6">
                  <a:lumMod val="75000"/>
                </a:schemeClr>
              </a:gs>
              <a:gs pos="0">
                <a:schemeClr val="accent6">
                  <a:lumMod val="60000"/>
                  <a:lumOff val="40000"/>
                </a:schemeClr>
              </a:gs>
              <a:gs pos="50000">
                <a:schemeClr val="accent6">
                  <a:lumMod val="40000"/>
                  <a:lumOff val="60000"/>
                </a:schemeClr>
              </a:gs>
              <a:gs pos="100000">
                <a:schemeClr val="accent6">
                  <a:lumMod val="20000"/>
                  <a:lumOff val="80000"/>
                </a:schemeClr>
              </a:gs>
            </a:gsLst>
            <a:path path="circle">
              <a:fillToRect l="50000" t="50000" r="50000" b="50000"/>
            </a:path>
          </a:gra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7" name="Овал 36">
            <a:hlinkClick r:id="" action="ppaction://hlinkshowjump?jump=previousslide"/>
          </p:cNvPr>
          <p:cNvSpPr/>
          <p:nvPr/>
        </p:nvSpPr>
        <p:spPr>
          <a:xfrm>
            <a:off x="8980309" y="5189095"/>
            <a:ext cx="1080000" cy="1080000"/>
          </a:xfrm>
          <a:prstGeom prst="ellipse">
            <a:avLst/>
          </a:prstGeom>
          <a:gradFill>
            <a:gsLst>
              <a:gs pos="26350">
                <a:schemeClr val="accent6">
                  <a:lumMod val="75000"/>
                </a:schemeClr>
              </a:gs>
              <a:gs pos="0">
                <a:schemeClr val="accent6">
                  <a:lumMod val="60000"/>
                  <a:lumOff val="40000"/>
                </a:schemeClr>
              </a:gs>
              <a:gs pos="50000">
                <a:schemeClr val="accent6">
                  <a:lumMod val="40000"/>
                  <a:lumOff val="60000"/>
                </a:schemeClr>
              </a:gs>
              <a:gs pos="100000">
                <a:schemeClr val="accent6">
                  <a:lumMod val="20000"/>
                  <a:lumOff val="80000"/>
                </a:schemeClr>
              </a:gs>
            </a:gsLst>
            <a:path path="circle">
              <a:fillToRect l="50000" t="50000" r="50000" b="50000"/>
            </a:path>
          </a:gra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3" name="Овал 42">
            <a:hlinkClick r:id="" action="ppaction://hlinkshowjump?jump=previousslide"/>
          </p:cNvPr>
          <p:cNvSpPr/>
          <p:nvPr/>
        </p:nvSpPr>
        <p:spPr>
          <a:xfrm>
            <a:off x="8980309" y="5189095"/>
            <a:ext cx="1080000" cy="1080000"/>
          </a:xfrm>
          <a:prstGeom prst="ellipse">
            <a:avLst/>
          </a:prstGeom>
          <a:gradFill>
            <a:gsLst>
              <a:gs pos="26350">
                <a:schemeClr val="accent6">
                  <a:lumMod val="75000"/>
                </a:schemeClr>
              </a:gs>
              <a:gs pos="0">
                <a:schemeClr val="accent6">
                  <a:lumMod val="60000"/>
                  <a:lumOff val="40000"/>
                </a:schemeClr>
              </a:gs>
              <a:gs pos="50000">
                <a:schemeClr val="accent6">
                  <a:lumMod val="40000"/>
                  <a:lumOff val="60000"/>
                </a:schemeClr>
              </a:gs>
              <a:gs pos="100000">
                <a:schemeClr val="accent6">
                  <a:lumMod val="20000"/>
                  <a:lumOff val="80000"/>
                </a:schemeClr>
              </a:gs>
            </a:gsLst>
            <a:path path="circle">
              <a:fillToRect l="50000" t="50000" r="50000" b="50000"/>
            </a:path>
          </a:gra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4" name="Овал 43">
            <a:hlinkClick r:id="" action="ppaction://hlinkshowjump?jump=previousslide"/>
          </p:cNvPr>
          <p:cNvSpPr/>
          <p:nvPr/>
        </p:nvSpPr>
        <p:spPr>
          <a:xfrm>
            <a:off x="8980309" y="5189095"/>
            <a:ext cx="1080000" cy="1080000"/>
          </a:xfrm>
          <a:prstGeom prst="ellipse">
            <a:avLst/>
          </a:prstGeom>
          <a:gradFill>
            <a:gsLst>
              <a:gs pos="26350">
                <a:schemeClr val="accent6">
                  <a:lumMod val="75000"/>
                </a:schemeClr>
              </a:gs>
              <a:gs pos="0">
                <a:schemeClr val="accent6">
                  <a:lumMod val="60000"/>
                  <a:lumOff val="40000"/>
                </a:schemeClr>
              </a:gs>
              <a:gs pos="50000">
                <a:schemeClr val="accent6">
                  <a:lumMod val="40000"/>
                  <a:lumOff val="60000"/>
                </a:schemeClr>
              </a:gs>
              <a:gs pos="100000">
                <a:schemeClr val="accent6">
                  <a:lumMod val="20000"/>
                  <a:lumOff val="80000"/>
                </a:schemeClr>
              </a:gs>
            </a:gsLst>
            <a:path path="circle">
              <a:fillToRect l="50000" t="50000" r="50000" b="50000"/>
            </a:path>
          </a:gra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5" name="Овал 44">
            <a:hlinkClick r:id="" action="ppaction://hlinkshowjump?jump=previousslide"/>
          </p:cNvPr>
          <p:cNvSpPr/>
          <p:nvPr/>
        </p:nvSpPr>
        <p:spPr>
          <a:xfrm>
            <a:off x="8980309" y="5189095"/>
            <a:ext cx="1080000" cy="1080000"/>
          </a:xfrm>
          <a:prstGeom prst="ellipse">
            <a:avLst/>
          </a:prstGeom>
          <a:gradFill>
            <a:gsLst>
              <a:gs pos="26350">
                <a:schemeClr val="accent6">
                  <a:lumMod val="75000"/>
                </a:schemeClr>
              </a:gs>
              <a:gs pos="0">
                <a:schemeClr val="accent6">
                  <a:lumMod val="60000"/>
                  <a:lumOff val="40000"/>
                </a:schemeClr>
              </a:gs>
              <a:gs pos="50000">
                <a:schemeClr val="accent6">
                  <a:lumMod val="40000"/>
                  <a:lumOff val="60000"/>
                </a:schemeClr>
              </a:gs>
              <a:gs pos="100000">
                <a:schemeClr val="accent6">
                  <a:lumMod val="20000"/>
                  <a:lumOff val="80000"/>
                </a:schemeClr>
              </a:gs>
            </a:gsLst>
            <a:path path="circle">
              <a:fillToRect l="50000" t="50000" r="50000" b="50000"/>
            </a:path>
          </a:gra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6" name="Овал 45">
            <a:hlinkClick r:id="" action="ppaction://hlinkshowjump?jump=previousslide"/>
          </p:cNvPr>
          <p:cNvSpPr/>
          <p:nvPr/>
        </p:nvSpPr>
        <p:spPr>
          <a:xfrm>
            <a:off x="8980309" y="5189095"/>
            <a:ext cx="1080000" cy="1080000"/>
          </a:xfrm>
          <a:prstGeom prst="ellipse">
            <a:avLst/>
          </a:prstGeom>
          <a:gradFill flip="none" rotWithShape="1">
            <a:gsLst>
              <a:gs pos="26350">
                <a:schemeClr val="accent6">
                  <a:lumMod val="75000"/>
                </a:schemeClr>
              </a:gs>
              <a:gs pos="0">
                <a:schemeClr val="accent6">
                  <a:lumMod val="60000"/>
                  <a:lumOff val="40000"/>
                </a:schemeClr>
              </a:gs>
              <a:gs pos="50000">
                <a:schemeClr val="accent6">
                  <a:lumMod val="40000"/>
                  <a:lumOff val="60000"/>
                </a:schemeClr>
              </a:gs>
              <a:gs pos="100000">
                <a:schemeClr val="accent6">
                  <a:lumMod val="20000"/>
                  <a:lumOff val="80000"/>
                </a:schemeClr>
              </a:gs>
            </a:gsLst>
            <a:path path="circle">
              <a:fillToRect l="50000" t="50000" r="50000" b="50000"/>
            </a:path>
            <a:tileRect/>
          </a:gra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000" dirty="0">
              <a:solidFill>
                <a:srgbClr val="C00000"/>
              </a:solidFill>
              <a:latin typeface="Times New Roman" panose="02020603050405020304" pitchFamily="18" charset="0"/>
              <a:cs typeface="Times New Roman" panose="02020603050405020304" pitchFamily="18" charset="0"/>
            </a:endParaRPr>
          </a:p>
        </p:txBody>
      </p:sp>
      <p:sp>
        <p:nvSpPr>
          <p:cNvPr id="47" name="Скругленный прямоугольник 46"/>
          <p:cNvSpPr/>
          <p:nvPr/>
        </p:nvSpPr>
        <p:spPr>
          <a:xfrm>
            <a:off x="9482405" y="588905"/>
            <a:ext cx="1512168" cy="432048"/>
          </a:xfrm>
          <a:prstGeom prst="roundRect">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latin typeface="Times New Roman" panose="02020603050405020304" pitchFamily="18" charset="0"/>
                <a:cs typeface="Times New Roman" panose="02020603050405020304" pitchFamily="18" charset="0"/>
              </a:rPr>
              <a:t>правильно</a:t>
            </a:r>
          </a:p>
        </p:txBody>
      </p:sp>
      <p:sp>
        <p:nvSpPr>
          <p:cNvPr id="48" name="Скругленный прямоугольник 47"/>
          <p:cNvSpPr/>
          <p:nvPr/>
        </p:nvSpPr>
        <p:spPr>
          <a:xfrm>
            <a:off x="9482405" y="1380993"/>
            <a:ext cx="1512168" cy="432048"/>
          </a:xfrm>
          <a:prstGeom prst="roundRect">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latin typeface="Times New Roman" panose="02020603050405020304" pitchFamily="18" charset="0"/>
                <a:cs typeface="Times New Roman" panose="02020603050405020304" pitchFamily="18" charset="0"/>
              </a:rPr>
              <a:t>неправильно</a:t>
            </a:r>
          </a:p>
        </p:txBody>
      </p:sp>
      <p:sp>
        <p:nvSpPr>
          <p:cNvPr id="49" name="Скругленный прямоугольник 48"/>
          <p:cNvSpPr/>
          <p:nvPr/>
        </p:nvSpPr>
        <p:spPr>
          <a:xfrm>
            <a:off x="9482405" y="2173081"/>
            <a:ext cx="1512168" cy="432048"/>
          </a:xfrm>
          <a:prstGeom prst="roundRect">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latin typeface="Times New Roman" panose="02020603050405020304" pitchFamily="18" charset="0"/>
                <a:cs typeface="Times New Roman" panose="02020603050405020304" pitchFamily="18" charset="0"/>
              </a:rPr>
              <a:t>правильно</a:t>
            </a:r>
          </a:p>
        </p:txBody>
      </p:sp>
      <p:sp>
        <p:nvSpPr>
          <p:cNvPr id="50" name="Скругленный прямоугольник 49"/>
          <p:cNvSpPr/>
          <p:nvPr/>
        </p:nvSpPr>
        <p:spPr>
          <a:xfrm>
            <a:off x="9482405" y="3109185"/>
            <a:ext cx="1512168" cy="432048"/>
          </a:xfrm>
          <a:prstGeom prst="roundRect">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latin typeface="Times New Roman" panose="02020603050405020304" pitchFamily="18" charset="0"/>
                <a:cs typeface="Times New Roman" panose="02020603050405020304" pitchFamily="18" charset="0"/>
              </a:rPr>
              <a:t>неправильно</a:t>
            </a:r>
          </a:p>
        </p:txBody>
      </p:sp>
      <p:sp>
        <p:nvSpPr>
          <p:cNvPr id="51" name="Скругленный прямоугольник 50"/>
          <p:cNvSpPr/>
          <p:nvPr/>
        </p:nvSpPr>
        <p:spPr>
          <a:xfrm>
            <a:off x="9482405" y="4045289"/>
            <a:ext cx="1512168" cy="432048"/>
          </a:xfrm>
          <a:prstGeom prst="roundRect">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latin typeface="Times New Roman" panose="02020603050405020304" pitchFamily="18" charset="0"/>
                <a:cs typeface="Times New Roman" panose="02020603050405020304" pitchFamily="18" charset="0"/>
              </a:rPr>
              <a:t>правильно</a:t>
            </a:r>
          </a:p>
        </p:txBody>
      </p:sp>
      <p:grpSp>
        <p:nvGrpSpPr>
          <p:cNvPr id="55" name="Группа 54"/>
          <p:cNvGrpSpPr/>
          <p:nvPr/>
        </p:nvGrpSpPr>
        <p:grpSpPr>
          <a:xfrm>
            <a:off x="3287688" y="4537402"/>
            <a:ext cx="4036436" cy="1815882"/>
            <a:chOff x="683568" y="4509120"/>
            <a:chExt cx="4608512" cy="2160240"/>
          </a:xfrm>
          <a:solidFill>
            <a:schemeClr val="accent6">
              <a:lumMod val="20000"/>
              <a:lumOff val="80000"/>
            </a:schemeClr>
          </a:solidFill>
        </p:grpSpPr>
        <p:sp>
          <p:nvSpPr>
            <p:cNvPr id="52" name="Скругленный прямоугольник 51"/>
            <p:cNvSpPr/>
            <p:nvPr/>
          </p:nvSpPr>
          <p:spPr>
            <a:xfrm>
              <a:off x="683568" y="4509120"/>
              <a:ext cx="4608512" cy="2160240"/>
            </a:xfrm>
            <a:prstGeom prst="roundRect">
              <a:avLst/>
            </a:prstGeom>
            <a:grp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0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53" name="TextBox 52"/>
            <p:cNvSpPr txBox="1"/>
            <p:nvPr/>
          </p:nvSpPr>
          <p:spPr>
            <a:xfrm>
              <a:off x="1115616" y="4775778"/>
              <a:ext cx="3672409" cy="1720869"/>
            </a:xfrm>
            <a:prstGeom prst="rect">
              <a:avLst/>
            </a:prstGeom>
            <a:grpFill/>
            <a:ln>
              <a:solidFill>
                <a:schemeClr val="accent6">
                  <a:lumMod val="20000"/>
                  <a:lumOff val="80000"/>
                </a:schemeClr>
              </a:solidFill>
            </a:ln>
          </p:spPr>
          <p:txBody>
            <a:bodyPr wrap="square" rtlCol="0">
              <a:spAutoFit/>
            </a:bodyPr>
            <a:lstStyle/>
            <a:p>
              <a:pPr algn="ctr"/>
              <a:r>
                <a:rPr lang="ru-RU" sz="4400" dirty="0">
                  <a:solidFill>
                    <a:schemeClr val="accent6">
                      <a:lumMod val="75000"/>
                    </a:schemeClr>
                  </a:solidFill>
                  <a:latin typeface="Times New Roman" panose="02020603050405020304" pitchFamily="18" charset="0"/>
                  <a:cs typeface="Times New Roman" panose="02020603050405020304" pitchFamily="18" charset="0"/>
                </a:rPr>
                <a:t>КОРЗИНА ОТВЕТОВ</a:t>
              </a:r>
            </a:p>
          </p:txBody>
        </p:sp>
      </p:grpSp>
      <p:sp>
        <p:nvSpPr>
          <p:cNvPr id="54" name="TextBox 53"/>
          <p:cNvSpPr txBox="1"/>
          <p:nvPr/>
        </p:nvSpPr>
        <p:spPr>
          <a:xfrm>
            <a:off x="2177858" y="789247"/>
            <a:ext cx="5544616" cy="1815882"/>
          </a:xfrm>
          <a:prstGeom prst="rect">
            <a:avLst/>
          </a:prstGeom>
          <a:noFill/>
        </p:spPr>
        <p:txBody>
          <a:bodyPr wrap="square" rtlCol="0">
            <a:spAutoFit/>
          </a:bodyPr>
          <a:lstStyle/>
          <a:p>
            <a:r>
              <a:rPr lang="ru-RU" sz="2800" dirty="0">
                <a:latin typeface="Times New Roman" panose="02020603050405020304" pitchFamily="18" charset="0"/>
                <a:cs typeface="Times New Roman" panose="02020603050405020304" pitchFamily="18" charset="0"/>
              </a:rPr>
              <a:t>Здесь вы размещаете свой вопрос. Не забудьте упомянуть, что могут быть несколько правильных вариантов.</a:t>
            </a: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7"/>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hidden"/>
                                      </p:to>
                                    </p:set>
                                  </p:childTnLst>
                                </p:cTn>
                              </p:par>
                              <p:par>
                                <p:cTn id="7" presetID="0" presetClass="path" presetSubtype="0" accel="50000" decel="50000" fill="hold" grpId="0" nodeType="withEffect">
                                  <p:stCondLst>
                                    <p:cond delay="0"/>
                                  </p:stCondLst>
                                  <p:childTnLst>
                                    <p:animMotion origin="layout" path="M -0.05898 -1.11111E-6 L -0.46966 0.68125 " pathEditMode="fixed" rAng="0" ptsTypes="AA">
                                      <p:cBhvr>
                                        <p:cTn id="8" dur="2000" fill="hold"/>
                                        <p:tgtEl>
                                          <p:spTgt spid="47"/>
                                        </p:tgtEl>
                                        <p:attrNameLst>
                                          <p:attrName>ppt_x</p:attrName>
                                          <p:attrName>ppt_y</p:attrName>
                                        </p:attrNameLst>
                                      </p:cBhvr>
                                      <p:rCtr x="-20534" y="34051"/>
                                    </p:animMotion>
                                  </p:childTnLst>
                                </p:cTn>
                              </p:par>
                            </p:childTnLst>
                          </p:cTn>
                        </p:par>
                      </p:childTnLst>
                    </p:cTn>
                  </p:par>
                </p:childTnLst>
              </p:cTn>
              <p:nextCondLst>
                <p:cond evt="onClick" delay="0">
                  <p:tgtEl>
                    <p:spTgt spid="47"/>
                  </p:tgtEl>
                </p:cond>
              </p:nextCondLst>
            </p:seq>
            <p:seq concurrent="1" nextAc="seek">
              <p:cTn id="9" restart="whenNotActive" fill="hold" evtFilter="cancelBubble" nodeType="interactiveSeq">
                <p:stCondLst>
                  <p:cond evt="onClick" delay="0">
                    <p:tgtEl>
                      <p:spTgt spid="49"/>
                    </p:tgtEl>
                  </p:cond>
                </p:stCondLst>
                <p:endSync evt="end" delay="0">
                  <p:rtn val="all"/>
                </p:endSync>
                <p:childTnLst>
                  <p:par>
                    <p:cTn id="10" fill="hold">
                      <p:stCondLst>
                        <p:cond delay="0"/>
                      </p:stCondLst>
                      <p:childTnLst>
                        <p:par>
                          <p:cTn id="11" fill="hold">
                            <p:stCondLst>
                              <p:cond delay="0"/>
                            </p:stCondLst>
                            <p:childTnLst>
                              <p:par>
                                <p:cTn id="12" presetID="1" presetClass="exit" presetSubtype="0" fill="hold" grpId="0" nodeType="clickEffect">
                                  <p:stCondLst>
                                    <p:cond delay="0"/>
                                  </p:stCondLst>
                                  <p:childTnLst>
                                    <p:set>
                                      <p:cBhvr>
                                        <p:cTn id="13" dur="1" fill="hold">
                                          <p:stCondLst>
                                            <p:cond delay="0"/>
                                          </p:stCondLst>
                                        </p:cTn>
                                        <p:tgtEl>
                                          <p:spTgt spid="46"/>
                                        </p:tgtEl>
                                        <p:attrNameLst>
                                          <p:attrName>style.visibility</p:attrName>
                                        </p:attrNameLst>
                                      </p:cBhvr>
                                      <p:to>
                                        <p:strVal val="hidden"/>
                                      </p:to>
                                    </p:set>
                                  </p:childTnLst>
                                </p:cTn>
                              </p:par>
                              <p:par>
                                <p:cTn id="14" presetID="0" presetClass="path" presetSubtype="0" accel="50000" decel="50000" fill="hold" grpId="0" nodeType="withEffect">
                                  <p:stCondLst>
                                    <p:cond delay="0"/>
                                  </p:stCondLst>
                                  <p:childTnLst>
                                    <p:animMotion origin="layout" path="M -3.54167E-6 3.7037E-7 L -0.47552 0.45023 " pathEditMode="relative" rAng="0" ptsTypes="AA">
                                      <p:cBhvr>
                                        <p:cTn id="15" dur="2000" fill="hold"/>
                                        <p:tgtEl>
                                          <p:spTgt spid="49"/>
                                        </p:tgtEl>
                                        <p:attrNameLst>
                                          <p:attrName>ppt_x</p:attrName>
                                          <p:attrName>ppt_y</p:attrName>
                                        </p:attrNameLst>
                                      </p:cBhvr>
                                      <p:rCtr x="-23776" y="22500"/>
                                    </p:animMotion>
                                  </p:childTnLst>
                                </p:cTn>
                              </p:par>
                            </p:childTnLst>
                          </p:cTn>
                        </p:par>
                      </p:childTnLst>
                    </p:cTn>
                  </p:par>
                </p:childTnLst>
              </p:cTn>
              <p:nextCondLst>
                <p:cond evt="onClick" delay="0">
                  <p:tgtEl>
                    <p:spTgt spid="49"/>
                  </p:tgtEl>
                </p:cond>
              </p:nextCondLst>
            </p:seq>
            <p:seq concurrent="1" nextAc="seek">
              <p:cTn id="16" restart="whenNotActive" fill="hold" evtFilter="cancelBubble" nodeType="interactiveSeq">
                <p:stCondLst>
                  <p:cond evt="onClick" delay="0">
                    <p:tgtEl>
                      <p:spTgt spid="51"/>
                    </p:tgtEl>
                  </p:cond>
                </p:stCondLst>
                <p:endSync evt="end" delay="0">
                  <p:rtn val="all"/>
                </p:endSync>
                <p:childTnLst>
                  <p:par>
                    <p:cTn id="17" fill="hold">
                      <p:stCondLst>
                        <p:cond delay="0"/>
                      </p:stCondLst>
                      <p:childTnLst>
                        <p:par>
                          <p:cTn id="18" fill="hold">
                            <p:stCondLst>
                              <p:cond delay="0"/>
                            </p:stCondLst>
                            <p:childTnLst>
                              <p:par>
                                <p:cTn id="19" presetID="1" presetClass="exit" presetSubtype="0" fill="hold" grpId="0" nodeType="clickEffect">
                                  <p:stCondLst>
                                    <p:cond delay="0"/>
                                  </p:stCondLst>
                                  <p:childTnLst>
                                    <p:set>
                                      <p:cBhvr>
                                        <p:cTn id="20" dur="1" fill="hold">
                                          <p:stCondLst>
                                            <p:cond delay="0"/>
                                          </p:stCondLst>
                                        </p:cTn>
                                        <p:tgtEl>
                                          <p:spTgt spid="43"/>
                                        </p:tgtEl>
                                        <p:attrNameLst>
                                          <p:attrName>style.visibility</p:attrName>
                                        </p:attrNameLst>
                                      </p:cBhvr>
                                      <p:to>
                                        <p:strVal val="hidden"/>
                                      </p:to>
                                    </p:set>
                                  </p:childTnLst>
                                </p:cTn>
                              </p:par>
                              <p:par>
                                <p:cTn id="21" presetID="0" presetClass="path" presetSubtype="0" accel="50000" decel="50000" fill="hold" grpId="0" nodeType="withEffect">
                                  <p:stCondLst>
                                    <p:cond delay="0"/>
                                  </p:stCondLst>
                                  <p:childTnLst>
                                    <p:animMotion origin="layout" path="M 0.02777 7.40741E-7 L -0.35816 0.24143 " pathEditMode="relative" rAng="0" ptsTypes="AA">
                                      <p:cBhvr>
                                        <p:cTn id="22" dur="2000" fill="hold"/>
                                        <p:tgtEl>
                                          <p:spTgt spid="51"/>
                                        </p:tgtEl>
                                        <p:attrNameLst>
                                          <p:attrName>ppt_x</p:attrName>
                                          <p:attrName>ppt_y</p:attrName>
                                        </p:attrNameLst>
                                      </p:cBhvr>
                                      <p:rCtr x="-19306" y="12060"/>
                                    </p:animMotion>
                                  </p:childTnLst>
                                </p:cTn>
                              </p:par>
                            </p:childTnLst>
                          </p:cTn>
                        </p:par>
                      </p:childTnLst>
                    </p:cTn>
                  </p:par>
                </p:childTnLst>
              </p:cTn>
              <p:nextCondLst>
                <p:cond evt="onClick" delay="0">
                  <p:tgtEl>
                    <p:spTgt spid="51"/>
                  </p:tgtEl>
                </p:cond>
              </p:nextCondLst>
            </p:seq>
            <p:seq concurrent="1" nextAc="seek">
              <p:cTn id="23" restart="whenNotActive" fill="hold" evtFilter="cancelBubble" nodeType="interactiveSeq">
                <p:stCondLst>
                  <p:cond evt="onClick" delay="0">
                    <p:tgtEl>
                      <p:spTgt spid="48"/>
                    </p:tgtEl>
                  </p:cond>
                </p:stCondLst>
                <p:endSync evt="end" delay="0">
                  <p:rtn val="all"/>
                </p:endSync>
                <p:childTnLst>
                  <p:par>
                    <p:cTn id="24" fill="hold">
                      <p:stCondLst>
                        <p:cond delay="0"/>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44"/>
                                        </p:tgtEl>
                                        <p:attrNameLst>
                                          <p:attrName>style.visibility</p:attrName>
                                        </p:attrNameLst>
                                      </p:cBhvr>
                                      <p:to>
                                        <p:strVal val="visible"/>
                                      </p:to>
                                    </p:set>
                                  </p:childTnLst>
                                </p:cTn>
                              </p:par>
                              <p:par>
                                <p:cTn id="28" presetID="0" presetClass="path" presetSubtype="0" accel="50000" decel="50000" fill="hold" grpId="0" nodeType="withEffect">
                                  <p:stCondLst>
                                    <p:cond delay="0"/>
                                  </p:stCondLst>
                                  <p:childTnLst>
                                    <p:animMotion origin="layout" path="M 4.16667E-6 -3.33333E-6 L -0.45677 0.60903 " pathEditMode="relative" rAng="0" ptsTypes="AA">
                                      <p:cBhvr>
                                        <p:cTn id="29" dur="2000" fill="hold"/>
                                        <p:tgtEl>
                                          <p:spTgt spid="48"/>
                                        </p:tgtEl>
                                        <p:attrNameLst>
                                          <p:attrName>ppt_x</p:attrName>
                                          <p:attrName>ppt_y</p:attrName>
                                        </p:attrNameLst>
                                      </p:cBhvr>
                                      <p:rCtr x="-22847" y="30440"/>
                                    </p:animMotion>
                                  </p:childTnLst>
                                </p:cTn>
                              </p:par>
                            </p:childTnLst>
                          </p:cTn>
                        </p:par>
                      </p:childTnLst>
                    </p:cTn>
                  </p:par>
                </p:childTnLst>
              </p:cTn>
              <p:nextCondLst>
                <p:cond evt="onClick" delay="0">
                  <p:tgtEl>
                    <p:spTgt spid="48"/>
                  </p:tgtEl>
                </p:cond>
              </p:nextCondLst>
            </p:seq>
            <p:seq concurrent="1" nextAc="seek">
              <p:cTn id="30" restart="whenNotActive" fill="hold" evtFilter="cancelBubble" nodeType="interactiveSeq">
                <p:stCondLst>
                  <p:cond evt="onClick" delay="0">
                    <p:tgtEl>
                      <p:spTgt spid="50"/>
                    </p:tgtEl>
                  </p:cond>
                </p:stCondLst>
                <p:endSync evt="end" delay="0">
                  <p:rtn val="all"/>
                </p:endSync>
                <p:childTnLst>
                  <p:par>
                    <p:cTn id="31" fill="hold">
                      <p:stCondLst>
                        <p:cond delay="0"/>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5"/>
                                        </p:tgtEl>
                                        <p:attrNameLst>
                                          <p:attrName>style.visibility</p:attrName>
                                        </p:attrNameLst>
                                      </p:cBhvr>
                                      <p:to>
                                        <p:strVal val="visible"/>
                                      </p:to>
                                    </p:set>
                                  </p:childTnLst>
                                </p:cTn>
                              </p:par>
                              <p:par>
                                <p:cTn id="35" presetID="0" presetClass="path" presetSubtype="0" accel="50000" decel="50000" fill="hold" grpId="0" nodeType="withEffect">
                                  <p:stCondLst>
                                    <p:cond delay="0"/>
                                  </p:stCondLst>
                                  <p:childTnLst>
                                    <p:animMotion origin="layout" path="M 4.16667E-6 4.81481E-6 L -0.49618 0.38865 " pathEditMode="relative" rAng="0" ptsTypes="AA">
                                      <p:cBhvr>
                                        <p:cTn id="36" dur="2000" fill="hold"/>
                                        <p:tgtEl>
                                          <p:spTgt spid="50"/>
                                        </p:tgtEl>
                                        <p:attrNameLst>
                                          <p:attrName>ppt_x</p:attrName>
                                          <p:attrName>ppt_y</p:attrName>
                                        </p:attrNameLst>
                                      </p:cBhvr>
                                      <p:rCtr x="-24809" y="19421"/>
                                    </p:animMotion>
                                  </p:childTnLst>
                                </p:cTn>
                              </p:par>
                            </p:childTnLst>
                          </p:cTn>
                        </p:par>
                      </p:childTnLst>
                    </p:cTn>
                  </p:par>
                </p:childTnLst>
              </p:cTn>
              <p:nextCondLst>
                <p:cond evt="onClick" delay="0">
                  <p:tgtEl>
                    <p:spTgt spid="50"/>
                  </p:tgtEl>
                </p:cond>
              </p:nextCondLst>
            </p:seq>
          </p:childTnLst>
        </p:cTn>
      </p:par>
    </p:tnLst>
    <p:bldLst>
      <p:bldP spid="37" grpId="0" animBg="1"/>
      <p:bldP spid="43" grpId="0" animBg="1"/>
      <p:bldP spid="44" grpId="0" animBg="1"/>
      <p:bldP spid="45" grpId="0" animBg="1"/>
      <p:bldP spid="46" grpId="0" animBg="1"/>
      <p:bldP spid="47" grpId="0" animBg="1"/>
      <p:bldP spid="48" grpId="0" animBg="1"/>
      <p:bldP spid="49" grpId="0" animBg="1"/>
      <p:bldP spid="50" grpId="0" animBg="1"/>
      <p:bldP spid="5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55840" y="764704"/>
            <a:ext cx="3749588" cy="799417"/>
          </a:xfrm>
          <a:prstGeom prst="snip2SameRect">
            <a:avLst/>
          </a:prstGeom>
          <a:solidFill>
            <a:srgbClr val="00B050"/>
          </a:solidFill>
        </p:spPr>
        <p:txBody>
          <a:bodyPr>
            <a:normAutofit fontScale="90000"/>
          </a:bodyPr>
          <a:lstStyle/>
          <a:p>
            <a:r>
              <a:rPr lang="ru-RU" sz="3600" dirty="0">
                <a:solidFill>
                  <a:schemeClr val="bg1"/>
                </a:solidFill>
                <a:latin typeface="Times New Roman" panose="02020603050405020304" pitchFamily="18" charset="0"/>
                <a:cs typeface="Times New Roman" panose="02020603050405020304" pitchFamily="18" charset="0"/>
              </a:rPr>
              <a:t>ПРАВИЛЬНО</a:t>
            </a:r>
            <a:r>
              <a:rPr lang="ru-RU" dirty="0">
                <a:solidFill>
                  <a:schemeClr val="bg1"/>
                </a:solidFill>
                <a:latin typeface="Times New Roman" panose="02020603050405020304" pitchFamily="18" charset="0"/>
                <a:cs typeface="Times New Roman" panose="02020603050405020304" pitchFamily="18" charset="0"/>
              </a:rPr>
              <a:t>!</a:t>
            </a:r>
          </a:p>
        </p:txBody>
      </p:sp>
      <p:sp>
        <p:nvSpPr>
          <p:cNvPr id="6" name="Содержимое 2"/>
          <p:cNvSpPr>
            <a:spLocks noGrp="1"/>
          </p:cNvSpPr>
          <p:nvPr>
            <p:ph idx="1"/>
          </p:nvPr>
        </p:nvSpPr>
        <p:spPr>
          <a:xfrm>
            <a:off x="2063552" y="1708137"/>
            <a:ext cx="8435280" cy="4525963"/>
          </a:xfrm>
        </p:spPr>
        <p:txBody>
          <a:bodyPr/>
          <a:lstStyle/>
          <a:p>
            <a:pPr marL="0" indent="0">
              <a:buNone/>
            </a:pPr>
            <a:r>
              <a:rPr lang="ru-RU" dirty="0">
                <a:latin typeface="Times New Roman" panose="02020603050405020304" pitchFamily="18" charset="0"/>
                <a:cs typeface="Times New Roman" panose="02020603050405020304" pitchFamily="18" charset="0"/>
              </a:rPr>
              <a:t>Это слайд с правильными ответами. Помимо информации об ответах, вы можете написать дополнительные комментарии. Или дать более подробную информацию к ответам.</a:t>
            </a:r>
            <a:endParaRPr lang="ru-RU" dirty="0"/>
          </a:p>
        </p:txBody>
      </p:sp>
      <p:sp>
        <p:nvSpPr>
          <p:cNvPr id="7" name="Скругленный прямоугольник 6">
            <a:hlinkClick r:id="rId2" action="ppaction://hlinksldjump"/>
          </p:cNvPr>
          <p:cNvSpPr/>
          <p:nvPr/>
        </p:nvSpPr>
        <p:spPr>
          <a:xfrm>
            <a:off x="7834536" y="5644791"/>
            <a:ext cx="2664296" cy="648072"/>
          </a:xfrm>
          <a:prstGeom prst="roundRect">
            <a:avLst/>
          </a:prstGeom>
          <a:solidFill>
            <a:schemeClr val="accent2">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dirty="0">
                <a:latin typeface="Times New Roman" panose="02020603050405020304" pitchFamily="18" charset="0"/>
                <a:cs typeface="Times New Roman" panose="02020603050405020304" pitchFamily="18" charset="0"/>
              </a:rPr>
              <a:t>ДАЛЬШЕ</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a:hlinkClick r:id="rId2" action="ppaction://hlinksldjump"/>
          </p:cNvPr>
          <p:cNvSpPr/>
          <p:nvPr/>
        </p:nvSpPr>
        <p:spPr>
          <a:xfrm>
            <a:off x="7680176" y="5661248"/>
            <a:ext cx="2664296" cy="648072"/>
          </a:xfrm>
          <a:prstGeom prst="roundRect">
            <a:avLst/>
          </a:prstGeom>
          <a:solidFill>
            <a:schemeClr val="accent2">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dirty="0">
                <a:latin typeface="Times New Roman" panose="02020603050405020304" pitchFamily="18" charset="0"/>
                <a:cs typeface="Times New Roman" panose="02020603050405020304" pitchFamily="18" charset="0"/>
              </a:rPr>
              <a:t>ДАЛЬШЕ</a:t>
            </a:r>
          </a:p>
        </p:txBody>
      </p:sp>
      <p:sp>
        <p:nvSpPr>
          <p:cNvPr id="7" name="Содержимое 2"/>
          <p:cNvSpPr>
            <a:spLocks noGrp="1"/>
          </p:cNvSpPr>
          <p:nvPr>
            <p:ph idx="1"/>
          </p:nvPr>
        </p:nvSpPr>
        <p:spPr>
          <a:xfrm>
            <a:off x="2063552" y="1700809"/>
            <a:ext cx="8435280" cy="2808312"/>
          </a:xfrm>
        </p:spPr>
        <p:txBody>
          <a:bodyPr/>
          <a:lstStyle/>
          <a:p>
            <a:pPr marL="0" indent="0">
              <a:buNone/>
            </a:pPr>
            <a:r>
              <a:rPr lang="ru-RU" dirty="0">
                <a:latin typeface="Times New Roman" panose="02020603050405020304" pitchFamily="18" charset="0"/>
                <a:cs typeface="Times New Roman" panose="02020603050405020304" pitchFamily="18" charset="0"/>
              </a:rPr>
              <a:t>Это слайд с неверным ответом. Помимо информации об ошибке, вы можете написать объяснение, информацию о правильном варианте ответа. Или дать более подробные комментарии к ответам.</a:t>
            </a:r>
          </a:p>
          <a:p>
            <a:endParaRPr lang="ru-RU" dirty="0"/>
          </a:p>
        </p:txBody>
      </p:sp>
      <p:sp>
        <p:nvSpPr>
          <p:cNvPr id="5" name="Заголовок 4">
            <a:extLst>
              <a:ext uri="{FF2B5EF4-FFF2-40B4-BE49-F238E27FC236}">
                <a16:creationId xmlns:a16="http://schemas.microsoft.com/office/drawing/2014/main" id="{D2F26B04-1D3E-40C7-A403-04837EC0EDE8}"/>
              </a:ext>
            </a:extLst>
          </p:cNvPr>
          <p:cNvSpPr>
            <a:spLocks noGrp="1"/>
          </p:cNvSpPr>
          <p:nvPr>
            <p:ph type="title"/>
          </p:nvPr>
        </p:nvSpPr>
        <p:spPr/>
        <p:txBody>
          <a:bodyPr/>
          <a:lstStyle/>
          <a:p>
            <a:endParaRPr lang="ru-RU"/>
          </a:p>
        </p:txBody>
      </p:sp>
      <p:sp>
        <p:nvSpPr>
          <p:cNvPr id="8" name="Заголовок 1">
            <a:extLst>
              <a:ext uri="{FF2B5EF4-FFF2-40B4-BE49-F238E27FC236}">
                <a16:creationId xmlns:a16="http://schemas.microsoft.com/office/drawing/2014/main" id="{F57696DC-615C-45BA-AD40-49E73E58100B}"/>
              </a:ext>
            </a:extLst>
          </p:cNvPr>
          <p:cNvSpPr txBox="1">
            <a:spLocks/>
          </p:cNvSpPr>
          <p:nvPr/>
        </p:nvSpPr>
        <p:spPr>
          <a:xfrm>
            <a:off x="4360050" y="668913"/>
            <a:ext cx="3677580" cy="910044"/>
          </a:xfrm>
          <a:prstGeom prst="round2SameRect">
            <a:avLst/>
          </a:prstGeom>
          <a:solidFill>
            <a:schemeClr val="accent2">
              <a:lumMod val="60000"/>
              <a:lumOff val="40000"/>
            </a:schemeClr>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3600">
                <a:solidFill>
                  <a:schemeClr val="bg1"/>
                </a:solidFill>
                <a:latin typeface="Times New Roman" panose="02020603050405020304" pitchFamily="18" charset="0"/>
                <a:cs typeface="Times New Roman" panose="02020603050405020304" pitchFamily="18" charset="0"/>
              </a:rPr>
              <a:t>НЕВЕРНО!</a:t>
            </a:r>
            <a:endParaRPr lang="ru-RU" sz="3600" dirty="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Прямоугольник: скругленные углы 19">
            <a:extLst>
              <a:ext uri="{FF2B5EF4-FFF2-40B4-BE49-F238E27FC236}">
                <a16:creationId xmlns:a16="http://schemas.microsoft.com/office/drawing/2014/main" id="{8653EED6-F715-4E2E-8908-62E0DDA68EF3}"/>
              </a:ext>
            </a:extLst>
          </p:cNvPr>
          <p:cNvSpPr/>
          <p:nvPr/>
        </p:nvSpPr>
        <p:spPr>
          <a:xfrm>
            <a:off x="7824192" y="588905"/>
            <a:ext cx="1512168" cy="3888432"/>
          </a:xfrm>
          <a:prstGeom prst="round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p:txBody>
      </p:sp>
      <p:sp>
        <p:nvSpPr>
          <p:cNvPr id="32" name="Овал 31">
            <a:hlinkClick r:id="" action="ppaction://hlinkshowjump?jump=nextslide"/>
          </p:cNvPr>
          <p:cNvSpPr/>
          <p:nvPr/>
        </p:nvSpPr>
        <p:spPr>
          <a:xfrm>
            <a:off x="9276878" y="5105208"/>
            <a:ext cx="1080000" cy="1080000"/>
          </a:xfrm>
          <a:prstGeom prst="ellipse">
            <a:avLst/>
          </a:prstGeom>
          <a:gradFill>
            <a:gsLst>
              <a:gs pos="0">
                <a:schemeClr val="accent6">
                  <a:lumMod val="75000"/>
                </a:schemeClr>
              </a:gs>
              <a:gs pos="50000">
                <a:schemeClr val="accent6">
                  <a:lumMod val="60000"/>
                  <a:lumOff val="40000"/>
                </a:schemeClr>
              </a:gs>
              <a:gs pos="100000">
                <a:schemeClr val="accent6">
                  <a:lumMod val="40000"/>
                  <a:lumOff val="60000"/>
                </a:schemeClr>
              </a:gs>
            </a:gsLst>
            <a:path path="circle">
              <a:fillToRect l="50000" t="50000" r="50000" b="50000"/>
            </a:path>
          </a:gra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7" name="Овал 36">
            <a:hlinkClick r:id="" action="ppaction://hlinkshowjump?jump=previousslide"/>
          </p:cNvPr>
          <p:cNvSpPr/>
          <p:nvPr/>
        </p:nvSpPr>
        <p:spPr>
          <a:xfrm>
            <a:off x="9276878" y="5105208"/>
            <a:ext cx="1080000" cy="1080000"/>
          </a:xfrm>
          <a:prstGeom prst="ellipse">
            <a:avLst/>
          </a:prstGeom>
          <a:gradFill>
            <a:gsLst>
              <a:gs pos="0">
                <a:schemeClr val="accent6">
                  <a:lumMod val="75000"/>
                </a:schemeClr>
              </a:gs>
              <a:gs pos="50000">
                <a:schemeClr val="accent6">
                  <a:lumMod val="60000"/>
                  <a:lumOff val="40000"/>
                </a:schemeClr>
              </a:gs>
              <a:gs pos="100000">
                <a:schemeClr val="accent6">
                  <a:lumMod val="40000"/>
                  <a:lumOff val="60000"/>
                </a:schemeClr>
              </a:gs>
            </a:gsLst>
            <a:path path="circle">
              <a:fillToRect l="50000" t="50000" r="50000" b="50000"/>
            </a:path>
          </a:gra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3" name="Овал 42">
            <a:hlinkClick r:id="" action="ppaction://hlinkshowjump?jump=previousslide"/>
          </p:cNvPr>
          <p:cNvSpPr/>
          <p:nvPr/>
        </p:nvSpPr>
        <p:spPr>
          <a:xfrm>
            <a:off x="9276878" y="5105208"/>
            <a:ext cx="1080000" cy="1080000"/>
          </a:xfrm>
          <a:prstGeom prst="ellipse">
            <a:avLst/>
          </a:prstGeom>
          <a:gradFill>
            <a:gsLst>
              <a:gs pos="0">
                <a:schemeClr val="accent6">
                  <a:lumMod val="75000"/>
                </a:schemeClr>
              </a:gs>
              <a:gs pos="50000">
                <a:schemeClr val="accent6">
                  <a:lumMod val="60000"/>
                  <a:lumOff val="40000"/>
                </a:schemeClr>
              </a:gs>
              <a:gs pos="100000">
                <a:schemeClr val="accent6">
                  <a:lumMod val="40000"/>
                  <a:lumOff val="60000"/>
                </a:schemeClr>
              </a:gs>
            </a:gsLst>
            <a:path path="circle">
              <a:fillToRect l="50000" t="50000" r="50000" b="50000"/>
            </a:path>
          </a:gra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4" name="Овал 43">
            <a:hlinkClick r:id="" action="ppaction://hlinkshowjump?jump=previousslide"/>
          </p:cNvPr>
          <p:cNvSpPr/>
          <p:nvPr/>
        </p:nvSpPr>
        <p:spPr>
          <a:xfrm>
            <a:off x="9276878" y="5105208"/>
            <a:ext cx="1080000" cy="1080000"/>
          </a:xfrm>
          <a:prstGeom prst="ellipse">
            <a:avLst/>
          </a:prstGeom>
          <a:gradFill>
            <a:gsLst>
              <a:gs pos="0">
                <a:schemeClr val="accent6">
                  <a:lumMod val="75000"/>
                </a:schemeClr>
              </a:gs>
              <a:gs pos="50000">
                <a:schemeClr val="accent6">
                  <a:lumMod val="60000"/>
                  <a:lumOff val="40000"/>
                </a:schemeClr>
              </a:gs>
              <a:gs pos="100000">
                <a:schemeClr val="accent6">
                  <a:lumMod val="40000"/>
                  <a:lumOff val="60000"/>
                </a:schemeClr>
              </a:gs>
            </a:gsLst>
            <a:path path="circle">
              <a:fillToRect l="50000" t="50000" r="50000" b="50000"/>
            </a:path>
          </a:gra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5" name="Овал 44">
            <a:hlinkClick r:id="" action="ppaction://hlinkshowjump?jump=previousslide"/>
          </p:cNvPr>
          <p:cNvSpPr/>
          <p:nvPr/>
        </p:nvSpPr>
        <p:spPr>
          <a:xfrm>
            <a:off x="9276878" y="5105208"/>
            <a:ext cx="1080000" cy="1080000"/>
          </a:xfrm>
          <a:prstGeom prst="ellipse">
            <a:avLst/>
          </a:prstGeom>
          <a:gradFill>
            <a:gsLst>
              <a:gs pos="0">
                <a:schemeClr val="accent6">
                  <a:lumMod val="75000"/>
                </a:schemeClr>
              </a:gs>
              <a:gs pos="50000">
                <a:schemeClr val="accent6">
                  <a:lumMod val="60000"/>
                  <a:lumOff val="40000"/>
                </a:schemeClr>
              </a:gs>
              <a:gs pos="100000">
                <a:schemeClr val="accent6">
                  <a:lumMod val="40000"/>
                  <a:lumOff val="60000"/>
                </a:schemeClr>
              </a:gs>
            </a:gsLst>
            <a:path path="circle">
              <a:fillToRect l="50000" t="50000" r="50000" b="50000"/>
            </a:path>
          </a:gra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6" name="Овал 45">
            <a:hlinkClick r:id="" action="ppaction://hlinkshowjump?jump=previousslide"/>
          </p:cNvPr>
          <p:cNvSpPr/>
          <p:nvPr/>
        </p:nvSpPr>
        <p:spPr>
          <a:xfrm>
            <a:off x="9276878" y="5105208"/>
            <a:ext cx="1080000" cy="1080000"/>
          </a:xfrm>
          <a:prstGeom prst="ellipse">
            <a:avLst/>
          </a:prstGeom>
          <a:gradFill flip="none" rotWithShape="1">
            <a:gsLst>
              <a:gs pos="0">
                <a:schemeClr val="accent6">
                  <a:lumMod val="75000"/>
                </a:schemeClr>
              </a:gs>
              <a:gs pos="50000">
                <a:schemeClr val="accent6">
                  <a:lumMod val="60000"/>
                  <a:lumOff val="40000"/>
                </a:schemeClr>
              </a:gs>
              <a:gs pos="100000">
                <a:schemeClr val="accent6">
                  <a:lumMod val="40000"/>
                  <a:lumOff val="60000"/>
                </a:schemeClr>
              </a:gs>
            </a:gsLst>
            <a:path path="circle">
              <a:fillToRect l="50000" t="50000" r="50000" b="50000"/>
            </a:path>
            <a:tileRect/>
          </a:gra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7" name="Скругленный прямоугольник 46"/>
          <p:cNvSpPr/>
          <p:nvPr/>
        </p:nvSpPr>
        <p:spPr>
          <a:xfrm>
            <a:off x="9408368" y="620688"/>
            <a:ext cx="1512168" cy="432048"/>
          </a:xfrm>
          <a:prstGeom prst="roundRect">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latin typeface="Times New Roman" panose="02020603050405020304" pitchFamily="18" charset="0"/>
                <a:cs typeface="Times New Roman" panose="02020603050405020304" pitchFamily="18" charset="0"/>
              </a:rPr>
              <a:t>правильно</a:t>
            </a:r>
          </a:p>
        </p:txBody>
      </p:sp>
      <p:sp>
        <p:nvSpPr>
          <p:cNvPr id="48" name="Скругленный прямоугольник 47"/>
          <p:cNvSpPr/>
          <p:nvPr/>
        </p:nvSpPr>
        <p:spPr>
          <a:xfrm>
            <a:off x="9408368" y="1412776"/>
            <a:ext cx="1512168" cy="432048"/>
          </a:xfrm>
          <a:prstGeom prst="roundRect">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latin typeface="Times New Roman" panose="02020603050405020304" pitchFamily="18" charset="0"/>
                <a:cs typeface="Times New Roman" panose="02020603050405020304" pitchFamily="18" charset="0"/>
              </a:rPr>
              <a:t>правильно</a:t>
            </a:r>
          </a:p>
        </p:txBody>
      </p:sp>
      <p:sp>
        <p:nvSpPr>
          <p:cNvPr id="49" name="Скругленный прямоугольник 48"/>
          <p:cNvSpPr/>
          <p:nvPr/>
        </p:nvSpPr>
        <p:spPr>
          <a:xfrm>
            <a:off x="9408368" y="2204864"/>
            <a:ext cx="1512168" cy="432048"/>
          </a:xfrm>
          <a:prstGeom prst="roundRect">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latin typeface="Times New Roman" panose="02020603050405020304" pitchFamily="18" charset="0"/>
                <a:cs typeface="Times New Roman" panose="02020603050405020304" pitchFamily="18" charset="0"/>
              </a:rPr>
              <a:t>правильно</a:t>
            </a:r>
          </a:p>
        </p:txBody>
      </p:sp>
      <p:sp>
        <p:nvSpPr>
          <p:cNvPr id="50" name="Скругленный прямоугольник 49"/>
          <p:cNvSpPr/>
          <p:nvPr/>
        </p:nvSpPr>
        <p:spPr>
          <a:xfrm>
            <a:off x="9408368" y="3140968"/>
            <a:ext cx="1512168" cy="432048"/>
          </a:xfrm>
          <a:prstGeom prst="roundRect">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latin typeface="Times New Roman" panose="02020603050405020304" pitchFamily="18" charset="0"/>
                <a:cs typeface="Times New Roman" panose="02020603050405020304" pitchFamily="18" charset="0"/>
              </a:rPr>
              <a:t>правильно</a:t>
            </a:r>
          </a:p>
        </p:txBody>
      </p:sp>
      <p:sp>
        <p:nvSpPr>
          <p:cNvPr id="51" name="Скругленный прямоугольник 50"/>
          <p:cNvSpPr/>
          <p:nvPr/>
        </p:nvSpPr>
        <p:spPr>
          <a:xfrm>
            <a:off x="9408368" y="4077072"/>
            <a:ext cx="1512168" cy="432048"/>
          </a:xfrm>
          <a:prstGeom prst="roundRect">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latin typeface="Times New Roman" panose="02020603050405020304" pitchFamily="18" charset="0"/>
                <a:cs typeface="Times New Roman" panose="02020603050405020304" pitchFamily="18" charset="0"/>
              </a:rPr>
              <a:t>неправильно</a:t>
            </a:r>
          </a:p>
        </p:txBody>
      </p:sp>
      <p:sp>
        <p:nvSpPr>
          <p:cNvPr id="54" name="TextBox 53"/>
          <p:cNvSpPr txBox="1"/>
          <p:nvPr/>
        </p:nvSpPr>
        <p:spPr>
          <a:xfrm>
            <a:off x="2063552" y="735548"/>
            <a:ext cx="5544616" cy="3170099"/>
          </a:xfrm>
          <a:prstGeom prst="rect">
            <a:avLst/>
          </a:prstGeom>
          <a:noFill/>
        </p:spPr>
        <p:txBody>
          <a:bodyPr wrap="square" rtlCol="0">
            <a:spAutoFit/>
          </a:bodyPr>
          <a:lstStyle/>
          <a:p>
            <a:r>
              <a:rPr lang="ru-RU" sz="4000" dirty="0">
                <a:latin typeface="Times New Roman" panose="02020603050405020304" pitchFamily="18" charset="0"/>
                <a:cs typeface="Times New Roman" panose="02020603050405020304" pitchFamily="18" charset="0"/>
              </a:rPr>
              <a:t>Здесь вы размещаете свой вопрос. Не забудьте упомянуть, что могут быть несколько правильных вариантов.</a:t>
            </a:r>
          </a:p>
        </p:txBody>
      </p:sp>
      <p:grpSp>
        <p:nvGrpSpPr>
          <p:cNvPr id="17" name="Группа 16">
            <a:extLst>
              <a:ext uri="{FF2B5EF4-FFF2-40B4-BE49-F238E27FC236}">
                <a16:creationId xmlns:a16="http://schemas.microsoft.com/office/drawing/2014/main" id="{7839DBA3-39E4-4275-BDD3-BA0571CDE1A6}"/>
              </a:ext>
            </a:extLst>
          </p:cNvPr>
          <p:cNvGrpSpPr/>
          <p:nvPr/>
        </p:nvGrpSpPr>
        <p:grpSpPr>
          <a:xfrm>
            <a:off x="3287688" y="4537402"/>
            <a:ext cx="4036436" cy="1815882"/>
            <a:chOff x="683568" y="4509120"/>
            <a:chExt cx="4608512" cy="2160240"/>
          </a:xfrm>
          <a:solidFill>
            <a:schemeClr val="accent6">
              <a:lumMod val="20000"/>
              <a:lumOff val="80000"/>
            </a:schemeClr>
          </a:solidFill>
        </p:grpSpPr>
        <p:sp>
          <p:nvSpPr>
            <p:cNvPr id="18" name="Скругленный прямоугольник 51">
              <a:extLst>
                <a:ext uri="{FF2B5EF4-FFF2-40B4-BE49-F238E27FC236}">
                  <a16:creationId xmlns:a16="http://schemas.microsoft.com/office/drawing/2014/main" id="{0CA889AA-47E3-4960-8079-FDF269394B2C}"/>
                </a:ext>
              </a:extLst>
            </p:cNvPr>
            <p:cNvSpPr/>
            <p:nvPr/>
          </p:nvSpPr>
          <p:spPr>
            <a:xfrm>
              <a:off x="683568" y="4509120"/>
              <a:ext cx="4608512" cy="2160240"/>
            </a:xfrm>
            <a:prstGeom prst="roundRect">
              <a:avLst/>
            </a:prstGeom>
            <a:grp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0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F3A9C811-8F59-47CC-8B9D-4FB270454ABB}"/>
                </a:ext>
              </a:extLst>
            </p:cNvPr>
            <p:cNvSpPr txBox="1"/>
            <p:nvPr/>
          </p:nvSpPr>
          <p:spPr>
            <a:xfrm>
              <a:off x="1115616" y="4775778"/>
              <a:ext cx="3672409" cy="1720869"/>
            </a:xfrm>
            <a:prstGeom prst="rect">
              <a:avLst/>
            </a:prstGeom>
            <a:grpFill/>
            <a:ln>
              <a:solidFill>
                <a:schemeClr val="accent6">
                  <a:lumMod val="20000"/>
                  <a:lumOff val="80000"/>
                </a:schemeClr>
              </a:solidFill>
            </a:ln>
          </p:spPr>
          <p:txBody>
            <a:bodyPr wrap="square" rtlCol="0">
              <a:spAutoFit/>
            </a:bodyPr>
            <a:lstStyle/>
            <a:p>
              <a:pPr algn="ctr"/>
              <a:r>
                <a:rPr lang="ru-RU" sz="4400" dirty="0">
                  <a:solidFill>
                    <a:schemeClr val="accent6">
                      <a:lumMod val="75000"/>
                    </a:schemeClr>
                  </a:solidFill>
                  <a:latin typeface="Times New Roman" panose="02020603050405020304" pitchFamily="18" charset="0"/>
                  <a:cs typeface="Times New Roman" panose="02020603050405020304" pitchFamily="18" charset="0"/>
                </a:rPr>
                <a:t>КОРЗИНА ОТВЕТОВ</a:t>
              </a:r>
            </a:p>
          </p:txBody>
        </p:sp>
      </p:gr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7"/>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hidden"/>
                                      </p:to>
                                    </p:set>
                                  </p:childTnLst>
                                </p:cTn>
                              </p:par>
                              <p:par>
                                <p:cTn id="7" presetID="0" presetClass="path" presetSubtype="0" accel="50000" decel="50000" fill="hold" grpId="0" nodeType="withEffect">
                                  <p:stCondLst>
                                    <p:cond delay="0"/>
                                  </p:stCondLst>
                                  <p:childTnLst>
                                    <p:animMotion origin="layout" path="M -0.05898 -7.40741E-7 L -0.4164 0.67199 " pathEditMode="fixed" rAng="0" ptsTypes="AA">
                                      <p:cBhvr>
                                        <p:cTn id="8" dur="2000" fill="hold"/>
                                        <p:tgtEl>
                                          <p:spTgt spid="47"/>
                                        </p:tgtEl>
                                        <p:attrNameLst>
                                          <p:attrName>ppt_x</p:attrName>
                                          <p:attrName>ppt_y</p:attrName>
                                        </p:attrNameLst>
                                      </p:cBhvr>
                                      <p:rCtr x="-17878" y="33588"/>
                                    </p:animMotion>
                                  </p:childTnLst>
                                </p:cTn>
                              </p:par>
                            </p:childTnLst>
                          </p:cTn>
                        </p:par>
                      </p:childTnLst>
                    </p:cTn>
                  </p:par>
                </p:childTnLst>
              </p:cTn>
              <p:nextCondLst>
                <p:cond evt="onClick" delay="0">
                  <p:tgtEl>
                    <p:spTgt spid="47"/>
                  </p:tgtEl>
                </p:cond>
              </p:nextCondLst>
            </p:seq>
            <p:seq concurrent="1" nextAc="seek">
              <p:cTn id="9" restart="whenNotActive" fill="hold" evtFilter="cancelBubble" nodeType="interactiveSeq">
                <p:stCondLst>
                  <p:cond evt="onClick" delay="0">
                    <p:tgtEl>
                      <p:spTgt spid="49"/>
                    </p:tgtEl>
                  </p:cond>
                </p:stCondLst>
                <p:endSync evt="end" delay="0">
                  <p:rtn val="all"/>
                </p:endSync>
                <p:childTnLst>
                  <p:par>
                    <p:cTn id="10" fill="hold">
                      <p:stCondLst>
                        <p:cond delay="0"/>
                      </p:stCondLst>
                      <p:childTnLst>
                        <p:par>
                          <p:cTn id="11" fill="hold">
                            <p:stCondLst>
                              <p:cond delay="0"/>
                            </p:stCondLst>
                            <p:childTnLst>
                              <p:par>
                                <p:cTn id="12" presetID="1" presetClass="exit" presetSubtype="0" fill="hold" grpId="0" nodeType="clickEffect">
                                  <p:stCondLst>
                                    <p:cond delay="0"/>
                                  </p:stCondLst>
                                  <p:childTnLst>
                                    <p:set>
                                      <p:cBhvr>
                                        <p:cTn id="13" dur="1" fill="hold">
                                          <p:stCondLst>
                                            <p:cond delay="0"/>
                                          </p:stCondLst>
                                        </p:cTn>
                                        <p:tgtEl>
                                          <p:spTgt spid="46"/>
                                        </p:tgtEl>
                                        <p:attrNameLst>
                                          <p:attrName>style.visibility</p:attrName>
                                        </p:attrNameLst>
                                      </p:cBhvr>
                                      <p:to>
                                        <p:strVal val="hidden"/>
                                      </p:to>
                                    </p:set>
                                  </p:childTnLst>
                                </p:cTn>
                              </p:par>
                              <p:par>
                                <p:cTn id="14" presetID="0" presetClass="path" presetSubtype="0" accel="50000" decel="50000" fill="hold" grpId="0" nodeType="withEffect">
                                  <p:stCondLst>
                                    <p:cond delay="0"/>
                                  </p:stCondLst>
                                  <p:childTnLst>
                                    <p:animMotion origin="layout" path="M -3.95833E-6 7.40741E-7 L -0.4164 0.43981 " pathEditMode="relative" rAng="0" ptsTypes="AA">
                                      <p:cBhvr>
                                        <p:cTn id="15" dur="2000" fill="hold"/>
                                        <p:tgtEl>
                                          <p:spTgt spid="49"/>
                                        </p:tgtEl>
                                        <p:attrNameLst>
                                          <p:attrName>ppt_x</p:attrName>
                                          <p:attrName>ppt_y</p:attrName>
                                        </p:attrNameLst>
                                      </p:cBhvr>
                                      <p:rCtr x="-20820" y="21991"/>
                                    </p:animMotion>
                                  </p:childTnLst>
                                </p:cTn>
                              </p:par>
                            </p:childTnLst>
                          </p:cTn>
                        </p:par>
                      </p:childTnLst>
                    </p:cTn>
                  </p:par>
                </p:childTnLst>
              </p:cTn>
              <p:nextCondLst>
                <p:cond evt="onClick" delay="0">
                  <p:tgtEl>
                    <p:spTgt spid="49"/>
                  </p:tgtEl>
                </p:cond>
              </p:nextCondLst>
            </p:seq>
            <p:seq concurrent="1" nextAc="seek">
              <p:cTn id="16" restart="whenNotActive" fill="hold" evtFilter="cancelBubble" nodeType="interactiveSeq">
                <p:stCondLst>
                  <p:cond evt="onClick" delay="0">
                    <p:tgtEl>
                      <p:spTgt spid="51"/>
                    </p:tgtEl>
                  </p:cond>
                </p:stCondLst>
                <p:endSync evt="end" delay="0">
                  <p:rtn val="all"/>
                </p:endSync>
                <p:childTnLst>
                  <p:par>
                    <p:cTn id="17" fill="hold">
                      <p:stCondLst>
                        <p:cond delay="0"/>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3"/>
                                        </p:tgtEl>
                                        <p:attrNameLst>
                                          <p:attrName>style.visibility</p:attrName>
                                        </p:attrNameLst>
                                      </p:cBhvr>
                                      <p:to>
                                        <p:strVal val="visible"/>
                                      </p:to>
                                    </p:set>
                                  </p:childTnLst>
                                </p:cTn>
                              </p:par>
                              <p:par>
                                <p:cTn id="21" presetID="0" presetClass="path" presetSubtype="0" accel="50000" decel="50000" fill="hold" grpId="0" nodeType="withEffect">
                                  <p:stCondLst>
                                    <p:cond delay="0"/>
                                  </p:stCondLst>
                                  <p:childTnLst>
                                    <p:animMotion origin="layout" path="M 4.16667E-6 7.40741E-7 L -0.36216 0.24143 " pathEditMode="relative" rAng="0" ptsTypes="AA">
                                      <p:cBhvr>
                                        <p:cTn id="22" dur="2000" fill="hold"/>
                                        <p:tgtEl>
                                          <p:spTgt spid="51"/>
                                        </p:tgtEl>
                                        <p:attrNameLst>
                                          <p:attrName>ppt_x</p:attrName>
                                          <p:attrName>ppt_y</p:attrName>
                                        </p:attrNameLst>
                                      </p:cBhvr>
                                      <p:rCtr x="-18108" y="12060"/>
                                    </p:animMotion>
                                  </p:childTnLst>
                                </p:cTn>
                              </p:par>
                            </p:childTnLst>
                          </p:cTn>
                        </p:par>
                      </p:childTnLst>
                    </p:cTn>
                  </p:par>
                </p:childTnLst>
              </p:cTn>
              <p:nextCondLst>
                <p:cond evt="onClick" delay="0">
                  <p:tgtEl>
                    <p:spTgt spid="51"/>
                  </p:tgtEl>
                </p:cond>
              </p:nextCondLst>
            </p:seq>
            <p:seq concurrent="1" nextAc="seek">
              <p:cTn id="23" restart="whenNotActive" fill="hold" evtFilter="cancelBubble" nodeType="interactiveSeq">
                <p:stCondLst>
                  <p:cond evt="onClick" delay="0">
                    <p:tgtEl>
                      <p:spTgt spid="48"/>
                    </p:tgtEl>
                  </p:cond>
                </p:stCondLst>
                <p:endSync evt="end" delay="0">
                  <p:rtn val="all"/>
                </p:endSync>
                <p:childTnLst>
                  <p:par>
                    <p:cTn id="24" fill="hold">
                      <p:stCondLst>
                        <p:cond delay="0"/>
                      </p:stCondLst>
                      <p:childTnLst>
                        <p:par>
                          <p:cTn id="25" fill="hold">
                            <p:stCondLst>
                              <p:cond delay="0"/>
                            </p:stCondLst>
                            <p:childTnLst>
                              <p:par>
                                <p:cTn id="26" presetID="1" presetClass="exit" presetSubtype="0" fill="hold" grpId="0" nodeType="clickEffect">
                                  <p:stCondLst>
                                    <p:cond delay="0"/>
                                  </p:stCondLst>
                                  <p:childTnLst>
                                    <p:set>
                                      <p:cBhvr>
                                        <p:cTn id="27" dur="1" fill="hold">
                                          <p:stCondLst>
                                            <p:cond delay="0"/>
                                          </p:stCondLst>
                                        </p:cTn>
                                        <p:tgtEl>
                                          <p:spTgt spid="44"/>
                                        </p:tgtEl>
                                        <p:attrNameLst>
                                          <p:attrName>style.visibility</p:attrName>
                                        </p:attrNameLst>
                                      </p:cBhvr>
                                      <p:to>
                                        <p:strVal val="hidden"/>
                                      </p:to>
                                    </p:set>
                                  </p:childTnLst>
                                </p:cTn>
                              </p:par>
                              <p:par>
                                <p:cTn id="28" presetID="0" presetClass="path" presetSubtype="0" accel="50000" decel="50000" fill="hold" grpId="0" nodeType="withEffect">
                                  <p:stCondLst>
                                    <p:cond delay="0"/>
                                  </p:stCondLst>
                                  <p:childTnLst>
                                    <p:animMotion origin="layout" path="M 4.16667E-6 -3.33333E-6 L -0.45677 0.60903 " pathEditMode="relative" rAng="0" ptsTypes="AA">
                                      <p:cBhvr>
                                        <p:cTn id="29" dur="2000" fill="hold"/>
                                        <p:tgtEl>
                                          <p:spTgt spid="48"/>
                                        </p:tgtEl>
                                        <p:attrNameLst>
                                          <p:attrName>ppt_x</p:attrName>
                                          <p:attrName>ppt_y</p:attrName>
                                        </p:attrNameLst>
                                      </p:cBhvr>
                                      <p:rCtr x="-22847" y="30440"/>
                                    </p:animMotion>
                                  </p:childTnLst>
                                </p:cTn>
                              </p:par>
                            </p:childTnLst>
                          </p:cTn>
                        </p:par>
                      </p:childTnLst>
                    </p:cTn>
                  </p:par>
                </p:childTnLst>
              </p:cTn>
              <p:nextCondLst>
                <p:cond evt="onClick" delay="0">
                  <p:tgtEl>
                    <p:spTgt spid="48"/>
                  </p:tgtEl>
                </p:cond>
              </p:nextCondLst>
            </p:seq>
            <p:seq concurrent="1" nextAc="seek">
              <p:cTn id="30" restart="whenNotActive" fill="hold" evtFilter="cancelBubble" nodeType="interactiveSeq">
                <p:stCondLst>
                  <p:cond evt="onClick" delay="0">
                    <p:tgtEl>
                      <p:spTgt spid="50"/>
                    </p:tgtEl>
                  </p:cond>
                </p:stCondLst>
                <p:endSync evt="end" delay="0">
                  <p:rtn val="all"/>
                </p:endSync>
                <p:childTnLst>
                  <p:par>
                    <p:cTn id="31" fill="hold">
                      <p:stCondLst>
                        <p:cond delay="0"/>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45"/>
                                        </p:tgtEl>
                                        <p:attrNameLst>
                                          <p:attrName>style.visibility</p:attrName>
                                        </p:attrNameLst>
                                      </p:cBhvr>
                                      <p:to>
                                        <p:strVal val="hidden"/>
                                      </p:to>
                                    </p:set>
                                  </p:childTnLst>
                                </p:cTn>
                              </p:par>
                              <p:par>
                                <p:cTn id="35" presetID="42" presetClass="path" presetSubtype="0" accel="50000" decel="50000" fill="hold" grpId="0" nodeType="withEffect">
                                  <p:stCondLst>
                                    <p:cond delay="0"/>
                                  </p:stCondLst>
                                  <p:childTnLst>
                                    <p:animMotion origin="layout" path="M 4.16667E-6 4.81481E-6 L -0.43924 0.2625 " pathEditMode="relative" rAng="0" ptsTypes="AA">
                                      <p:cBhvr>
                                        <p:cTn id="36" dur="2000" fill="hold"/>
                                        <p:tgtEl>
                                          <p:spTgt spid="50"/>
                                        </p:tgtEl>
                                        <p:attrNameLst>
                                          <p:attrName>ppt_x</p:attrName>
                                          <p:attrName>ppt_y</p:attrName>
                                        </p:attrNameLst>
                                      </p:cBhvr>
                                      <p:rCtr x="-21962" y="13125"/>
                                    </p:animMotion>
                                  </p:childTnLst>
                                </p:cTn>
                              </p:par>
                            </p:childTnLst>
                          </p:cTn>
                        </p:par>
                      </p:childTnLst>
                    </p:cTn>
                  </p:par>
                </p:childTnLst>
              </p:cTn>
              <p:nextCondLst>
                <p:cond evt="onClick" delay="0">
                  <p:tgtEl>
                    <p:spTgt spid="50"/>
                  </p:tgtEl>
                </p:cond>
              </p:nextCondLst>
            </p:seq>
          </p:childTnLst>
        </p:cTn>
      </p:par>
    </p:tnLst>
    <p:bldLst>
      <p:bldP spid="37" grpId="0" animBg="1"/>
      <p:bldP spid="43" grpId="0" animBg="1"/>
      <p:bldP spid="44" grpId="0" animBg="1"/>
      <p:bldP spid="45" grpId="0" animBg="1"/>
      <p:bldP spid="46" grpId="0" animBg="1"/>
      <p:bldP spid="47" grpId="0" animBg="1"/>
      <p:bldP spid="48" grpId="0" animBg="1"/>
      <p:bldP spid="49" grpId="0" animBg="1"/>
      <p:bldP spid="50" grpId="0" animBg="1"/>
      <p:bldP spid="5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2"/>
          <p:cNvSpPr>
            <a:spLocks noGrp="1"/>
          </p:cNvSpPr>
          <p:nvPr>
            <p:ph idx="1"/>
          </p:nvPr>
        </p:nvSpPr>
        <p:spPr>
          <a:xfrm>
            <a:off x="1981200" y="1600201"/>
            <a:ext cx="8435280" cy="2836912"/>
          </a:xfrm>
        </p:spPr>
        <p:txBody>
          <a:bodyPr/>
          <a:lstStyle/>
          <a:p>
            <a:pPr marL="0" indent="0">
              <a:buNone/>
            </a:pPr>
            <a:r>
              <a:rPr lang="ru-RU" dirty="0">
                <a:latin typeface="Times New Roman" panose="02020603050405020304" pitchFamily="18" charset="0"/>
                <a:cs typeface="Times New Roman" panose="02020603050405020304" pitchFamily="18" charset="0"/>
              </a:rPr>
              <a:t>Это слайд с правильными ответами. Помимо информации об ответах, вы можете написать дополнительные комментарии. Или дать более подробную информацию к ответам.</a:t>
            </a:r>
          </a:p>
          <a:p>
            <a:pPr marL="0" indent="0">
              <a:buNone/>
            </a:pPr>
            <a:r>
              <a:rPr lang="ru-RU" dirty="0">
                <a:latin typeface="Times New Roman" panose="02020603050405020304" pitchFamily="18" charset="0"/>
                <a:cs typeface="Times New Roman" panose="02020603050405020304" pitchFamily="18" charset="0"/>
              </a:rPr>
              <a:t> </a:t>
            </a:r>
          </a:p>
          <a:p>
            <a:pPr marL="0" indent="0">
              <a:buNone/>
            </a:pPr>
            <a:endParaRPr lang="ru-RU" dirty="0">
              <a:latin typeface="Times New Roman" panose="02020603050405020304" pitchFamily="18" charset="0"/>
              <a:cs typeface="Times New Roman" panose="02020603050405020304" pitchFamily="18" charset="0"/>
            </a:endParaRPr>
          </a:p>
        </p:txBody>
      </p:sp>
      <p:sp>
        <p:nvSpPr>
          <p:cNvPr id="4" name="Скругленный прямоугольник 3">
            <a:hlinkClick r:id="rId2" action="ppaction://hlinksldjump"/>
          </p:cNvPr>
          <p:cNvSpPr/>
          <p:nvPr/>
        </p:nvSpPr>
        <p:spPr>
          <a:xfrm>
            <a:off x="7752184" y="5589240"/>
            <a:ext cx="2664296" cy="648072"/>
          </a:xfrm>
          <a:prstGeom prst="roundRect">
            <a:avLst/>
          </a:prstGeom>
          <a:solidFill>
            <a:schemeClr val="accent2">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dirty="0">
                <a:latin typeface="Times New Roman" panose="02020603050405020304" pitchFamily="18" charset="0"/>
                <a:cs typeface="Times New Roman" panose="02020603050405020304" pitchFamily="18" charset="0"/>
              </a:rPr>
              <a:t>ДАЛЬШЕ</a:t>
            </a:r>
          </a:p>
        </p:txBody>
      </p:sp>
      <p:sp>
        <p:nvSpPr>
          <p:cNvPr id="5" name="Заголовок 4">
            <a:extLst>
              <a:ext uri="{FF2B5EF4-FFF2-40B4-BE49-F238E27FC236}">
                <a16:creationId xmlns:a16="http://schemas.microsoft.com/office/drawing/2014/main" id="{91711CE4-1A85-4806-88CB-5A282636FBEC}"/>
              </a:ext>
            </a:extLst>
          </p:cNvPr>
          <p:cNvSpPr>
            <a:spLocks noGrp="1"/>
          </p:cNvSpPr>
          <p:nvPr>
            <p:ph type="title"/>
          </p:nvPr>
        </p:nvSpPr>
        <p:spPr/>
        <p:txBody>
          <a:bodyPr/>
          <a:lstStyle/>
          <a:p>
            <a:endParaRPr lang="ru-RU"/>
          </a:p>
        </p:txBody>
      </p:sp>
      <p:sp>
        <p:nvSpPr>
          <p:cNvPr id="7" name="Заголовок 1">
            <a:extLst>
              <a:ext uri="{FF2B5EF4-FFF2-40B4-BE49-F238E27FC236}">
                <a16:creationId xmlns:a16="http://schemas.microsoft.com/office/drawing/2014/main" id="{E210C97B-27DB-428E-B001-8CF04954E279}"/>
              </a:ext>
            </a:extLst>
          </p:cNvPr>
          <p:cNvSpPr txBox="1">
            <a:spLocks/>
          </p:cNvSpPr>
          <p:nvPr/>
        </p:nvSpPr>
        <p:spPr>
          <a:xfrm>
            <a:off x="4655840" y="764704"/>
            <a:ext cx="3749588" cy="799417"/>
          </a:xfrm>
          <a:prstGeom prst="snip2SameRect">
            <a:avLst/>
          </a:prstGeom>
          <a:solidFill>
            <a:srgbClr val="00B050"/>
          </a:solidFill>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3600">
                <a:solidFill>
                  <a:schemeClr val="bg1"/>
                </a:solidFill>
                <a:latin typeface="Times New Roman" panose="02020603050405020304" pitchFamily="18" charset="0"/>
                <a:cs typeface="Times New Roman" panose="02020603050405020304" pitchFamily="18" charset="0"/>
              </a:rPr>
              <a:t>ПРАВИЛЬНО</a:t>
            </a:r>
            <a:r>
              <a:rPr lang="ru-RU">
                <a:solidFill>
                  <a:schemeClr val="bg1"/>
                </a:solidFill>
                <a:latin typeface="Times New Roman" panose="02020603050405020304" pitchFamily="18" charset="0"/>
                <a:cs typeface="Times New Roman" panose="02020603050405020304" pitchFamily="18" charset="0"/>
              </a:rPr>
              <a:t>!</a:t>
            </a:r>
            <a:endParaRPr lang="ru-RU" dirty="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a:hlinkClick r:id="rId2" action="ppaction://hlinksldjump"/>
          </p:cNvPr>
          <p:cNvSpPr/>
          <p:nvPr/>
        </p:nvSpPr>
        <p:spPr>
          <a:xfrm>
            <a:off x="7680176" y="5589240"/>
            <a:ext cx="2592288" cy="581144"/>
          </a:xfrm>
          <a:prstGeom prst="roundRect">
            <a:avLst/>
          </a:prstGeom>
          <a:solidFill>
            <a:schemeClr val="accent2">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dirty="0">
                <a:latin typeface="Times New Roman" panose="02020603050405020304" pitchFamily="18" charset="0"/>
                <a:cs typeface="Times New Roman" panose="02020603050405020304" pitchFamily="18" charset="0"/>
              </a:rPr>
              <a:t>ДАЛЬШЕ</a:t>
            </a:r>
          </a:p>
        </p:txBody>
      </p:sp>
      <p:sp>
        <p:nvSpPr>
          <p:cNvPr id="6" name="Содержимое 2"/>
          <p:cNvSpPr txBox="1">
            <a:spLocks/>
          </p:cNvSpPr>
          <p:nvPr/>
        </p:nvSpPr>
        <p:spPr>
          <a:xfrm>
            <a:off x="1991544" y="1916832"/>
            <a:ext cx="8435280" cy="2836912"/>
          </a:xfrm>
          <a:prstGeom prst="rect">
            <a:avLst/>
          </a:prstGeom>
        </p:spPr>
        <p:txBody>
          <a:bodyPr vert="horz" lIns="91440" tIns="45720" rIns="91440" bIns="45720" rtlCol="0">
            <a:normAutofit fontScale="40000" lnSpcReduction="20000"/>
          </a:bodyPr>
          <a:lstStyle/>
          <a:p>
            <a:r>
              <a:rPr lang="ru-RU" sz="8000" dirty="0">
                <a:latin typeface="Times New Roman" panose="02020603050405020304" pitchFamily="18" charset="0"/>
                <a:cs typeface="Times New Roman" panose="02020603050405020304" pitchFamily="18" charset="0"/>
              </a:rPr>
              <a:t>Это слайд с неверным ответом. Помимо информации об ошибке, вы можете написать объяснение, информацию о правильном варианте ответа. Или дать более подробные комментарии к ответам.</a:t>
            </a:r>
          </a:p>
          <a:p>
            <a:pPr marL="342900" indent="-342900">
              <a:spcBef>
                <a:spcPct val="20000"/>
              </a:spcBef>
              <a:buFont typeface="Arial" pitchFamily="34" charset="0"/>
              <a:buChar char="•"/>
              <a:defRPr/>
            </a:pPr>
            <a:endParaRPr lang="ru-RU" sz="3200" dirty="0"/>
          </a:p>
          <a:p>
            <a:pPr marL="342900" indent="-342900">
              <a:spcBef>
                <a:spcPct val="20000"/>
              </a:spcBef>
              <a:buFont typeface="Arial" pitchFamily="34" charset="0"/>
              <a:buChar char="•"/>
              <a:defRPr/>
            </a:pPr>
            <a:endParaRPr lang="ru-RU" sz="3200" dirty="0"/>
          </a:p>
        </p:txBody>
      </p:sp>
      <p:sp>
        <p:nvSpPr>
          <p:cNvPr id="5" name="Заголовок 4">
            <a:extLst>
              <a:ext uri="{FF2B5EF4-FFF2-40B4-BE49-F238E27FC236}">
                <a16:creationId xmlns:a16="http://schemas.microsoft.com/office/drawing/2014/main" id="{85BA33A5-5D70-4B64-A406-00610298F180}"/>
              </a:ext>
            </a:extLst>
          </p:cNvPr>
          <p:cNvSpPr>
            <a:spLocks noGrp="1"/>
          </p:cNvSpPr>
          <p:nvPr>
            <p:ph type="title"/>
          </p:nvPr>
        </p:nvSpPr>
        <p:spPr/>
        <p:txBody>
          <a:bodyPr/>
          <a:lstStyle/>
          <a:p>
            <a:endParaRPr lang="ru-RU"/>
          </a:p>
        </p:txBody>
      </p:sp>
      <p:sp>
        <p:nvSpPr>
          <p:cNvPr id="7" name="Заголовок 1">
            <a:extLst>
              <a:ext uri="{FF2B5EF4-FFF2-40B4-BE49-F238E27FC236}">
                <a16:creationId xmlns:a16="http://schemas.microsoft.com/office/drawing/2014/main" id="{6D266F6D-DB95-4E48-98D9-9E185EB8D6F2}"/>
              </a:ext>
            </a:extLst>
          </p:cNvPr>
          <p:cNvSpPr txBox="1">
            <a:spLocks/>
          </p:cNvSpPr>
          <p:nvPr/>
        </p:nvSpPr>
        <p:spPr>
          <a:xfrm>
            <a:off x="4360050" y="668913"/>
            <a:ext cx="3677580" cy="910044"/>
          </a:xfrm>
          <a:prstGeom prst="round2SameRect">
            <a:avLst/>
          </a:prstGeom>
          <a:solidFill>
            <a:schemeClr val="accent2">
              <a:lumMod val="60000"/>
              <a:lumOff val="40000"/>
            </a:schemeClr>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3600">
                <a:solidFill>
                  <a:schemeClr val="bg1"/>
                </a:solidFill>
                <a:latin typeface="Times New Roman" panose="02020603050405020304" pitchFamily="18" charset="0"/>
                <a:cs typeface="Times New Roman" panose="02020603050405020304" pitchFamily="18" charset="0"/>
              </a:rPr>
              <a:t>НЕВЕРНО!</a:t>
            </a:r>
            <a:endParaRPr lang="ru-RU" sz="3600" dirty="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Прямоугольник: скругленные углы 19">
            <a:extLst>
              <a:ext uri="{FF2B5EF4-FFF2-40B4-BE49-F238E27FC236}">
                <a16:creationId xmlns:a16="http://schemas.microsoft.com/office/drawing/2014/main" id="{8CC88C95-4238-4A24-B1BF-92106AD30E09}"/>
              </a:ext>
            </a:extLst>
          </p:cNvPr>
          <p:cNvSpPr/>
          <p:nvPr/>
        </p:nvSpPr>
        <p:spPr>
          <a:xfrm>
            <a:off x="7824192" y="588905"/>
            <a:ext cx="1512168" cy="3888432"/>
          </a:xfrm>
          <a:prstGeom prst="roundRect">
            <a:avLst/>
          </a:prstGeom>
          <a:solidFill>
            <a:schemeClr val="accent6">
              <a:lumMod val="20000"/>
              <a:lumOff val="8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p:txBody>
      </p:sp>
      <p:sp>
        <p:nvSpPr>
          <p:cNvPr id="32" name="Овал 31">
            <a:hlinkClick r:id="" action="ppaction://hlinkshowjump?jump=nextslide"/>
          </p:cNvPr>
          <p:cNvSpPr/>
          <p:nvPr/>
        </p:nvSpPr>
        <p:spPr>
          <a:xfrm>
            <a:off x="9264352" y="4953041"/>
            <a:ext cx="1080000" cy="1080000"/>
          </a:xfrm>
          <a:prstGeom prst="ellipse">
            <a:avLst/>
          </a:prstGeom>
          <a:gradFill flip="none" rotWithShape="1">
            <a:gsLst>
              <a:gs pos="0">
                <a:schemeClr val="accent6">
                  <a:lumMod val="75000"/>
                </a:schemeClr>
              </a:gs>
              <a:gs pos="50000">
                <a:schemeClr val="accent6">
                  <a:lumMod val="60000"/>
                  <a:lumOff val="40000"/>
                </a:schemeClr>
              </a:gs>
              <a:gs pos="100000">
                <a:schemeClr val="accent6">
                  <a:lumMod val="40000"/>
                  <a:lumOff val="60000"/>
                </a:schemeClr>
              </a:gs>
            </a:gsLst>
            <a:path path="circle">
              <a:fillToRect l="50000" t="50000" r="50000" b="50000"/>
            </a:path>
            <a:tileRect/>
          </a:gra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7" name="Овал 36">
            <a:hlinkClick r:id="" action="ppaction://hlinkshowjump?jump=previousslide"/>
          </p:cNvPr>
          <p:cNvSpPr/>
          <p:nvPr/>
        </p:nvSpPr>
        <p:spPr>
          <a:xfrm>
            <a:off x="9264352" y="4953041"/>
            <a:ext cx="1080000" cy="1080000"/>
          </a:xfrm>
          <a:prstGeom prst="ellipse">
            <a:avLst/>
          </a:prstGeom>
          <a:gradFill flip="none" rotWithShape="1">
            <a:gsLst>
              <a:gs pos="0">
                <a:schemeClr val="accent6">
                  <a:lumMod val="75000"/>
                </a:schemeClr>
              </a:gs>
              <a:gs pos="50000">
                <a:schemeClr val="accent6">
                  <a:lumMod val="60000"/>
                  <a:lumOff val="40000"/>
                </a:schemeClr>
              </a:gs>
              <a:gs pos="100000">
                <a:schemeClr val="accent6">
                  <a:lumMod val="40000"/>
                  <a:lumOff val="60000"/>
                </a:schemeClr>
              </a:gs>
            </a:gsLst>
            <a:path path="circle">
              <a:fillToRect l="50000" t="50000" r="50000" b="50000"/>
            </a:path>
            <a:tileRect/>
          </a:gra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3" name="Овал 42">
            <a:hlinkClick r:id="" action="ppaction://hlinkshowjump?jump=previousslide"/>
          </p:cNvPr>
          <p:cNvSpPr/>
          <p:nvPr/>
        </p:nvSpPr>
        <p:spPr>
          <a:xfrm>
            <a:off x="9264352" y="4953041"/>
            <a:ext cx="1080000" cy="1080000"/>
          </a:xfrm>
          <a:prstGeom prst="ellipse">
            <a:avLst/>
          </a:prstGeom>
          <a:gradFill flip="none" rotWithShape="1">
            <a:gsLst>
              <a:gs pos="0">
                <a:schemeClr val="accent6">
                  <a:lumMod val="75000"/>
                </a:schemeClr>
              </a:gs>
              <a:gs pos="50000">
                <a:schemeClr val="accent6">
                  <a:lumMod val="60000"/>
                  <a:lumOff val="40000"/>
                </a:schemeClr>
              </a:gs>
              <a:gs pos="100000">
                <a:schemeClr val="accent6">
                  <a:lumMod val="40000"/>
                  <a:lumOff val="60000"/>
                </a:schemeClr>
              </a:gs>
            </a:gsLst>
            <a:path path="circle">
              <a:fillToRect l="50000" t="50000" r="50000" b="50000"/>
            </a:path>
            <a:tileRect/>
          </a:gra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4" name="Овал 43">
            <a:hlinkClick r:id="" action="ppaction://hlinkshowjump?jump=previousslide"/>
          </p:cNvPr>
          <p:cNvSpPr/>
          <p:nvPr/>
        </p:nvSpPr>
        <p:spPr>
          <a:xfrm>
            <a:off x="9264352" y="4953041"/>
            <a:ext cx="1080000" cy="1080000"/>
          </a:xfrm>
          <a:prstGeom prst="ellipse">
            <a:avLst/>
          </a:prstGeom>
          <a:gradFill flip="none" rotWithShape="1">
            <a:gsLst>
              <a:gs pos="0">
                <a:schemeClr val="accent6">
                  <a:lumMod val="75000"/>
                </a:schemeClr>
              </a:gs>
              <a:gs pos="50000">
                <a:schemeClr val="accent6">
                  <a:lumMod val="60000"/>
                  <a:lumOff val="40000"/>
                </a:schemeClr>
              </a:gs>
              <a:gs pos="100000">
                <a:schemeClr val="accent6">
                  <a:lumMod val="40000"/>
                  <a:lumOff val="60000"/>
                </a:schemeClr>
              </a:gs>
            </a:gsLst>
            <a:path path="circle">
              <a:fillToRect l="50000" t="50000" r="50000" b="50000"/>
            </a:path>
            <a:tileRect/>
          </a:gra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5" name="Овал 44">
            <a:hlinkClick r:id="" action="ppaction://hlinkshowjump?jump=previousslide"/>
          </p:cNvPr>
          <p:cNvSpPr/>
          <p:nvPr/>
        </p:nvSpPr>
        <p:spPr>
          <a:xfrm>
            <a:off x="9264352" y="4953041"/>
            <a:ext cx="1080000" cy="1080000"/>
          </a:xfrm>
          <a:prstGeom prst="ellipse">
            <a:avLst/>
          </a:prstGeom>
          <a:gradFill flip="none" rotWithShape="1">
            <a:gsLst>
              <a:gs pos="0">
                <a:schemeClr val="accent6">
                  <a:lumMod val="75000"/>
                </a:schemeClr>
              </a:gs>
              <a:gs pos="50000">
                <a:schemeClr val="accent6">
                  <a:lumMod val="60000"/>
                  <a:lumOff val="40000"/>
                </a:schemeClr>
              </a:gs>
              <a:gs pos="100000">
                <a:schemeClr val="accent6">
                  <a:lumMod val="40000"/>
                  <a:lumOff val="60000"/>
                </a:schemeClr>
              </a:gs>
            </a:gsLst>
            <a:path path="circle">
              <a:fillToRect l="50000" t="50000" r="50000" b="50000"/>
            </a:path>
            <a:tileRect/>
          </a:gra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6" name="Овал 45">
            <a:hlinkClick r:id="" action="ppaction://hlinkshowjump?jump=previousslide"/>
          </p:cNvPr>
          <p:cNvSpPr/>
          <p:nvPr/>
        </p:nvSpPr>
        <p:spPr>
          <a:xfrm>
            <a:off x="9264352" y="4953041"/>
            <a:ext cx="1080000" cy="1080000"/>
          </a:xfrm>
          <a:prstGeom prst="ellipse">
            <a:avLst/>
          </a:prstGeom>
          <a:gradFill flip="none" rotWithShape="1">
            <a:gsLst>
              <a:gs pos="0">
                <a:schemeClr val="accent6">
                  <a:lumMod val="75000"/>
                </a:schemeClr>
              </a:gs>
              <a:gs pos="50000">
                <a:schemeClr val="accent6">
                  <a:lumMod val="60000"/>
                  <a:lumOff val="40000"/>
                </a:schemeClr>
              </a:gs>
              <a:gs pos="100000">
                <a:schemeClr val="accent6">
                  <a:lumMod val="40000"/>
                  <a:lumOff val="60000"/>
                </a:schemeClr>
              </a:gs>
            </a:gsLst>
            <a:path path="circle">
              <a:fillToRect l="50000" t="50000" r="50000" b="50000"/>
            </a:path>
            <a:tileRect/>
          </a:gra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7" name="Скругленный прямоугольник 46"/>
          <p:cNvSpPr/>
          <p:nvPr/>
        </p:nvSpPr>
        <p:spPr>
          <a:xfrm>
            <a:off x="9480376" y="620688"/>
            <a:ext cx="1584176" cy="432048"/>
          </a:xfrm>
          <a:prstGeom prst="roundRect">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latin typeface="Times New Roman" panose="02020603050405020304" pitchFamily="18" charset="0"/>
                <a:cs typeface="Times New Roman" panose="02020603050405020304" pitchFamily="18" charset="0"/>
              </a:rPr>
              <a:t>правильно</a:t>
            </a:r>
          </a:p>
        </p:txBody>
      </p:sp>
      <p:sp>
        <p:nvSpPr>
          <p:cNvPr id="48" name="Скругленный прямоугольник 47"/>
          <p:cNvSpPr/>
          <p:nvPr/>
        </p:nvSpPr>
        <p:spPr>
          <a:xfrm>
            <a:off x="9480376" y="1412776"/>
            <a:ext cx="1584176" cy="432048"/>
          </a:xfrm>
          <a:prstGeom prst="roundRect">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latin typeface="Times New Roman" panose="02020603050405020304" pitchFamily="18" charset="0"/>
                <a:cs typeface="Times New Roman" panose="02020603050405020304" pitchFamily="18" charset="0"/>
              </a:rPr>
              <a:t>неправильно</a:t>
            </a:r>
          </a:p>
        </p:txBody>
      </p:sp>
      <p:sp>
        <p:nvSpPr>
          <p:cNvPr id="49" name="Скругленный прямоугольник 48"/>
          <p:cNvSpPr/>
          <p:nvPr/>
        </p:nvSpPr>
        <p:spPr>
          <a:xfrm>
            <a:off x="9480376" y="2204864"/>
            <a:ext cx="1584176" cy="432048"/>
          </a:xfrm>
          <a:prstGeom prst="roundRect">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latin typeface="Times New Roman" panose="02020603050405020304" pitchFamily="18" charset="0"/>
                <a:cs typeface="Times New Roman" panose="02020603050405020304" pitchFamily="18" charset="0"/>
              </a:rPr>
              <a:t>правильно</a:t>
            </a:r>
          </a:p>
        </p:txBody>
      </p:sp>
      <p:sp>
        <p:nvSpPr>
          <p:cNvPr id="50" name="Скругленный прямоугольник 49"/>
          <p:cNvSpPr/>
          <p:nvPr/>
        </p:nvSpPr>
        <p:spPr>
          <a:xfrm>
            <a:off x="9480376" y="3140968"/>
            <a:ext cx="1584176" cy="432048"/>
          </a:xfrm>
          <a:prstGeom prst="roundRect">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latin typeface="Times New Roman" panose="02020603050405020304" pitchFamily="18" charset="0"/>
                <a:cs typeface="Times New Roman" panose="02020603050405020304" pitchFamily="18" charset="0"/>
              </a:rPr>
              <a:t>неправильно</a:t>
            </a:r>
          </a:p>
        </p:txBody>
      </p:sp>
      <p:sp>
        <p:nvSpPr>
          <p:cNvPr id="51" name="Скругленный прямоугольник 50"/>
          <p:cNvSpPr/>
          <p:nvPr/>
        </p:nvSpPr>
        <p:spPr>
          <a:xfrm>
            <a:off x="9480376" y="4077072"/>
            <a:ext cx="1584176" cy="432048"/>
          </a:xfrm>
          <a:prstGeom prst="roundRect">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a:latin typeface="Times New Roman" panose="02020603050405020304" pitchFamily="18" charset="0"/>
                <a:cs typeface="Times New Roman" panose="02020603050405020304" pitchFamily="18" charset="0"/>
              </a:rPr>
              <a:t>правильно</a:t>
            </a:r>
          </a:p>
        </p:txBody>
      </p:sp>
      <p:sp>
        <p:nvSpPr>
          <p:cNvPr id="54" name="TextBox 53"/>
          <p:cNvSpPr txBox="1"/>
          <p:nvPr/>
        </p:nvSpPr>
        <p:spPr>
          <a:xfrm>
            <a:off x="2423592" y="836712"/>
            <a:ext cx="5832648" cy="2862322"/>
          </a:xfrm>
          <a:prstGeom prst="rect">
            <a:avLst/>
          </a:prstGeom>
          <a:noFill/>
        </p:spPr>
        <p:txBody>
          <a:bodyPr wrap="square" rtlCol="0">
            <a:spAutoFit/>
          </a:bodyPr>
          <a:lstStyle/>
          <a:p>
            <a:r>
              <a:rPr lang="ru-RU" sz="3600" dirty="0">
                <a:latin typeface="Times New Roman" panose="02020603050405020304" pitchFamily="18" charset="0"/>
                <a:cs typeface="Times New Roman" panose="02020603050405020304" pitchFamily="18" charset="0"/>
              </a:rPr>
              <a:t>Здесь вы размещаете свой вопрос. Не забудьте упомянуть, что могут быть несколько правильных вариантов.</a:t>
            </a:r>
          </a:p>
        </p:txBody>
      </p:sp>
      <p:grpSp>
        <p:nvGrpSpPr>
          <p:cNvPr id="17" name="Группа 16">
            <a:extLst>
              <a:ext uri="{FF2B5EF4-FFF2-40B4-BE49-F238E27FC236}">
                <a16:creationId xmlns:a16="http://schemas.microsoft.com/office/drawing/2014/main" id="{EC334F01-D79E-4412-A1BE-A5DA5582340D}"/>
              </a:ext>
            </a:extLst>
          </p:cNvPr>
          <p:cNvGrpSpPr/>
          <p:nvPr/>
        </p:nvGrpSpPr>
        <p:grpSpPr>
          <a:xfrm>
            <a:off x="3287688" y="4537402"/>
            <a:ext cx="4036436" cy="1815882"/>
            <a:chOff x="683568" y="4509120"/>
            <a:chExt cx="4608512" cy="2160240"/>
          </a:xfrm>
          <a:solidFill>
            <a:schemeClr val="accent6">
              <a:lumMod val="20000"/>
              <a:lumOff val="80000"/>
            </a:schemeClr>
          </a:solidFill>
        </p:grpSpPr>
        <p:sp>
          <p:nvSpPr>
            <p:cNvPr id="18" name="Скругленный прямоугольник 51">
              <a:extLst>
                <a:ext uri="{FF2B5EF4-FFF2-40B4-BE49-F238E27FC236}">
                  <a16:creationId xmlns:a16="http://schemas.microsoft.com/office/drawing/2014/main" id="{13B12348-975C-4C44-AF1D-CF7B0F8E0169}"/>
                </a:ext>
              </a:extLst>
            </p:cNvPr>
            <p:cNvSpPr/>
            <p:nvPr/>
          </p:nvSpPr>
          <p:spPr>
            <a:xfrm>
              <a:off x="683568" y="4509120"/>
              <a:ext cx="4608512" cy="2160240"/>
            </a:xfrm>
            <a:prstGeom prst="roundRect">
              <a:avLst/>
            </a:prstGeom>
            <a:grp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60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E9DB5C72-27D4-4043-9FFE-2C85AB1D2087}"/>
                </a:ext>
              </a:extLst>
            </p:cNvPr>
            <p:cNvSpPr txBox="1"/>
            <p:nvPr/>
          </p:nvSpPr>
          <p:spPr>
            <a:xfrm>
              <a:off x="1115616" y="4775778"/>
              <a:ext cx="3672409" cy="1720869"/>
            </a:xfrm>
            <a:prstGeom prst="rect">
              <a:avLst/>
            </a:prstGeom>
            <a:grpFill/>
            <a:ln>
              <a:solidFill>
                <a:schemeClr val="accent6">
                  <a:lumMod val="20000"/>
                  <a:lumOff val="80000"/>
                </a:schemeClr>
              </a:solidFill>
            </a:ln>
          </p:spPr>
          <p:txBody>
            <a:bodyPr wrap="square" rtlCol="0">
              <a:spAutoFit/>
            </a:bodyPr>
            <a:lstStyle/>
            <a:p>
              <a:pPr algn="ctr"/>
              <a:r>
                <a:rPr lang="ru-RU" sz="4400" dirty="0">
                  <a:solidFill>
                    <a:schemeClr val="accent6">
                      <a:lumMod val="75000"/>
                    </a:schemeClr>
                  </a:solidFill>
                  <a:latin typeface="Times New Roman" panose="02020603050405020304" pitchFamily="18" charset="0"/>
                  <a:cs typeface="Times New Roman" panose="02020603050405020304" pitchFamily="18" charset="0"/>
                </a:rPr>
                <a:t>КОРЗИНА ОТВЕТОВ</a:t>
              </a:r>
            </a:p>
          </p:txBody>
        </p:sp>
      </p:gr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7"/>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hidden"/>
                                      </p:to>
                                    </p:set>
                                  </p:childTnLst>
                                </p:cTn>
                              </p:par>
                              <p:par>
                                <p:cTn id="7" presetID="0" presetClass="path" presetSubtype="0" accel="50000" decel="50000" fill="hold" grpId="0" nodeType="withEffect">
                                  <p:stCondLst>
                                    <p:cond delay="0"/>
                                  </p:stCondLst>
                                  <p:childTnLst>
                                    <p:animMotion origin="layout" path="M -0.06302 -7.40741E-7 L -0.46667 0.63009 " pathEditMode="fixed" rAng="0" ptsTypes="AA">
                                      <p:cBhvr>
                                        <p:cTn id="8" dur="2000" fill="hold"/>
                                        <p:tgtEl>
                                          <p:spTgt spid="47"/>
                                        </p:tgtEl>
                                        <p:attrNameLst>
                                          <p:attrName>ppt_x</p:attrName>
                                          <p:attrName>ppt_y</p:attrName>
                                        </p:attrNameLst>
                                      </p:cBhvr>
                                      <p:rCtr x="-20182" y="31505"/>
                                    </p:animMotion>
                                  </p:childTnLst>
                                </p:cTn>
                              </p:par>
                            </p:childTnLst>
                          </p:cTn>
                        </p:par>
                      </p:childTnLst>
                    </p:cTn>
                  </p:par>
                </p:childTnLst>
              </p:cTn>
              <p:nextCondLst>
                <p:cond evt="onClick" delay="0">
                  <p:tgtEl>
                    <p:spTgt spid="47"/>
                  </p:tgtEl>
                </p:cond>
              </p:nextCondLst>
            </p:seq>
            <p:seq concurrent="1" nextAc="seek">
              <p:cTn id="9" restart="whenNotActive" fill="hold" evtFilter="cancelBubble" nodeType="interactiveSeq">
                <p:stCondLst>
                  <p:cond evt="onClick" delay="0">
                    <p:tgtEl>
                      <p:spTgt spid="49"/>
                    </p:tgtEl>
                  </p:cond>
                </p:stCondLst>
                <p:endSync evt="end" delay="0">
                  <p:rtn val="all"/>
                </p:endSync>
                <p:childTnLst>
                  <p:par>
                    <p:cTn id="10" fill="hold">
                      <p:stCondLst>
                        <p:cond delay="0"/>
                      </p:stCondLst>
                      <p:childTnLst>
                        <p:par>
                          <p:cTn id="11" fill="hold">
                            <p:stCondLst>
                              <p:cond delay="0"/>
                            </p:stCondLst>
                            <p:childTnLst>
                              <p:par>
                                <p:cTn id="12" presetID="1" presetClass="exit" presetSubtype="0" fill="hold" grpId="0" nodeType="clickEffect">
                                  <p:stCondLst>
                                    <p:cond delay="0"/>
                                  </p:stCondLst>
                                  <p:childTnLst>
                                    <p:set>
                                      <p:cBhvr>
                                        <p:cTn id="13" dur="1" fill="hold">
                                          <p:stCondLst>
                                            <p:cond delay="0"/>
                                          </p:stCondLst>
                                        </p:cTn>
                                        <p:tgtEl>
                                          <p:spTgt spid="46"/>
                                        </p:tgtEl>
                                        <p:attrNameLst>
                                          <p:attrName>style.visibility</p:attrName>
                                        </p:attrNameLst>
                                      </p:cBhvr>
                                      <p:to>
                                        <p:strVal val="hidden"/>
                                      </p:to>
                                    </p:set>
                                  </p:childTnLst>
                                </p:cTn>
                              </p:par>
                              <p:par>
                                <p:cTn id="14" presetID="0" presetClass="path" presetSubtype="0" accel="50000" decel="50000" fill="hold" grpId="0" nodeType="withEffect">
                                  <p:stCondLst>
                                    <p:cond delay="0"/>
                                  </p:stCondLst>
                                  <p:childTnLst>
                                    <p:animMotion origin="layout" path="M 1.875E-6 7.40741E-7 L -0.47839 0.44097 " pathEditMode="relative" rAng="0" ptsTypes="AA">
                                      <p:cBhvr>
                                        <p:cTn id="15" dur="2000" fill="hold"/>
                                        <p:tgtEl>
                                          <p:spTgt spid="49"/>
                                        </p:tgtEl>
                                        <p:attrNameLst>
                                          <p:attrName>ppt_x</p:attrName>
                                          <p:attrName>ppt_y</p:attrName>
                                        </p:attrNameLst>
                                      </p:cBhvr>
                                      <p:rCtr x="-23919" y="22037"/>
                                    </p:animMotion>
                                  </p:childTnLst>
                                </p:cTn>
                              </p:par>
                            </p:childTnLst>
                          </p:cTn>
                        </p:par>
                      </p:childTnLst>
                    </p:cTn>
                  </p:par>
                </p:childTnLst>
              </p:cTn>
              <p:nextCondLst>
                <p:cond evt="onClick" delay="0">
                  <p:tgtEl>
                    <p:spTgt spid="49"/>
                  </p:tgtEl>
                </p:cond>
              </p:nextCondLst>
            </p:seq>
            <p:seq concurrent="1" nextAc="seek">
              <p:cTn id="16" restart="whenNotActive" fill="hold" evtFilter="cancelBubble" nodeType="interactiveSeq">
                <p:stCondLst>
                  <p:cond evt="onClick" delay="0">
                    <p:tgtEl>
                      <p:spTgt spid="51"/>
                    </p:tgtEl>
                  </p:cond>
                </p:stCondLst>
                <p:endSync evt="end" delay="0">
                  <p:rtn val="all"/>
                </p:endSync>
                <p:childTnLst>
                  <p:par>
                    <p:cTn id="17" fill="hold">
                      <p:stCondLst>
                        <p:cond delay="0"/>
                      </p:stCondLst>
                      <p:childTnLst>
                        <p:par>
                          <p:cTn id="18" fill="hold">
                            <p:stCondLst>
                              <p:cond delay="0"/>
                            </p:stCondLst>
                            <p:childTnLst>
                              <p:par>
                                <p:cTn id="19" presetID="1" presetClass="exit" presetSubtype="0" fill="hold" grpId="0" nodeType="clickEffect">
                                  <p:stCondLst>
                                    <p:cond delay="0"/>
                                  </p:stCondLst>
                                  <p:childTnLst>
                                    <p:set>
                                      <p:cBhvr>
                                        <p:cTn id="20" dur="1" fill="hold">
                                          <p:stCondLst>
                                            <p:cond delay="0"/>
                                          </p:stCondLst>
                                        </p:cTn>
                                        <p:tgtEl>
                                          <p:spTgt spid="43"/>
                                        </p:tgtEl>
                                        <p:attrNameLst>
                                          <p:attrName>style.visibility</p:attrName>
                                        </p:attrNameLst>
                                      </p:cBhvr>
                                      <p:to>
                                        <p:strVal val="hidden"/>
                                      </p:to>
                                    </p:set>
                                  </p:childTnLst>
                                </p:cTn>
                              </p:par>
                              <p:par>
                                <p:cTn id="21" presetID="0" presetClass="path" presetSubtype="0" accel="50000" decel="50000" fill="hold" grpId="0" nodeType="withEffect">
                                  <p:stCondLst>
                                    <p:cond delay="0"/>
                                  </p:stCondLst>
                                  <p:childTnLst>
                                    <p:animMotion origin="layout" path="M 1.11111E-6 7.40741E-7 L -0.36215 0.24143 " pathEditMode="relative" rAng="0" ptsTypes="AA">
                                      <p:cBhvr>
                                        <p:cTn id="22" dur="2000" fill="hold"/>
                                        <p:tgtEl>
                                          <p:spTgt spid="51"/>
                                        </p:tgtEl>
                                        <p:attrNameLst>
                                          <p:attrName>ppt_x</p:attrName>
                                          <p:attrName>ppt_y</p:attrName>
                                        </p:attrNameLst>
                                      </p:cBhvr>
                                      <p:rCtr x="-18108" y="12060"/>
                                    </p:animMotion>
                                  </p:childTnLst>
                                </p:cTn>
                              </p:par>
                            </p:childTnLst>
                          </p:cTn>
                        </p:par>
                      </p:childTnLst>
                    </p:cTn>
                  </p:par>
                </p:childTnLst>
              </p:cTn>
              <p:nextCondLst>
                <p:cond evt="onClick" delay="0">
                  <p:tgtEl>
                    <p:spTgt spid="51"/>
                  </p:tgtEl>
                </p:cond>
              </p:nextCondLst>
            </p:seq>
            <p:seq concurrent="1" nextAc="seek">
              <p:cTn id="23" restart="whenNotActive" fill="hold" evtFilter="cancelBubble" nodeType="interactiveSeq">
                <p:stCondLst>
                  <p:cond evt="onClick" delay="0">
                    <p:tgtEl>
                      <p:spTgt spid="48"/>
                    </p:tgtEl>
                  </p:cond>
                </p:stCondLst>
                <p:endSync evt="end" delay="0">
                  <p:rtn val="all"/>
                </p:endSync>
                <p:childTnLst>
                  <p:par>
                    <p:cTn id="24" fill="hold">
                      <p:stCondLst>
                        <p:cond delay="0"/>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44"/>
                                        </p:tgtEl>
                                        <p:attrNameLst>
                                          <p:attrName>style.visibility</p:attrName>
                                        </p:attrNameLst>
                                      </p:cBhvr>
                                      <p:to>
                                        <p:strVal val="visible"/>
                                      </p:to>
                                    </p:set>
                                  </p:childTnLst>
                                </p:cTn>
                              </p:par>
                              <p:par>
                                <p:cTn id="28" presetID="0" presetClass="path" presetSubtype="0" accel="50000" decel="50000" fill="hold" grpId="0" nodeType="withEffect">
                                  <p:stCondLst>
                                    <p:cond delay="0"/>
                                  </p:stCondLst>
                                  <p:childTnLst>
                                    <p:animMotion origin="layout" path="M 1.11111E-6 -3.33333E-6 L -0.45677 0.60903 " pathEditMode="relative" rAng="0" ptsTypes="AA">
                                      <p:cBhvr>
                                        <p:cTn id="29" dur="2000" fill="hold"/>
                                        <p:tgtEl>
                                          <p:spTgt spid="48"/>
                                        </p:tgtEl>
                                        <p:attrNameLst>
                                          <p:attrName>ppt_x</p:attrName>
                                          <p:attrName>ppt_y</p:attrName>
                                        </p:attrNameLst>
                                      </p:cBhvr>
                                      <p:rCtr x="-22847" y="30440"/>
                                    </p:animMotion>
                                  </p:childTnLst>
                                </p:cTn>
                              </p:par>
                            </p:childTnLst>
                          </p:cTn>
                        </p:par>
                      </p:childTnLst>
                    </p:cTn>
                  </p:par>
                </p:childTnLst>
              </p:cTn>
              <p:nextCondLst>
                <p:cond evt="onClick" delay="0">
                  <p:tgtEl>
                    <p:spTgt spid="48"/>
                  </p:tgtEl>
                </p:cond>
              </p:nextCondLst>
            </p:seq>
            <p:seq concurrent="1" nextAc="seek">
              <p:cTn id="30" restart="whenNotActive" fill="hold" evtFilter="cancelBubble" nodeType="interactiveSeq">
                <p:stCondLst>
                  <p:cond evt="onClick" delay="0">
                    <p:tgtEl>
                      <p:spTgt spid="50"/>
                    </p:tgtEl>
                  </p:cond>
                </p:stCondLst>
                <p:endSync evt="end" delay="0">
                  <p:rtn val="all"/>
                </p:endSync>
                <p:childTnLst>
                  <p:par>
                    <p:cTn id="31" fill="hold">
                      <p:stCondLst>
                        <p:cond delay="0"/>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5"/>
                                        </p:tgtEl>
                                        <p:attrNameLst>
                                          <p:attrName>style.visibility</p:attrName>
                                        </p:attrNameLst>
                                      </p:cBhvr>
                                      <p:to>
                                        <p:strVal val="visible"/>
                                      </p:to>
                                    </p:set>
                                  </p:childTnLst>
                                </p:cTn>
                              </p:par>
                              <p:par>
                                <p:cTn id="35" presetID="42" presetClass="path" presetSubtype="0" accel="50000" decel="50000" fill="hold" grpId="0" nodeType="withEffect">
                                  <p:stCondLst>
                                    <p:cond delay="0"/>
                                  </p:stCondLst>
                                  <p:childTnLst>
                                    <p:animMotion origin="layout" path="M 1.11111E-6 4.81481E-6 L -0.49618 0.29398 " pathEditMode="relative" rAng="0" ptsTypes="AA">
                                      <p:cBhvr>
                                        <p:cTn id="36" dur="2000" fill="hold"/>
                                        <p:tgtEl>
                                          <p:spTgt spid="50"/>
                                        </p:tgtEl>
                                        <p:attrNameLst>
                                          <p:attrName>ppt_x</p:attrName>
                                          <p:attrName>ppt_y</p:attrName>
                                        </p:attrNameLst>
                                      </p:cBhvr>
                                      <p:rCtr x="-24809" y="14699"/>
                                    </p:animMotion>
                                  </p:childTnLst>
                                </p:cTn>
                              </p:par>
                            </p:childTnLst>
                          </p:cTn>
                        </p:par>
                      </p:childTnLst>
                    </p:cTn>
                  </p:par>
                </p:childTnLst>
              </p:cTn>
              <p:nextCondLst>
                <p:cond evt="onClick" delay="0">
                  <p:tgtEl>
                    <p:spTgt spid="50"/>
                  </p:tgtEl>
                </p:cond>
              </p:nextCondLst>
            </p:seq>
          </p:childTnLst>
        </p:cTn>
      </p:par>
    </p:tnLst>
    <p:bldLst>
      <p:bldP spid="37" grpId="0" animBg="1"/>
      <p:bldP spid="43" grpId="0" animBg="1"/>
      <p:bldP spid="44" grpId="0" animBg="1"/>
      <p:bldP spid="45" grpId="0" animBg="1"/>
      <p:bldP spid="46" grpId="0" animBg="1"/>
      <p:bldP spid="47" grpId="0" animBg="1"/>
      <p:bldP spid="48" grpId="0" animBg="1"/>
      <p:bldP spid="49" grpId="0" animBg="1"/>
      <p:bldP spid="50" grpId="0" animBg="1"/>
      <p:bldP spid="51" grpId="0"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512</TotalTime>
  <Words>332</Words>
  <Application>Microsoft Office PowerPoint</Application>
  <PresentationFormat>Широкоэкранный</PresentationFormat>
  <Paragraphs>48</Paragraphs>
  <Slides>11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11</vt:i4>
      </vt:variant>
    </vt:vector>
  </HeadingPairs>
  <TitlesOfParts>
    <vt:vector size="15" baseType="lpstr">
      <vt:lpstr>Arial</vt:lpstr>
      <vt:lpstr>Calibri</vt:lpstr>
      <vt:lpstr>Times New Roman</vt:lpstr>
      <vt:lpstr>Тема Office</vt:lpstr>
      <vt:lpstr>ТЕМА ТЕСТА</vt:lpstr>
      <vt:lpstr>НЕВЕРНО!</vt:lpstr>
      <vt:lpstr>Презентация PowerPoint</vt:lpstr>
      <vt:lpstr>ПРАВИЛЬНО!</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diakov.net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Георгий Аствацатуров</cp:lastModifiedBy>
  <cp:revision>37</cp:revision>
  <dcterms:created xsi:type="dcterms:W3CDTF">2021-04-27T15:17:10Z</dcterms:created>
  <dcterms:modified xsi:type="dcterms:W3CDTF">2021-04-30T15:34:19Z</dcterms:modified>
</cp:coreProperties>
</file>