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BDBC3-141D-438F-AE49-1501EE544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CA5EEF-95FC-4590-925E-71F93066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54ADC6-D73C-40E1-9F8D-1F422708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209FAE-EEDA-492B-B207-4EB9EC82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F96CF-EDEB-4775-A2B9-2628F669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6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C9120-49F2-41DD-9400-917C825E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FC7E17-7B9A-4043-836E-3EC28FF77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F3EEE-C992-4E83-AF5D-2CBF82FC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5868A2-5989-426F-B250-EE770B93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D0EFB3-C8F7-49A8-8FDC-AFBC41F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8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E0FDE5-77FA-4266-B254-BA6542DF6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E46361-D9C8-4A75-A9DC-AC93F2F2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8444C0-928F-4847-8D5C-2B4FA3E2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C9F608-2B4F-4C8B-B7DD-2B35F0E9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FEC4F-55CD-4010-9645-C04AE2F7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5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E4AC5-A37D-493C-9E59-CBC2F3480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37773-23F1-4C3E-BB69-573AF5DF0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60B062-7EB2-46B8-8938-97693B58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B955A-6689-475E-93AA-22015834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A2EB3E-CC88-48D0-BC80-69A8B1A0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0951E-4DBC-4BE3-A872-20D8B05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614730-FA38-4B99-B701-5737E4ABA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05389-5FAC-4ADA-AC66-FE7B31D2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B48BA-5CC6-4720-88D8-959EA401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45167E-CE2E-4453-B8D3-D8975FBF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3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1B9C4-C51C-41C4-A967-097FF224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F333CB-D0B6-4FD0-8240-6A090DE45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B64462-55B0-4BB1-9DBB-F21F972C7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3E2DA5-C8BB-46BF-B62E-D7B0D43E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580648-F12E-4FAC-9884-68128118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655FD6-62E9-4B14-A4DE-4469A1B3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9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ED17D-9D17-486C-B49E-3BBC71C3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9BAB88-174D-4A09-A181-66966E5B4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6FEC1A-515B-4155-95D1-BCA53C07C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6613E6-DEC9-42FB-9330-29E851B4A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3EC444-774E-4C80-BF27-771666661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D960BD-44FD-491C-99A6-929FDBD1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60AC40-96F0-4634-8DF2-0CE56D525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6FE830-EE9C-4A6C-AE7D-64238CC2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1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818AF-2031-469F-9DB7-6FB9B377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1F67CF-A179-405E-B36C-B10B32FB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1EDDD2-916C-4EAA-A88A-2199D35E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77BAB6-DC49-4EB9-8C03-87E698D3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2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655CC7-F382-429A-90D0-54EAD2EE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E0DC37-C2F5-4701-8EB8-F035281B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A4B71D-4751-40DE-AA0E-9B4FAD2C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2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E41F8-670D-4723-9FCA-C6686E50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DBAD40-3C1F-4004-938E-FC7B06BB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DBA3E4-982C-4BB5-83AC-6E6CE0752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E6876-F8DE-4F8D-8F18-9DA78B2C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BAD533-8BAF-46B9-BAB1-60C8245B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D6723D-024A-4ECD-B907-797B789E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BB7E3-DE9A-4BFC-AA65-A92B5438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030E5D-549E-47C1-9D20-0FD2881D3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CE4B46-6437-45EF-988E-F028744F8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F8006C-E240-4008-A256-BCD313CD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3B6D25-ED83-4F8D-AF50-B29FC5F6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ED6D7-10B7-42EF-9D02-ED825BFE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4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CF004-4AAD-47CF-ADE1-62256FD7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70BE1-A25C-4C0E-9972-44A952180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B4B93C-4871-4BC7-8328-B20666C8A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DE097-2122-4C67-8368-F4DE8DD0D1F9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794571-41B4-421B-89E5-0A561AF7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A0B25F-E4DE-412B-968B-B59CFEDC5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6734-5F70-461D-9589-A4E90571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4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5DDC36-066F-4F95-A9C4-B8346436D9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647CCA-1C44-4FCC-939A-FC76A69A9070}"/>
              </a:ext>
            </a:extLst>
          </p:cNvPr>
          <p:cNvSpPr/>
          <p:nvPr/>
        </p:nvSpPr>
        <p:spPr>
          <a:xfrm>
            <a:off x="0" y="0"/>
            <a:ext cx="2575775" cy="605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ПОПЫТКИ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393D403-833F-4F66-BFCA-B688A4D64A33}"/>
              </a:ext>
            </a:extLst>
          </p:cNvPr>
          <p:cNvSpPr/>
          <p:nvPr/>
        </p:nvSpPr>
        <p:spPr>
          <a:xfrm>
            <a:off x="255431" y="5522890"/>
            <a:ext cx="2575775" cy="605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12EC84B-BCB2-4741-B530-2D5B18DE3B6D}"/>
              </a:ext>
            </a:extLst>
          </p:cNvPr>
          <p:cNvSpPr/>
          <p:nvPr/>
        </p:nvSpPr>
        <p:spPr>
          <a:xfrm>
            <a:off x="5190186" y="5522889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DE0353B-8D66-4A6F-A5F5-F3CA56FA87D8}"/>
              </a:ext>
            </a:extLst>
          </p:cNvPr>
          <p:cNvSpPr/>
          <p:nvPr/>
        </p:nvSpPr>
        <p:spPr>
          <a:xfrm>
            <a:off x="5190186" y="5527181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9B147CA-2A4F-4694-A108-627E5F8E2213}"/>
              </a:ext>
            </a:extLst>
          </p:cNvPr>
          <p:cNvSpPr/>
          <p:nvPr/>
        </p:nvSpPr>
        <p:spPr>
          <a:xfrm>
            <a:off x="5190186" y="5504299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AADF0AC0-D6D3-4A90-9F16-A3692254998F}"/>
              </a:ext>
            </a:extLst>
          </p:cNvPr>
          <p:cNvSpPr/>
          <p:nvPr/>
        </p:nvSpPr>
        <p:spPr>
          <a:xfrm>
            <a:off x="5190186" y="5528600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154608-8EF3-4D81-ACE6-BF86C2633B78}"/>
              </a:ext>
            </a:extLst>
          </p:cNvPr>
          <p:cNvSpPr txBox="1"/>
          <p:nvPr/>
        </p:nvSpPr>
        <p:spPr>
          <a:xfrm>
            <a:off x="5628068" y="90152"/>
            <a:ext cx="2343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</a:p>
        </p:txBody>
      </p:sp>
      <p:sp>
        <p:nvSpPr>
          <p:cNvPr id="15" name="Стрелка: вправо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07AF2A-6BA5-410B-B8D5-47F6B7B21F3F}"/>
              </a:ext>
            </a:extLst>
          </p:cNvPr>
          <p:cNvSpPr/>
          <p:nvPr/>
        </p:nvSpPr>
        <p:spPr>
          <a:xfrm>
            <a:off x="8332631" y="5864889"/>
            <a:ext cx="1310663" cy="684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</p:spTree>
    <p:extLst>
      <p:ext uri="{BB962C8B-B14F-4D97-AF65-F5344CB8AC3E}">
        <p14:creationId xmlns:p14="http://schemas.microsoft.com/office/powerpoint/2010/main" val="415591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25DFDE-B90D-43B6-96CC-C6B6688889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B7B01D-14BB-456E-98F9-380B7F1262D5}"/>
              </a:ext>
            </a:extLst>
          </p:cNvPr>
          <p:cNvSpPr/>
          <p:nvPr/>
        </p:nvSpPr>
        <p:spPr>
          <a:xfrm>
            <a:off x="0" y="0"/>
            <a:ext cx="2575775" cy="605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ПОПЫТКИ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9C1B01-94FF-43CF-A43A-17B4DB77E482}"/>
              </a:ext>
            </a:extLst>
          </p:cNvPr>
          <p:cNvSpPr/>
          <p:nvPr/>
        </p:nvSpPr>
        <p:spPr>
          <a:xfrm>
            <a:off x="255431" y="5522890"/>
            <a:ext cx="2575775" cy="605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4EA4A918-51BF-499B-8E65-39B9EB121753}"/>
              </a:ext>
            </a:extLst>
          </p:cNvPr>
          <p:cNvSpPr/>
          <p:nvPr/>
        </p:nvSpPr>
        <p:spPr>
          <a:xfrm>
            <a:off x="5190186" y="5522889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99BC0595-48EA-4A74-87C8-30F96C85048A}"/>
              </a:ext>
            </a:extLst>
          </p:cNvPr>
          <p:cNvSpPr/>
          <p:nvPr/>
        </p:nvSpPr>
        <p:spPr>
          <a:xfrm>
            <a:off x="5190186" y="5527181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E537D3F-B7F1-4D1E-B75A-2A311BFB28B2}"/>
              </a:ext>
            </a:extLst>
          </p:cNvPr>
          <p:cNvSpPr/>
          <p:nvPr/>
        </p:nvSpPr>
        <p:spPr>
          <a:xfrm>
            <a:off x="5190186" y="5504299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4F08F2F-46C6-4720-B671-B6C968908E0E}"/>
              </a:ext>
            </a:extLst>
          </p:cNvPr>
          <p:cNvSpPr/>
          <p:nvPr/>
        </p:nvSpPr>
        <p:spPr>
          <a:xfrm>
            <a:off x="5190186" y="5528600"/>
            <a:ext cx="684000" cy="68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A0A15-8A67-428B-B6D0-E8E2DDC19776}"/>
              </a:ext>
            </a:extLst>
          </p:cNvPr>
          <p:cNvSpPr txBox="1"/>
          <p:nvPr/>
        </p:nvSpPr>
        <p:spPr>
          <a:xfrm>
            <a:off x="5628068" y="90152"/>
            <a:ext cx="2343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</a:p>
        </p:txBody>
      </p:sp>
      <p:sp>
        <p:nvSpPr>
          <p:cNvPr id="13" name="Стрелка: вправо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5F87783-8CE2-4E30-9445-9385B0D5EAF0}"/>
              </a:ext>
            </a:extLst>
          </p:cNvPr>
          <p:cNvSpPr/>
          <p:nvPr/>
        </p:nvSpPr>
        <p:spPr>
          <a:xfrm>
            <a:off x="8332631" y="5864889"/>
            <a:ext cx="1310663" cy="684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</p:spTree>
    <p:extLst>
      <p:ext uri="{BB962C8B-B14F-4D97-AF65-F5344CB8AC3E}">
        <p14:creationId xmlns:p14="http://schemas.microsoft.com/office/powerpoint/2010/main" val="38492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Георгий Аствацатуров</cp:lastModifiedBy>
  <cp:revision>4</cp:revision>
  <dcterms:created xsi:type="dcterms:W3CDTF">2020-12-23T14:59:22Z</dcterms:created>
  <dcterms:modified xsi:type="dcterms:W3CDTF">2020-12-23T15:46:50Z</dcterms:modified>
</cp:coreProperties>
</file>