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embeddedFontLst>
    <p:embeddedFont>
      <p:font typeface="Abril Fatface" panose="020B0604020202020204" charset="0"/>
      <p:regular r:id="rId35"/>
    </p:embeddedFont>
    <p:embeddedFont>
      <p:font typeface="Barlow Condensed" panose="020B0604020202020204" charset="0"/>
      <p:regular r:id="rId36"/>
      <p:bold r:id="rId37"/>
      <p:italic r:id="rId38"/>
      <p:boldItalic r:id="rId39"/>
    </p:embeddedFont>
    <p:embeddedFont>
      <p:font typeface="Barlow Condensed ExtraBold" panose="020B0604020202020204" charset="0"/>
      <p:bold r:id="rId40"/>
      <p:boldItalic r:id="rId41"/>
    </p:embeddedFont>
    <p:embeddedFont>
      <p:font typeface="Barlow Condensed Medium" panose="020B0604020202020204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Homemade Apple" panose="020B0604020202020204" charset="0"/>
      <p:regular r:id="rId50"/>
    </p:embeddedFont>
    <p:embeddedFont>
      <p:font typeface="Poppins" panose="020B0604020202020204" charset="0"/>
      <p:regular r:id="rId51"/>
      <p:bold r:id="rId52"/>
      <p:italic r:id="rId53"/>
      <p:boldItalic r:id="rId54"/>
    </p:embeddedFont>
    <p:embeddedFont>
      <p:font typeface="Roboto" panose="02000000000000000000" pitchFamily="2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04"/>
    <a:srgbClr val="585858"/>
    <a:srgbClr val="6F6F6F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8" y="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font" Target="fonts/font24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font" Target="fonts/font2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4" name="Google Shape;121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1" name="Google Shape;1291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b1f09a337c_0_1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8" name="Google Shape;1298;gb1f09a337c_0_1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gb1f09a337c_0_1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5" name="Google Shape;1305;gb1f09a337c_0_1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2" name="Google Shape;1312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b1f09a337c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b1f09a337c_0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b1f09a337c_0_1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6" name="Google Shape;1326;gb1f09a337c_0_1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3" name="Google Shape;1333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b1f09a337c_0_1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0" name="Google Shape;1340;gb1f09a337c_0_1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b1f09a337c_0_1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7" name="Google Shape;1347;gb1f09a337c_0_1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4" name="Google Shape;1354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gb1f09a337c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1" name="Google Shape;1221;gb1f09a337c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b1f09a337c_0_1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b1f09a337c_0_1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b1f09a337c_0_1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8" name="Google Shape;1368;gb1f09a337c_0_1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5" name="Google Shape;1375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b1f09a337c_0_1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" name="Google Shape;1382;gb1f09a337c_0_1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b1f09a337c_0_1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9" name="Google Shape;1389;gb1f09a337c_0_1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ga073618e60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6" name="Google Shape;1396;ga073618e60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b1f09a337c_0_1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3" name="Google Shape;1403;gb1f09a337c_0_1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b1f09a337c_0_1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b1f09a337c_0_1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ga073618e6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7" name="Google Shape;1417;ga073618e6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b1f09a337c_0_1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b1f09a337c_0_1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b1f09a337c_0_1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b1f09a337c_0_1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b1f09a337c_0_1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Google Shape;1438;gb1f09a337c_0_1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ga0744a8d9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6" name="Google Shape;1446;ga0744a8d9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4" name="Google Shape;1254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ga073618e6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2" name="Google Shape;1262;ga073618e6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gb1f09a337c_0_1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6" name="Google Shape;1276;gb1f09a337c_0_1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b1f09a337c_0_1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4" name="Google Shape;1284;gb1f09a337c_0_1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7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bg>
      <p:bgPr>
        <a:solidFill>
          <a:srgbClr val="F3F3F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6391175"/>
            <a:ext cx="12225600" cy="4668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674913" y="1465502"/>
            <a:ext cx="3028166" cy="5078842"/>
          </a:xfrm>
          <a:prstGeom prst="rect">
            <a:avLst/>
          </a:prstGeom>
          <a:gradFill>
            <a:gsLst>
              <a:gs pos="0">
                <a:srgbClr val="978D90"/>
              </a:gs>
              <a:gs pos="12000">
                <a:srgbClr val="C7C9CB"/>
              </a:gs>
              <a:gs pos="24000">
                <a:srgbClr val="BBBDBC"/>
              </a:gs>
              <a:gs pos="34000">
                <a:srgbClr val="EBEBEB"/>
              </a:gs>
              <a:gs pos="44000">
                <a:srgbClr val="8F8E96"/>
              </a:gs>
              <a:gs pos="54000">
                <a:srgbClr val="A6A5A7"/>
              </a:gs>
              <a:gs pos="63000">
                <a:srgbClr val="AAAAB2"/>
              </a:gs>
              <a:gs pos="73000">
                <a:srgbClr val="BFC1C0"/>
              </a:gs>
              <a:gs pos="81880">
                <a:srgbClr val="F7F7F7"/>
              </a:gs>
              <a:gs pos="90000">
                <a:srgbClr val="979799"/>
              </a:gs>
              <a:gs pos="100000">
                <a:srgbClr val="9797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2;p2"/>
          <p:cNvGrpSpPr/>
          <p:nvPr/>
        </p:nvGrpSpPr>
        <p:grpSpPr>
          <a:xfrm>
            <a:off x="1905436" y="1887883"/>
            <a:ext cx="2573517" cy="3862516"/>
            <a:chOff x="2791645" y="2143693"/>
            <a:chExt cx="2284937" cy="3669600"/>
          </a:xfrm>
        </p:grpSpPr>
        <p:sp>
          <p:nvSpPr>
            <p:cNvPr id="13" name="Google Shape;13;p2"/>
            <p:cNvSpPr/>
            <p:nvPr/>
          </p:nvSpPr>
          <p:spPr>
            <a:xfrm>
              <a:off x="2791645" y="2143693"/>
              <a:ext cx="756900" cy="3669600"/>
            </a:xfrm>
            <a:prstGeom prst="rect">
              <a:avLst/>
            </a:prstGeom>
            <a:gradFill>
              <a:gsLst>
                <a:gs pos="0">
                  <a:srgbClr val="D8D8D8"/>
                </a:gs>
                <a:gs pos="16000">
                  <a:srgbClr val="BBBDBC"/>
                </a:gs>
                <a:gs pos="37000">
                  <a:srgbClr val="C7C9CB"/>
                </a:gs>
                <a:gs pos="58000">
                  <a:srgbClr val="8F8E96"/>
                </a:gs>
                <a:gs pos="69000">
                  <a:srgbClr val="A6A5A7"/>
                </a:gs>
                <a:gs pos="80000">
                  <a:srgbClr val="AAAAB2"/>
                </a:gs>
                <a:gs pos="98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908D9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555664" y="2143693"/>
              <a:ext cx="756900" cy="3669600"/>
            </a:xfrm>
            <a:prstGeom prst="rect">
              <a:avLst/>
            </a:prstGeom>
            <a:gradFill>
              <a:gsLst>
                <a:gs pos="0">
                  <a:srgbClr val="D8D8D8"/>
                </a:gs>
                <a:gs pos="16000">
                  <a:srgbClr val="BBBDBC"/>
                </a:gs>
                <a:gs pos="37000">
                  <a:srgbClr val="C7C9CB"/>
                </a:gs>
                <a:gs pos="58000">
                  <a:srgbClr val="8F8E96"/>
                </a:gs>
                <a:gs pos="69000">
                  <a:srgbClr val="A6A5A7"/>
                </a:gs>
                <a:gs pos="80000">
                  <a:srgbClr val="AAAAB2"/>
                </a:gs>
                <a:gs pos="98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908D9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319682" y="2143693"/>
              <a:ext cx="756900" cy="3669600"/>
            </a:xfrm>
            <a:prstGeom prst="rect">
              <a:avLst/>
            </a:prstGeom>
            <a:gradFill>
              <a:gsLst>
                <a:gs pos="0">
                  <a:srgbClr val="D8D8D8"/>
                </a:gs>
                <a:gs pos="16000">
                  <a:srgbClr val="BBBDBC"/>
                </a:gs>
                <a:gs pos="37000">
                  <a:srgbClr val="C7C9CB"/>
                </a:gs>
                <a:gs pos="58000">
                  <a:srgbClr val="8F8E96"/>
                </a:gs>
                <a:gs pos="69000">
                  <a:srgbClr val="A6A5A7"/>
                </a:gs>
                <a:gs pos="80000">
                  <a:srgbClr val="AAAAB2"/>
                </a:gs>
                <a:gs pos="98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908D9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16;p2"/>
          <p:cNvSpPr/>
          <p:nvPr/>
        </p:nvSpPr>
        <p:spPr>
          <a:xfrm rot="-5400000">
            <a:off x="3063932" y="-726330"/>
            <a:ext cx="264983" cy="3597417"/>
          </a:xfrm>
          <a:prstGeom prst="rect">
            <a:avLst/>
          </a:prstGeom>
          <a:gradFill>
            <a:gsLst>
              <a:gs pos="0">
                <a:srgbClr val="978D90"/>
              </a:gs>
              <a:gs pos="12000">
                <a:srgbClr val="C7C9CB"/>
              </a:gs>
              <a:gs pos="24000">
                <a:srgbClr val="BBBDBC"/>
              </a:gs>
              <a:gs pos="34000">
                <a:srgbClr val="EBEBEB"/>
              </a:gs>
              <a:gs pos="44000">
                <a:srgbClr val="8F8E96"/>
              </a:gs>
              <a:gs pos="54000">
                <a:srgbClr val="A6A5A7"/>
              </a:gs>
              <a:gs pos="63000">
                <a:srgbClr val="AAAAB2"/>
              </a:gs>
              <a:gs pos="73000">
                <a:srgbClr val="BFC1C0"/>
              </a:gs>
              <a:gs pos="81880">
                <a:srgbClr val="CCCECD"/>
              </a:gs>
              <a:gs pos="90000">
                <a:srgbClr val="979799"/>
              </a:gs>
              <a:gs pos="100000">
                <a:srgbClr val="979799"/>
              </a:gs>
            </a:gsLst>
            <a:lin ang="5400012" scaled="0"/>
          </a:gradFill>
          <a:ln w="15875" cap="flat" cmpd="sng">
            <a:solidFill>
              <a:srgbClr val="CCCEC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110400" y="937825"/>
            <a:ext cx="285900" cy="5715000"/>
          </a:xfrm>
          <a:prstGeom prst="rect">
            <a:avLst/>
          </a:prstGeom>
          <a:gradFill>
            <a:gsLst>
              <a:gs pos="0">
                <a:srgbClr val="978D90"/>
              </a:gs>
              <a:gs pos="12000">
                <a:srgbClr val="C7C9CB"/>
              </a:gs>
              <a:gs pos="24000">
                <a:srgbClr val="BBBDBC"/>
              </a:gs>
              <a:gs pos="34000">
                <a:srgbClr val="EBEBEB"/>
              </a:gs>
              <a:gs pos="44000">
                <a:srgbClr val="8F8E96"/>
              </a:gs>
              <a:gs pos="54000">
                <a:srgbClr val="A6A5A7"/>
              </a:gs>
              <a:gs pos="63000">
                <a:srgbClr val="AAAAB2"/>
              </a:gs>
              <a:gs pos="73000">
                <a:srgbClr val="BFC1C0"/>
              </a:gs>
              <a:gs pos="81880">
                <a:srgbClr val="CCCECD"/>
              </a:gs>
              <a:gs pos="90000">
                <a:srgbClr val="979799"/>
              </a:gs>
              <a:gs pos="100000">
                <a:srgbClr val="979799"/>
              </a:gs>
            </a:gsLst>
            <a:lin ang="5400012" scaled="0"/>
          </a:gradFill>
          <a:ln w="15875" cap="flat" cmpd="sng">
            <a:solidFill>
              <a:srgbClr val="CCCEC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996231" y="931616"/>
            <a:ext cx="313500" cy="5715000"/>
          </a:xfrm>
          <a:prstGeom prst="rect">
            <a:avLst/>
          </a:prstGeom>
          <a:gradFill>
            <a:gsLst>
              <a:gs pos="0">
                <a:srgbClr val="978D90"/>
              </a:gs>
              <a:gs pos="12000">
                <a:srgbClr val="C7C9CB"/>
              </a:gs>
              <a:gs pos="24000">
                <a:srgbClr val="BBBDBC"/>
              </a:gs>
              <a:gs pos="34000">
                <a:srgbClr val="EBEBEB"/>
              </a:gs>
              <a:gs pos="44000">
                <a:srgbClr val="8F8E96"/>
              </a:gs>
              <a:gs pos="54000">
                <a:srgbClr val="A6A5A7"/>
              </a:gs>
              <a:gs pos="63000">
                <a:srgbClr val="AAAAB2"/>
              </a:gs>
              <a:gs pos="73000">
                <a:srgbClr val="BFC1C0"/>
              </a:gs>
              <a:gs pos="81880">
                <a:srgbClr val="CCCECD"/>
              </a:gs>
              <a:gs pos="90000">
                <a:srgbClr val="979799"/>
              </a:gs>
              <a:gs pos="100000">
                <a:srgbClr val="979799"/>
              </a:gs>
            </a:gsLst>
            <a:lin ang="5400012" scaled="0"/>
          </a:gradFill>
          <a:ln w="15875" cap="flat" cmpd="sng">
            <a:solidFill>
              <a:srgbClr val="CCCEC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flipH="1">
            <a:off x="1725373" y="1492620"/>
            <a:ext cx="265181" cy="4592001"/>
          </a:xfrm>
          <a:custGeom>
            <a:avLst/>
            <a:gdLst/>
            <a:ahLst/>
            <a:cxnLst/>
            <a:rect l="l" t="t" r="r" b="b"/>
            <a:pathLst>
              <a:path w="310398" h="4990871" extrusionOk="0">
                <a:moveTo>
                  <a:pt x="298286" y="0"/>
                </a:moveTo>
                <a:lnTo>
                  <a:pt x="19219" y="538113"/>
                </a:lnTo>
                <a:cubicBezTo>
                  <a:pt x="15182" y="2187263"/>
                  <a:pt x="4037" y="2924271"/>
                  <a:pt x="0" y="4573421"/>
                </a:cubicBezTo>
                <a:lnTo>
                  <a:pt x="310398" y="4990871"/>
                </a:lnTo>
                <a:cubicBezTo>
                  <a:pt x="306361" y="3327247"/>
                  <a:pt x="302323" y="1663624"/>
                  <a:pt x="298286" y="0"/>
                </a:cubicBezTo>
                <a:close/>
              </a:path>
            </a:pathLst>
          </a:custGeom>
          <a:gradFill>
            <a:gsLst>
              <a:gs pos="0">
                <a:srgbClr val="757070"/>
              </a:gs>
              <a:gs pos="17000">
                <a:srgbClr val="AAABAD"/>
              </a:gs>
              <a:gs pos="41000">
                <a:srgbClr val="818185"/>
              </a:gs>
              <a:gs pos="73000">
                <a:srgbClr val="BFBFBF"/>
              </a:gs>
              <a:gs pos="100000">
                <a:srgbClr val="757070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4425046" y="1468816"/>
            <a:ext cx="249588" cy="4592001"/>
          </a:xfrm>
          <a:custGeom>
            <a:avLst/>
            <a:gdLst/>
            <a:ahLst/>
            <a:cxnLst/>
            <a:rect l="l" t="t" r="r" b="b"/>
            <a:pathLst>
              <a:path w="292146" h="4990871" extrusionOk="0">
                <a:moveTo>
                  <a:pt x="280034" y="0"/>
                </a:moveTo>
                <a:lnTo>
                  <a:pt x="967" y="538113"/>
                </a:lnTo>
                <a:cubicBezTo>
                  <a:pt x="-3070" y="2187263"/>
                  <a:pt x="7109" y="3066160"/>
                  <a:pt x="3072" y="4715310"/>
                </a:cubicBezTo>
                <a:lnTo>
                  <a:pt x="292146" y="4990871"/>
                </a:lnTo>
                <a:cubicBezTo>
                  <a:pt x="288109" y="3327247"/>
                  <a:pt x="284071" y="1663624"/>
                  <a:pt x="280034" y="0"/>
                </a:cubicBezTo>
                <a:close/>
              </a:path>
            </a:pathLst>
          </a:custGeom>
          <a:gradFill>
            <a:gsLst>
              <a:gs pos="0">
                <a:srgbClr val="757070"/>
              </a:gs>
              <a:gs pos="17000">
                <a:srgbClr val="AAABAD"/>
              </a:gs>
              <a:gs pos="41000">
                <a:srgbClr val="818185"/>
              </a:gs>
              <a:gs pos="73000">
                <a:srgbClr val="BFBFBF"/>
              </a:gs>
              <a:gs pos="100000">
                <a:srgbClr val="757070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741684" y="1502970"/>
            <a:ext cx="2912707" cy="484257"/>
          </a:xfrm>
          <a:custGeom>
            <a:avLst/>
            <a:gdLst/>
            <a:ahLst/>
            <a:cxnLst/>
            <a:rect l="l" t="t" r="r" b="b"/>
            <a:pathLst>
              <a:path w="2906702" h="472339" extrusionOk="0">
                <a:moveTo>
                  <a:pt x="0" y="1"/>
                </a:moveTo>
                <a:lnTo>
                  <a:pt x="2906702" y="0"/>
                </a:lnTo>
                <a:lnTo>
                  <a:pt x="2670533" y="466284"/>
                </a:lnTo>
                <a:lnTo>
                  <a:pt x="224058" y="472339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AAABAD"/>
              </a:gs>
              <a:gs pos="20000">
                <a:srgbClr val="AAABAD"/>
              </a:gs>
              <a:gs pos="100000">
                <a:srgbClr val="3B3A4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1717403" y="5726032"/>
            <a:ext cx="2949115" cy="776053"/>
          </a:xfrm>
          <a:custGeom>
            <a:avLst/>
            <a:gdLst/>
            <a:ahLst/>
            <a:cxnLst/>
            <a:rect l="l" t="t" r="r" b="b"/>
            <a:pathLst>
              <a:path w="2943035" h="756954" extrusionOk="0">
                <a:moveTo>
                  <a:pt x="254336" y="0"/>
                </a:moveTo>
                <a:lnTo>
                  <a:pt x="2718976" y="24223"/>
                </a:lnTo>
                <a:lnTo>
                  <a:pt x="2930924" y="278560"/>
                </a:lnTo>
                <a:lnTo>
                  <a:pt x="2943035" y="756954"/>
                </a:lnTo>
                <a:lnTo>
                  <a:pt x="0" y="720621"/>
                </a:lnTo>
                <a:cubicBezTo>
                  <a:pt x="2018" y="579323"/>
                  <a:pt x="4037" y="438025"/>
                  <a:pt x="6055" y="296727"/>
                </a:cubicBezTo>
                <a:lnTo>
                  <a:pt x="254336" y="0"/>
                </a:lnTo>
                <a:close/>
              </a:path>
            </a:pathLst>
          </a:custGeom>
          <a:gradFill>
            <a:gsLst>
              <a:gs pos="0">
                <a:srgbClr val="AAABAD"/>
              </a:gs>
              <a:gs pos="20000">
                <a:srgbClr val="AAABAD"/>
              </a:gs>
              <a:gs pos="58999">
                <a:srgbClr val="818185"/>
              </a:gs>
              <a:gs pos="100000">
                <a:srgbClr val="3B3A4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 rot="10800000">
            <a:off x="3028615" y="1397184"/>
            <a:ext cx="333765" cy="509461"/>
          </a:xfrm>
          <a:prstGeom prst="trapezoid">
            <a:avLst>
              <a:gd name="adj" fmla="val 25000"/>
            </a:avLst>
          </a:prstGeom>
          <a:solidFill>
            <a:srgbClr val="FFFFFF"/>
          </a:solidFill>
          <a:ln>
            <a:noFill/>
          </a:ln>
          <a:effectLst>
            <a:outerShdw blurRad="127000" sx="120000" sy="12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2145844" y="4404673"/>
            <a:ext cx="2139411" cy="11041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CCCCC"/>
              </a:gs>
              <a:gs pos="25000">
                <a:srgbClr val="666666"/>
              </a:gs>
              <a:gs pos="76000">
                <a:srgbClr val="B7B7B7"/>
              </a:gs>
              <a:gs pos="100000">
                <a:srgbClr val="F3F3F3"/>
              </a:gs>
            </a:gsLst>
            <a:lin ang="16200038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1882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6396338" y="1241404"/>
            <a:ext cx="5302500" cy="4059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 rot="-5400000">
            <a:off x="6454688" y="5127367"/>
            <a:ext cx="114000" cy="114000"/>
          </a:xfrm>
          <a:prstGeom prst="ellipse">
            <a:avLst/>
          </a:prstGeom>
          <a:gradFill>
            <a:gsLst>
              <a:gs pos="0">
                <a:srgbClr val="D9D9D9"/>
              </a:gs>
              <a:gs pos="11000">
                <a:srgbClr val="D9D9D9"/>
              </a:gs>
              <a:gs pos="48000">
                <a:srgbClr val="999999"/>
              </a:gs>
              <a:gs pos="100000">
                <a:srgbClr val="6666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 rot="-5400000">
            <a:off x="11526589" y="1292223"/>
            <a:ext cx="114000" cy="114000"/>
          </a:xfrm>
          <a:prstGeom prst="ellipse">
            <a:avLst/>
          </a:prstGeom>
          <a:gradFill>
            <a:gsLst>
              <a:gs pos="0">
                <a:srgbClr val="D9D9D9"/>
              </a:gs>
              <a:gs pos="11000">
                <a:srgbClr val="D9D9D9"/>
              </a:gs>
              <a:gs pos="48000">
                <a:srgbClr val="999999"/>
              </a:gs>
              <a:gs pos="100000">
                <a:srgbClr val="6666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 rot="-5400000">
            <a:off x="11507432" y="5123488"/>
            <a:ext cx="114000" cy="114000"/>
          </a:xfrm>
          <a:prstGeom prst="ellipse">
            <a:avLst/>
          </a:prstGeom>
          <a:gradFill>
            <a:gsLst>
              <a:gs pos="0">
                <a:srgbClr val="D9D9D9"/>
              </a:gs>
              <a:gs pos="11000">
                <a:srgbClr val="D9D9D9"/>
              </a:gs>
              <a:gs pos="48000">
                <a:srgbClr val="999999"/>
              </a:gs>
              <a:gs pos="100000">
                <a:srgbClr val="6666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 rot="10800000">
            <a:off x="9878217" y="3474329"/>
            <a:ext cx="1821261" cy="1823168"/>
          </a:xfrm>
          <a:custGeom>
            <a:avLst/>
            <a:gdLst/>
            <a:ahLst/>
            <a:cxnLst/>
            <a:rect l="l" t="t" r="r" b="b"/>
            <a:pathLst>
              <a:path w="8005542" h="6128296" extrusionOk="0">
                <a:moveTo>
                  <a:pt x="0" y="0"/>
                </a:moveTo>
                <a:lnTo>
                  <a:pt x="8005542" y="0"/>
                </a:lnTo>
                <a:lnTo>
                  <a:pt x="0" y="61282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6396828" y="1242073"/>
            <a:ext cx="1821261" cy="1823168"/>
          </a:xfrm>
          <a:custGeom>
            <a:avLst/>
            <a:gdLst/>
            <a:ahLst/>
            <a:cxnLst/>
            <a:rect l="l" t="t" r="r" b="b"/>
            <a:pathLst>
              <a:path w="8005542" h="6128296" extrusionOk="0">
                <a:moveTo>
                  <a:pt x="0" y="0"/>
                </a:moveTo>
                <a:lnTo>
                  <a:pt x="8005542" y="0"/>
                </a:lnTo>
                <a:lnTo>
                  <a:pt x="0" y="61282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 rot="-5400000">
            <a:off x="6458518" y="1303767"/>
            <a:ext cx="114000" cy="114000"/>
          </a:xfrm>
          <a:prstGeom prst="ellipse">
            <a:avLst/>
          </a:prstGeom>
          <a:gradFill>
            <a:gsLst>
              <a:gs pos="0">
                <a:srgbClr val="D9D9D9"/>
              </a:gs>
              <a:gs pos="11000">
                <a:srgbClr val="D9D9D9"/>
              </a:gs>
              <a:gs pos="48000">
                <a:srgbClr val="999999"/>
              </a:gs>
              <a:gs pos="100000">
                <a:srgbClr val="6666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2681792" y="370560"/>
            <a:ext cx="970800" cy="368100"/>
          </a:xfrm>
          <a:prstGeom prst="roundRect">
            <a:avLst>
              <a:gd name="adj" fmla="val 5154"/>
            </a:avLst>
          </a:prstGeom>
          <a:solidFill>
            <a:srgbClr val="FFFFFF"/>
          </a:solidFill>
          <a:ln>
            <a:noFill/>
          </a:ln>
          <a:effectLst>
            <a:outerShdw blurRad="254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" name="Google Shape;33;p2"/>
          <p:cNvGrpSpPr/>
          <p:nvPr/>
        </p:nvGrpSpPr>
        <p:grpSpPr>
          <a:xfrm>
            <a:off x="2680784" y="369550"/>
            <a:ext cx="970800" cy="368100"/>
            <a:chOff x="5575375" y="485662"/>
            <a:chExt cx="970800" cy="368100"/>
          </a:xfrm>
        </p:grpSpPr>
        <p:sp>
          <p:nvSpPr>
            <p:cNvPr id="34" name="Google Shape;34;p2"/>
            <p:cNvSpPr/>
            <p:nvPr/>
          </p:nvSpPr>
          <p:spPr>
            <a:xfrm>
              <a:off x="5575375" y="485662"/>
              <a:ext cx="970800" cy="368100"/>
            </a:xfrm>
            <a:prstGeom prst="roundRect">
              <a:avLst>
                <a:gd name="adj" fmla="val 5154"/>
              </a:avLst>
            </a:prstGeom>
            <a:gradFill>
              <a:gsLst>
                <a:gs pos="0">
                  <a:srgbClr val="666666"/>
                </a:gs>
                <a:gs pos="12000">
                  <a:srgbClr val="D9D9D9"/>
                </a:gs>
                <a:gs pos="25000">
                  <a:srgbClr val="666666"/>
                </a:gs>
                <a:gs pos="55000">
                  <a:srgbClr val="B7B7B7"/>
                </a:gs>
                <a:gs pos="69000">
                  <a:srgbClr val="D9D9D9"/>
                </a:gs>
                <a:gs pos="82000">
                  <a:srgbClr val="99999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712132" y="549751"/>
              <a:ext cx="697200" cy="240000"/>
            </a:xfrm>
            <a:prstGeom prst="roundRect">
              <a:avLst>
                <a:gd name="adj" fmla="val 16667"/>
              </a:avLst>
            </a:prstGeom>
            <a:solidFill>
              <a:srgbClr val="242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5548459" y="2761563"/>
            <a:ext cx="307196" cy="701367"/>
            <a:chOff x="6765330" y="1884432"/>
            <a:chExt cx="773988" cy="1767112"/>
          </a:xfrm>
        </p:grpSpPr>
        <p:sp>
          <p:nvSpPr>
            <p:cNvPr id="37" name="Google Shape;37;p2"/>
            <p:cNvSpPr/>
            <p:nvPr/>
          </p:nvSpPr>
          <p:spPr>
            <a:xfrm rot="-5400000">
              <a:off x="6268680" y="2381082"/>
              <a:ext cx="1755000" cy="761700"/>
            </a:xfrm>
            <a:prstGeom prst="roundRect">
              <a:avLst>
                <a:gd name="adj" fmla="val 16667"/>
              </a:avLst>
            </a:prstGeom>
            <a:solidFill>
              <a:srgbClr val="757070"/>
            </a:solidFill>
            <a:ln>
              <a:noFill/>
            </a:ln>
            <a:effectLst>
              <a:outerShdw blurRad="254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-5400000">
              <a:off x="6292517" y="2404744"/>
              <a:ext cx="1740300" cy="753300"/>
            </a:xfrm>
            <a:prstGeom prst="roundRect">
              <a:avLst>
                <a:gd name="adj" fmla="val 13997"/>
              </a:avLst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6898397" y="2119470"/>
              <a:ext cx="502500" cy="502500"/>
              <a:chOff x="9407860" y="962845"/>
              <a:chExt cx="502500" cy="502500"/>
            </a:xfrm>
          </p:grpSpPr>
          <p:sp>
            <p:nvSpPr>
              <p:cNvPr id="40" name="Google Shape;40;p2"/>
              <p:cNvSpPr/>
              <p:nvPr/>
            </p:nvSpPr>
            <p:spPr>
              <a:xfrm rot="5400000">
                <a:off x="9407860" y="962845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5400000">
                <a:off x="9450251" y="1005353"/>
                <a:ext cx="417600" cy="417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 rot="5400000">
                <a:off x="9497051" y="1052153"/>
                <a:ext cx="324000" cy="324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9550050" y="1115112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" name="Google Shape;44;p2"/>
            <p:cNvGrpSpPr/>
            <p:nvPr/>
          </p:nvGrpSpPr>
          <p:grpSpPr>
            <a:xfrm>
              <a:off x="6898397" y="2889543"/>
              <a:ext cx="502500" cy="502500"/>
              <a:chOff x="9433273" y="1666306"/>
              <a:chExt cx="502500" cy="502500"/>
            </a:xfrm>
          </p:grpSpPr>
          <p:sp>
            <p:nvSpPr>
              <p:cNvPr id="45" name="Google Shape;45;p2"/>
              <p:cNvSpPr/>
              <p:nvPr/>
            </p:nvSpPr>
            <p:spPr>
              <a:xfrm rot="5400000">
                <a:off x="9433273" y="1666306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 rot="5400000">
                <a:off x="9476020" y="1709059"/>
                <a:ext cx="417000" cy="417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 rot="10800000" flipH="1">
                <a:off x="9581015" y="1848339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8" name="Google Shape;48;p2"/>
          <p:cNvSpPr txBox="1">
            <a:spLocks noGrp="1"/>
          </p:cNvSpPr>
          <p:nvPr>
            <p:ph type="title"/>
          </p:nvPr>
        </p:nvSpPr>
        <p:spPr>
          <a:xfrm>
            <a:off x="6804625" y="2395767"/>
            <a:ext cx="4464900" cy="245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7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7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7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7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7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7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7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7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subTitle" idx="1"/>
          </p:nvPr>
        </p:nvSpPr>
        <p:spPr>
          <a:xfrm>
            <a:off x="6804625" y="1837175"/>
            <a:ext cx="4472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1pPr>
            <a:lvl2pPr lvl="1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2"/>
          <p:cNvSpPr txBox="1"/>
          <p:nvPr/>
        </p:nvSpPr>
        <p:spPr>
          <a:xfrm rot="5400000">
            <a:off x="-679350" y="57413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1407825" y="1198650"/>
            <a:ext cx="3567007" cy="285523"/>
          </a:xfrm>
          <a:custGeom>
            <a:avLst/>
            <a:gdLst/>
            <a:ahLst/>
            <a:cxnLst/>
            <a:rect l="l" t="t" r="r" b="b"/>
            <a:pathLst>
              <a:path w="3584932" h="278559" extrusionOk="0">
                <a:moveTo>
                  <a:pt x="0" y="12112"/>
                </a:moveTo>
                <a:lnTo>
                  <a:pt x="3584932" y="0"/>
                </a:lnTo>
                <a:lnTo>
                  <a:pt x="3300317" y="278559"/>
                </a:lnTo>
                <a:lnTo>
                  <a:pt x="278558" y="272504"/>
                </a:lnTo>
                <a:lnTo>
                  <a:pt x="0" y="12112"/>
                </a:lnTo>
                <a:close/>
              </a:path>
            </a:pathLst>
          </a:custGeom>
          <a:gradFill>
            <a:gsLst>
              <a:gs pos="0">
                <a:srgbClr val="605F67"/>
              </a:gs>
              <a:gs pos="17000">
                <a:srgbClr val="AAABAD"/>
              </a:gs>
              <a:gs pos="41000">
                <a:srgbClr val="818185"/>
              </a:gs>
              <a:gs pos="73000">
                <a:srgbClr val="818185"/>
              </a:gs>
              <a:gs pos="100000">
                <a:srgbClr val="3B3A4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2"/>
          <p:cNvPicPr preferRelativeResize="0"/>
          <p:nvPr/>
        </p:nvPicPr>
        <p:blipFill rotWithShape="1">
          <a:blip r:embed="rId2">
            <a:alphaModFix/>
          </a:blip>
          <a:srcRect t="18240"/>
          <a:stretch/>
        </p:blipFill>
        <p:spPr>
          <a:xfrm>
            <a:off x="1627624" y="1446725"/>
            <a:ext cx="3137268" cy="507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2"/>
          <p:cNvPicPr preferRelativeResize="0"/>
          <p:nvPr/>
        </p:nvPicPr>
        <p:blipFill rotWithShape="1">
          <a:blip r:embed="rId2">
            <a:alphaModFix/>
          </a:blip>
          <a:srcRect l="42083" r="38883" b="94522"/>
          <a:stretch/>
        </p:blipFill>
        <p:spPr>
          <a:xfrm>
            <a:off x="2950588" y="379775"/>
            <a:ext cx="527380" cy="318247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"/>
          <p:cNvSpPr/>
          <p:nvPr/>
        </p:nvSpPr>
        <p:spPr>
          <a:xfrm>
            <a:off x="4684850" y="1192750"/>
            <a:ext cx="322887" cy="5442795"/>
          </a:xfrm>
          <a:custGeom>
            <a:avLst/>
            <a:gdLst/>
            <a:ahLst/>
            <a:cxnLst/>
            <a:rect l="l" t="t" r="r" b="b"/>
            <a:pathLst>
              <a:path w="322082" h="5310044" extrusionOk="0">
                <a:moveTo>
                  <a:pt x="296725" y="0"/>
                </a:moveTo>
                <a:lnTo>
                  <a:pt x="12110" y="254336"/>
                </a:lnTo>
                <a:cubicBezTo>
                  <a:pt x="8073" y="1903486"/>
                  <a:pt x="4037" y="3552635"/>
                  <a:pt x="0" y="5201785"/>
                </a:cubicBezTo>
                <a:lnTo>
                  <a:pt x="322082" y="5310044"/>
                </a:lnTo>
                <a:cubicBezTo>
                  <a:pt x="315837" y="3546652"/>
                  <a:pt x="302970" y="1763392"/>
                  <a:pt x="296725" y="0"/>
                </a:cubicBezTo>
                <a:close/>
              </a:path>
            </a:pathLst>
          </a:custGeom>
          <a:gradFill>
            <a:gsLst>
              <a:gs pos="0">
                <a:srgbClr val="605F67"/>
              </a:gs>
              <a:gs pos="17000">
                <a:srgbClr val="AAABAD"/>
              </a:gs>
              <a:gs pos="41000">
                <a:srgbClr val="818185"/>
              </a:gs>
              <a:gs pos="73000">
                <a:srgbClr val="818185"/>
              </a:gs>
              <a:gs pos="100000">
                <a:srgbClr val="3B3A4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"/>
          <p:cNvSpPr/>
          <p:nvPr/>
        </p:nvSpPr>
        <p:spPr>
          <a:xfrm flipH="1">
            <a:off x="1377458" y="1199699"/>
            <a:ext cx="322747" cy="5444027"/>
          </a:xfrm>
          <a:custGeom>
            <a:avLst/>
            <a:gdLst/>
            <a:ahLst/>
            <a:cxnLst/>
            <a:rect l="l" t="t" r="r" b="b"/>
            <a:pathLst>
              <a:path w="322082" h="5310044" extrusionOk="0">
                <a:moveTo>
                  <a:pt x="296725" y="0"/>
                </a:moveTo>
                <a:lnTo>
                  <a:pt x="12110" y="254336"/>
                </a:lnTo>
                <a:cubicBezTo>
                  <a:pt x="8073" y="1903486"/>
                  <a:pt x="4037" y="3552635"/>
                  <a:pt x="0" y="5201785"/>
                </a:cubicBezTo>
                <a:lnTo>
                  <a:pt x="322082" y="5310044"/>
                </a:lnTo>
                <a:cubicBezTo>
                  <a:pt x="315837" y="3546652"/>
                  <a:pt x="302970" y="1763392"/>
                  <a:pt x="296725" y="0"/>
                </a:cubicBezTo>
                <a:close/>
              </a:path>
            </a:pathLst>
          </a:custGeom>
          <a:gradFill>
            <a:gsLst>
              <a:gs pos="0">
                <a:srgbClr val="605F67"/>
              </a:gs>
              <a:gs pos="17000">
                <a:srgbClr val="AAABAD"/>
              </a:gs>
              <a:gs pos="41000">
                <a:srgbClr val="818185"/>
              </a:gs>
              <a:gs pos="73000">
                <a:srgbClr val="818185"/>
              </a:gs>
              <a:gs pos="100000">
                <a:srgbClr val="3B3A4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Sixth Floor">
  <p:cSld name="CUSTOM_6">
    <p:bg>
      <p:bgPr>
        <a:solidFill>
          <a:srgbClr val="F3F3F3"/>
        </a:solidFill>
        <a:effectLst/>
      </p:bgPr>
    </p:bg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1"/>
          <p:cNvSpPr/>
          <p:nvPr/>
        </p:nvSpPr>
        <p:spPr>
          <a:xfrm>
            <a:off x="8467" y="4936067"/>
            <a:ext cx="12192000" cy="19281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0" name="Google Shape;660;p11"/>
          <p:cNvGrpSpPr/>
          <p:nvPr/>
        </p:nvGrpSpPr>
        <p:grpSpPr>
          <a:xfrm>
            <a:off x="-2844" y="5104339"/>
            <a:ext cx="12209801" cy="1767606"/>
            <a:chOff x="-2845" y="4143168"/>
            <a:chExt cx="12209801" cy="2822299"/>
          </a:xfrm>
        </p:grpSpPr>
        <p:sp>
          <p:nvSpPr>
            <p:cNvPr id="661" name="Google Shape;661;p11"/>
            <p:cNvSpPr/>
            <p:nvPr/>
          </p:nvSpPr>
          <p:spPr>
            <a:xfrm>
              <a:off x="-1" y="4765780"/>
              <a:ext cx="7848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-1" y="5214907"/>
              <a:ext cx="7992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0" y="5894147"/>
              <a:ext cx="12204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11"/>
            <p:cNvSpPr/>
            <p:nvPr/>
          </p:nvSpPr>
          <p:spPr>
            <a:xfrm>
              <a:off x="0" y="6755056"/>
              <a:ext cx="12204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11"/>
            <p:cNvSpPr/>
            <p:nvPr/>
          </p:nvSpPr>
          <p:spPr>
            <a:xfrm rot="5400000">
              <a:off x="1518135" y="5655768"/>
              <a:ext cx="2448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11"/>
            <p:cNvSpPr/>
            <p:nvPr/>
          </p:nvSpPr>
          <p:spPr>
            <a:xfrm rot="4612175">
              <a:off x="2348808" y="5612253"/>
              <a:ext cx="2628008" cy="36022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11"/>
            <p:cNvSpPr/>
            <p:nvPr/>
          </p:nvSpPr>
          <p:spPr>
            <a:xfrm rot="3975548">
              <a:off x="3320467" y="5632308"/>
              <a:ext cx="2771977" cy="36005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11"/>
            <p:cNvSpPr/>
            <p:nvPr/>
          </p:nvSpPr>
          <p:spPr>
            <a:xfrm rot="3290564">
              <a:off x="4068831" y="5593878"/>
              <a:ext cx="3204111" cy="35956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11"/>
            <p:cNvSpPr/>
            <p:nvPr/>
          </p:nvSpPr>
          <p:spPr>
            <a:xfrm rot="2565478">
              <a:off x="5314401" y="5723046"/>
              <a:ext cx="3459552" cy="35881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11"/>
            <p:cNvSpPr/>
            <p:nvPr/>
          </p:nvSpPr>
          <p:spPr>
            <a:xfrm rot="-4612062" flipH="1">
              <a:off x="421610" y="5648387"/>
              <a:ext cx="2591986" cy="36022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11"/>
            <p:cNvSpPr/>
            <p:nvPr/>
          </p:nvSpPr>
          <p:spPr>
            <a:xfrm rot="-3975617" flipH="1">
              <a:off x="-656211" y="5516415"/>
              <a:ext cx="3023978" cy="36005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11"/>
            <p:cNvSpPr/>
            <p:nvPr/>
          </p:nvSpPr>
          <p:spPr>
            <a:xfrm rot="-3289836" flipH="1">
              <a:off x="-217043" y="4885900"/>
              <a:ext cx="1079695" cy="35956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11"/>
            <p:cNvSpPr/>
            <p:nvPr/>
          </p:nvSpPr>
          <p:spPr>
            <a:xfrm rot="2043353">
              <a:off x="6148511" y="5601246"/>
              <a:ext cx="4756596" cy="35044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11"/>
            <p:cNvSpPr/>
            <p:nvPr/>
          </p:nvSpPr>
          <p:spPr>
            <a:xfrm rot="1173448">
              <a:off x="8495078" y="5748164"/>
              <a:ext cx="3815957" cy="35961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5" name="Google Shape;675;p11"/>
          <p:cNvSpPr/>
          <p:nvPr/>
        </p:nvSpPr>
        <p:spPr>
          <a:xfrm>
            <a:off x="-1" y="870474"/>
            <a:ext cx="8060400" cy="4553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11"/>
          <p:cNvSpPr/>
          <p:nvPr/>
        </p:nvSpPr>
        <p:spPr>
          <a:xfrm>
            <a:off x="8238066" y="0"/>
            <a:ext cx="3966000" cy="620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7" name="Google Shape;677;p11"/>
          <p:cNvGrpSpPr/>
          <p:nvPr/>
        </p:nvGrpSpPr>
        <p:grpSpPr>
          <a:xfrm>
            <a:off x="11909201" y="3546152"/>
            <a:ext cx="223218" cy="509635"/>
            <a:chOff x="6765330" y="1884432"/>
            <a:chExt cx="773988" cy="1767112"/>
          </a:xfrm>
        </p:grpSpPr>
        <p:sp>
          <p:nvSpPr>
            <p:cNvPr id="678" name="Google Shape;678;p11"/>
            <p:cNvSpPr/>
            <p:nvPr/>
          </p:nvSpPr>
          <p:spPr>
            <a:xfrm rot="-5400000">
              <a:off x="6268680" y="2381082"/>
              <a:ext cx="1755000" cy="761700"/>
            </a:xfrm>
            <a:prstGeom prst="roundRect">
              <a:avLst>
                <a:gd name="adj" fmla="val 16667"/>
              </a:avLst>
            </a:prstGeom>
            <a:solidFill>
              <a:srgbClr val="757070"/>
            </a:solidFill>
            <a:ln>
              <a:noFill/>
            </a:ln>
            <a:effectLst>
              <a:outerShdw blurRad="254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11"/>
            <p:cNvSpPr/>
            <p:nvPr/>
          </p:nvSpPr>
          <p:spPr>
            <a:xfrm rot="-5400000">
              <a:off x="6292517" y="2404744"/>
              <a:ext cx="1740300" cy="753300"/>
            </a:xfrm>
            <a:prstGeom prst="roundRect">
              <a:avLst>
                <a:gd name="adj" fmla="val 13997"/>
              </a:avLst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0" name="Google Shape;680;p11"/>
            <p:cNvGrpSpPr/>
            <p:nvPr/>
          </p:nvGrpSpPr>
          <p:grpSpPr>
            <a:xfrm>
              <a:off x="6898397" y="2119470"/>
              <a:ext cx="502500" cy="502500"/>
              <a:chOff x="9407860" y="962845"/>
              <a:chExt cx="502500" cy="502500"/>
            </a:xfrm>
          </p:grpSpPr>
          <p:sp>
            <p:nvSpPr>
              <p:cNvPr id="681" name="Google Shape;681;p11"/>
              <p:cNvSpPr/>
              <p:nvPr/>
            </p:nvSpPr>
            <p:spPr>
              <a:xfrm rot="5400000">
                <a:off x="9407860" y="962845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682;p11"/>
              <p:cNvSpPr/>
              <p:nvPr/>
            </p:nvSpPr>
            <p:spPr>
              <a:xfrm rot="5400000">
                <a:off x="9450251" y="1005353"/>
                <a:ext cx="417600" cy="417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3" name="Google Shape;683;p11"/>
              <p:cNvSpPr/>
              <p:nvPr/>
            </p:nvSpPr>
            <p:spPr>
              <a:xfrm rot="5400000">
                <a:off x="9497051" y="1052153"/>
                <a:ext cx="324000" cy="324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4" name="Google Shape;684;p11"/>
              <p:cNvSpPr/>
              <p:nvPr/>
            </p:nvSpPr>
            <p:spPr>
              <a:xfrm>
                <a:off x="9550050" y="1115112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5" name="Google Shape;685;p11"/>
            <p:cNvGrpSpPr/>
            <p:nvPr/>
          </p:nvGrpSpPr>
          <p:grpSpPr>
            <a:xfrm>
              <a:off x="6898397" y="2889543"/>
              <a:ext cx="502500" cy="502500"/>
              <a:chOff x="9433273" y="1666306"/>
              <a:chExt cx="502500" cy="502500"/>
            </a:xfrm>
          </p:grpSpPr>
          <p:sp>
            <p:nvSpPr>
              <p:cNvPr id="686" name="Google Shape;686;p11"/>
              <p:cNvSpPr/>
              <p:nvPr/>
            </p:nvSpPr>
            <p:spPr>
              <a:xfrm rot="5400000">
                <a:off x="9433273" y="1666306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11"/>
              <p:cNvSpPr/>
              <p:nvPr/>
            </p:nvSpPr>
            <p:spPr>
              <a:xfrm rot="5400000">
                <a:off x="9476020" y="1709059"/>
                <a:ext cx="417000" cy="417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p11"/>
              <p:cNvSpPr/>
              <p:nvPr/>
            </p:nvSpPr>
            <p:spPr>
              <a:xfrm rot="10800000" flipH="1">
                <a:off x="9581015" y="1848339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89" name="Google Shape;689;p11"/>
          <p:cNvGrpSpPr/>
          <p:nvPr/>
        </p:nvGrpSpPr>
        <p:grpSpPr>
          <a:xfrm>
            <a:off x="11909201" y="3546152"/>
            <a:ext cx="223218" cy="509635"/>
            <a:chOff x="6765330" y="1884432"/>
            <a:chExt cx="773988" cy="1767112"/>
          </a:xfrm>
        </p:grpSpPr>
        <p:sp>
          <p:nvSpPr>
            <p:cNvPr id="690" name="Google Shape;690;p11"/>
            <p:cNvSpPr/>
            <p:nvPr/>
          </p:nvSpPr>
          <p:spPr>
            <a:xfrm rot="-5400000">
              <a:off x="6268680" y="2381082"/>
              <a:ext cx="1755000" cy="761700"/>
            </a:xfrm>
            <a:prstGeom prst="roundRect">
              <a:avLst>
                <a:gd name="adj" fmla="val 16667"/>
              </a:avLst>
            </a:prstGeom>
            <a:solidFill>
              <a:srgbClr val="757070"/>
            </a:solidFill>
            <a:ln>
              <a:noFill/>
            </a:ln>
            <a:effectLst>
              <a:outerShdw blurRad="254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11"/>
            <p:cNvSpPr/>
            <p:nvPr/>
          </p:nvSpPr>
          <p:spPr>
            <a:xfrm rot="-5400000">
              <a:off x="6292517" y="2404744"/>
              <a:ext cx="1740300" cy="753300"/>
            </a:xfrm>
            <a:prstGeom prst="roundRect">
              <a:avLst>
                <a:gd name="adj" fmla="val 13997"/>
              </a:avLst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2" name="Google Shape;692;p11"/>
            <p:cNvGrpSpPr/>
            <p:nvPr/>
          </p:nvGrpSpPr>
          <p:grpSpPr>
            <a:xfrm>
              <a:off x="6898397" y="2119470"/>
              <a:ext cx="502500" cy="502500"/>
              <a:chOff x="9407860" y="962845"/>
              <a:chExt cx="502500" cy="502500"/>
            </a:xfrm>
          </p:grpSpPr>
          <p:sp>
            <p:nvSpPr>
              <p:cNvPr id="693" name="Google Shape;693;p11"/>
              <p:cNvSpPr/>
              <p:nvPr/>
            </p:nvSpPr>
            <p:spPr>
              <a:xfrm rot="5400000">
                <a:off x="9407860" y="962845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11"/>
              <p:cNvSpPr/>
              <p:nvPr/>
            </p:nvSpPr>
            <p:spPr>
              <a:xfrm rot="5400000">
                <a:off x="9450251" y="1005353"/>
                <a:ext cx="417600" cy="417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11"/>
              <p:cNvSpPr/>
              <p:nvPr/>
            </p:nvSpPr>
            <p:spPr>
              <a:xfrm rot="5400000">
                <a:off x="9497051" y="1052153"/>
                <a:ext cx="324000" cy="324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11"/>
              <p:cNvSpPr/>
              <p:nvPr/>
            </p:nvSpPr>
            <p:spPr>
              <a:xfrm>
                <a:off x="9550050" y="1115112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7" name="Google Shape;697;p11"/>
            <p:cNvGrpSpPr/>
            <p:nvPr/>
          </p:nvGrpSpPr>
          <p:grpSpPr>
            <a:xfrm>
              <a:off x="6898397" y="2889543"/>
              <a:ext cx="502500" cy="502500"/>
              <a:chOff x="9433273" y="1666306"/>
              <a:chExt cx="502500" cy="502500"/>
            </a:xfrm>
          </p:grpSpPr>
          <p:sp>
            <p:nvSpPr>
              <p:cNvPr id="698" name="Google Shape;698;p11"/>
              <p:cNvSpPr/>
              <p:nvPr/>
            </p:nvSpPr>
            <p:spPr>
              <a:xfrm rot="5400000">
                <a:off x="9433273" y="1666306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11"/>
              <p:cNvSpPr/>
              <p:nvPr/>
            </p:nvSpPr>
            <p:spPr>
              <a:xfrm rot="5400000">
                <a:off x="9476020" y="1709059"/>
                <a:ext cx="417000" cy="417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11"/>
              <p:cNvSpPr/>
              <p:nvPr/>
            </p:nvSpPr>
            <p:spPr>
              <a:xfrm rot="10800000" flipH="1">
                <a:off x="9581015" y="1848339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01" name="Google Shape;701;p11"/>
          <p:cNvSpPr/>
          <p:nvPr/>
        </p:nvSpPr>
        <p:spPr>
          <a:xfrm>
            <a:off x="-1" y="870474"/>
            <a:ext cx="8060400" cy="4553700"/>
          </a:xfrm>
          <a:prstGeom prst="rect">
            <a:avLst/>
          </a:prstGeom>
          <a:solidFill>
            <a:srgbClr val="000000">
              <a:alpha val="43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2" name="Google Shape;702;p11"/>
          <p:cNvGrpSpPr/>
          <p:nvPr/>
        </p:nvGrpSpPr>
        <p:grpSpPr>
          <a:xfrm>
            <a:off x="895750" y="1652324"/>
            <a:ext cx="2218747" cy="3816955"/>
            <a:chOff x="823561" y="1566498"/>
            <a:chExt cx="2218747" cy="3816955"/>
          </a:xfrm>
        </p:grpSpPr>
        <p:sp>
          <p:nvSpPr>
            <p:cNvPr id="703" name="Google Shape;703;p11"/>
            <p:cNvSpPr/>
            <p:nvPr/>
          </p:nvSpPr>
          <p:spPr>
            <a:xfrm>
              <a:off x="823561" y="1750074"/>
              <a:ext cx="2141100" cy="3606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1"/>
            <p:cNvSpPr/>
            <p:nvPr/>
          </p:nvSpPr>
          <p:spPr>
            <a:xfrm rot="-5400000">
              <a:off x="24461" y="2365606"/>
              <a:ext cx="3816955" cy="2218739"/>
            </a:xfrm>
            <a:custGeom>
              <a:avLst/>
              <a:gdLst/>
              <a:ahLst/>
              <a:cxnLst/>
              <a:rect l="l" t="t" r="r" b="b"/>
              <a:pathLst>
                <a:path w="3816955" h="2218739" extrusionOk="0">
                  <a:moveTo>
                    <a:pt x="3816955" y="0"/>
                  </a:moveTo>
                  <a:lnTo>
                    <a:pt x="3816955" y="180000"/>
                  </a:lnTo>
                  <a:lnTo>
                    <a:pt x="3809199" y="180000"/>
                  </a:lnTo>
                  <a:cubicBezTo>
                    <a:pt x="3809199" y="799580"/>
                    <a:pt x="3809197" y="1419159"/>
                    <a:pt x="3809197" y="2038739"/>
                  </a:cubicBezTo>
                  <a:lnTo>
                    <a:pt x="3802932" y="2218739"/>
                  </a:lnTo>
                  <a:lnTo>
                    <a:pt x="4141" y="2218739"/>
                  </a:lnTo>
                  <a:lnTo>
                    <a:pt x="4141" y="2038739"/>
                  </a:lnTo>
                  <a:lnTo>
                    <a:pt x="3630248" y="2038739"/>
                  </a:lnTo>
                  <a:lnTo>
                    <a:pt x="3630248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5" name="Google Shape;705;p11"/>
            <p:cNvGrpSpPr/>
            <p:nvPr/>
          </p:nvGrpSpPr>
          <p:grpSpPr>
            <a:xfrm>
              <a:off x="1113044" y="3457312"/>
              <a:ext cx="282852" cy="425374"/>
              <a:chOff x="5848350" y="3057525"/>
              <a:chExt cx="491489" cy="739139"/>
            </a:xfrm>
          </p:grpSpPr>
          <p:sp>
            <p:nvSpPr>
              <p:cNvPr id="706" name="Google Shape;706;p11"/>
              <p:cNvSpPr/>
              <p:nvPr/>
            </p:nvSpPr>
            <p:spPr>
              <a:xfrm>
                <a:off x="5848350" y="3057525"/>
                <a:ext cx="165734" cy="739139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739139" extrusionOk="0">
                    <a:moveTo>
                      <a:pt x="82868" y="0"/>
                    </a:moveTo>
                    <a:lnTo>
                      <a:pt x="82868" y="0"/>
                    </a:lnTo>
                    <a:cubicBezTo>
                      <a:pt x="128588" y="0"/>
                      <a:pt x="165735" y="37148"/>
                      <a:pt x="165735" y="82868"/>
                    </a:cubicBezTo>
                    <a:lnTo>
                      <a:pt x="165735" y="656273"/>
                    </a:lnTo>
                    <a:cubicBezTo>
                      <a:pt x="165735" y="701993"/>
                      <a:pt x="128588" y="739140"/>
                      <a:pt x="82868" y="739140"/>
                    </a:cubicBezTo>
                    <a:lnTo>
                      <a:pt x="82868" y="739140"/>
                    </a:lnTo>
                    <a:cubicBezTo>
                      <a:pt x="37148" y="739140"/>
                      <a:pt x="0" y="701993"/>
                      <a:pt x="0" y="656273"/>
                    </a:cubicBezTo>
                    <a:lnTo>
                      <a:pt x="0" y="82868"/>
                    </a:lnTo>
                    <a:cubicBezTo>
                      <a:pt x="0" y="37148"/>
                      <a:pt x="37148" y="0"/>
                      <a:pt x="82868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11"/>
              <p:cNvSpPr/>
              <p:nvPr/>
            </p:nvSpPr>
            <p:spPr>
              <a:xfrm>
                <a:off x="5886450" y="3529012"/>
                <a:ext cx="8953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71450" extrusionOk="0">
                    <a:moveTo>
                      <a:pt x="44768" y="0"/>
                    </a:moveTo>
                    <a:cubicBezTo>
                      <a:pt x="69533" y="0"/>
                      <a:pt x="89535" y="20002"/>
                      <a:pt x="89535" y="44768"/>
                    </a:cubicBezTo>
                    <a:cubicBezTo>
                      <a:pt x="89535" y="63818"/>
                      <a:pt x="77153" y="80963"/>
                      <a:pt x="60008" y="86677"/>
                    </a:cubicBezTo>
                    <a:lnTo>
                      <a:pt x="63818" y="100965"/>
                    </a:lnTo>
                    <a:lnTo>
                      <a:pt x="82868" y="171450"/>
                    </a:lnTo>
                    <a:lnTo>
                      <a:pt x="44768" y="171450"/>
                    </a:lnTo>
                    <a:lnTo>
                      <a:pt x="6667" y="171450"/>
                    </a:lnTo>
                    <a:lnTo>
                      <a:pt x="25717" y="100965"/>
                    </a:lnTo>
                    <a:lnTo>
                      <a:pt x="29528" y="86677"/>
                    </a:lnTo>
                    <a:cubicBezTo>
                      <a:pt x="12383" y="80010"/>
                      <a:pt x="0" y="63818"/>
                      <a:pt x="0" y="44768"/>
                    </a:cubicBezTo>
                    <a:cubicBezTo>
                      <a:pt x="0" y="20002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11"/>
              <p:cNvSpPr/>
              <p:nvPr/>
            </p:nvSpPr>
            <p:spPr>
              <a:xfrm>
                <a:off x="5886450" y="3181350"/>
                <a:ext cx="453389" cy="99059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99059" extrusionOk="0">
                    <a:moveTo>
                      <a:pt x="48578" y="0"/>
                    </a:moveTo>
                    <a:lnTo>
                      <a:pt x="403860" y="0"/>
                    </a:lnTo>
                    <a:cubicBezTo>
                      <a:pt x="430530" y="0"/>
                      <a:pt x="453390" y="21908"/>
                      <a:pt x="453390" y="49530"/>
                    </a:cubicBezTo>
                    <a:lnTo>
                      <a:pt x="453390" y="49530"/>
                    </a:lnTo>
                    <a:cubicBezTo>
                      <a:pt x="453390" y="76200"/>
                      <a:pt x="431483" y="99060"/>
                      <a:pt x="403860" y="99060"/>
                    </a:cubicBezTo>
                    <a:lnTo>
                      <a:pt x="48578" y="99060"/>
                    </a:lnTo>
                    <a:cubicBezTo>
                      <a:pt x="21908" y="99060"/>
                      <a:pt x="0" y="76200"/>
                      <a:pt x="0" y="49530"/>
                    </a:cubicBezTo>
                    <a:lnTo>
                      <a:pt x="0" y="49530"/>
                    </a:lnTo>
                    <a:cubicBezTo>
                      <a:pt x="0" y="22860"/>
                      <a:pt x="21908" y="0"/>
                      <a:pt x="48578" y="0"/>
                    </a:cubicBez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09" name="Google Shape;709;p11"/>
          <p:cNvGrpSpPr/>
          <p:nvPr/>
        </p:nvGrpSpPr>
        <p:grpSpPr>
          <a:xfrm>
            <a:off x="4264949" y="1655819"/>
            <a:ext cx="2218739" cy="3816955"/>
            <a:chOff x="4197564" y="1579619"/>
            <a:chExt cx="2218739" cy="3816955"/>
          </a:xfrm>
        </p:grpSpPr>
        <p:sp>
          <p:nvSpPr>
            <p:cNvPr id="710" name="Google Shape;710;p11"/>
            <p:cNvSpPr/>
            <p:nvPr/>
          </p:nvSpPr>
          <p:spPr>
            <a:xfrm>
              <a:off x="4316290" y="1763200"/>
              <a:ext cx="1966500" cy="3606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11"/>
            <p:cNvSpPr/>
            <p:nvPr/>
          </p:nvSpPr>
          <p:spPr>
            <a:xfrm rot="-5400000">
              <a:off x="3398456" y="2378727"/>
              <a:ext cx="3816955" cy="2218739"/>
            </a:xfrm>
            <a:custGeom>
              <a:avLst/>
              <a:gdLst/>
              <a:ahLst/>
              <a:cxnLst/>
              <a:rect l="l" t="t" r="r" b="b"/>
              <a:pathLst>
                <a:path w="3816955" h="2218739" extrusionOk="0">
                  <a:moveTo>
                    <a:pt x="3816955" y="0"/>
                  </a:moveTo>
                  <a:lnTo>
                    <a:pt x="3816955" y="180000"/>
                  </a:lnTo>
                  <a:lnTo>
                    <a:pt x="3809199" y="180000"/>
                  </a:lnTo>
                  <a:cubicBezTo>
                    <a:pt x="3809199" y="799580"/>
                    <a:pt x="3809197" y="1419159"/>
                    <a:pt x="3809197" y="2038739"/>
                  </a:cubicBezTo>
                  <a:lnTo>
                    <a:pt x="3802932" y="2218739"/>
                  </a:lnTo>
                  <a:lnTo>
                    <a:pt x="4141" y="2218739"/>
                  </a:lnTo>
                  <a:lnTo>
                    <a:pt x="4141" y="2038739"/>
                  </a:lnTo>
                  <a:lnTo>
                    <a:pt x="3630248" y="2038739"/>
                  </a:lnTo>
                  <a:lnTo>
                    <a:pt x="3630248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12" name="Google Shape;712;p11"/>
            <p:cNvGrpSpPr/>
            <p:nvPr/>
          </p:nvGrpSpPr>
          <p:grpSpPr>
            <a:xfrm>
              <a:off x="4487039" y="3470433"/>
              <a:ext cx="282852" cy="425374"/>
              <a:chOff x="5848350" y="3057525"/>
              <a:chExt cx="491489" cy="739139"/>
            </a:xfrm>
          </p:grpSpPr>
          <p:sp>
            <p:nvSpPr>
              <p:cNvPr id="713" name="Google Shape;713;p11"/>
              <p:cNvSpPr/>
              <p:nvPr/>
            </p:nvSpPr>
            <p:spPr>
              <a:xfrm>
                <a:off x="5848350" y="3057525"/>
                <a:ext cx="165734" cy="739139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739139" extrusionOk="0">
                    <a:moveTo>
                      <a:pt x="82868" y="0"/>
                    </a:moveTo>
                    <a:lnTo>
                      <a:pt x="82868" y="0"/>
                    </a:lnTo>
                    <a:cubicBezTo>
                      <a:pt x="128588" y="0"/>
                      <a:pt x="165735" y="37148"/>
                      <a:pt x="165735" y="82868"/>
                    </a:cubicBezTo>
                    <a:lnTo>
                      <a:pt x="165735" y="656273"/>
                    </a:lnTo>
                    <a:cubicBezTo>
                      <a:pt x="165735" y="701993"/>
                      <a:pt x="128588" y="739140"/>
                      <a:pt x="82868" y="739140"/>
                    </a:cubicBezTo>
                    <a:lnTo>
                      <a:pt x="82868" y="739140"/>
                    </a:lnTo>
                    <a:cubicBezTo>
                      <a:pt x="37148" y="739140"/>
                      <a:pt x="0" y="701993"/>
                      <a:pt x="0" y="656273"/>
                    </a:cubicBezTo>
                    <a:lnTo>
                      <a:pt x="0" y="82868"/>
                    </a:lnTo>
                    <a:cubicBezTo>
                      <a:pt x="0" y="37148"/>
                      <a:pt x="37148" y="0"/>
                      <a:pt x="82868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11"/>
              <p:cNvSpPr/>
              <p:nvPr/>
            </p:nvSpPr>
            <p:spPr>
              <a:xfrm>
                <a:off x="5886450" y="3529012"/>
                <a:ext cx="8953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71450" extrusionOk="0">
                    <a:moveTo>
                      <a:pt x="44768" y="0"/>
                    </a:moveTo>
                    <a:cubicBezTo>
                      <a:pt x="69533" y="0"/>
                      <a:pt x="89535" y="20002"/>
                      <a:pt x="89535" y="44768"/>
                    </a:cubicBezTo>
                    <a:cubicBezTo>
                      <a:pt x="89535" y="63818"/>
                      <a:pt x="77153" y="80963"/>
                      <a:pt x="60008" y="86677"/>
                    </a:cubicBezTo>
                    <a:lnTo>
                      <a:pt x="63818" y="100965"/>
                    </a:lnTo>
                    <a:lnTo>
                      <a:pt x="82868" y="171450"/>
                    </a:lnTo>
                    <a:lnTo>
                      <a:pt x="44768" y="171450"/>
                    </a:lnTo>
                    <a:lnTo>
                      <a:pt x="6667" y="171450"/>
                    </a:lnTo>
                    <a:lnTo>
                      <a:pt x="25717" y="100965"/>
                    </a:lnTo>
                    <a:lnTo>
                      <a:pt x="29528" y="86677"/>
                    </a:lnTo>
                    <a:cubicBezTo>
                      <a:pt x="12383" y="80010"/>
                      <a:pt x="0" y="63818"/>
                      <a:pt x="0" y="44768"/>
                    </a:cubicBezTo>
                    <a:cubicBezTo>
                      <a:pt x="0" y="20002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11"/>
              <p:cNvSpPr/>
              <p:nvPr/>
            </p:nvSpPr>
            <p:spPr>
              <a:xfrm>
                <a:off x="5886450" y="3181350"/>
                <a:ext cx="453389" cy="99059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99059" extrusionOk="0">
                    <a:moveTo>
                      <a:pt x="48578" y="0"/>
                    </a:moveTo>
                    <a:lnTo>
                      <a:pt x="403860" y="0"/>
                    </a:lnTo>
                    <a:cubicBezTo>
                      <a:pt x="430530" y="0"/>
                      <a:pt x="453390" y="21908"/>
                      <a:pt x="453390" y="49530"/>
                    </a:cubicBezTo>
                    <a:lnTo>
                      <a:pt x="453390" y="49530"/>
                    </a:lnTo>
                    <a:cubicBezTo>
                      <a:pt x="453390" y="76200"/>
                      <a:pt x="431483" y="99060"/>
                      <a:pt x="403860" y="99060"/>
                    </a:cubicBezTo>
                    <a:lnTo>
                      <a:pt x="48578" y="99060"/>
                    </a:lnTo>
                    <a:cubicBezTo>
                      <a:pt x="21908" y="99060"/>
                      <a:pt x="0" y="76200"/>
                      <a:pt x="0" y="49530"/>
                    </a:cubicBezTo>
                    <a:lnTo>
                      <a:pt x="0" y="49530"/>
                    </a:lnTo>
                    <a:cubicBezTo>
                      <a:pt x="0" y="22860"/>
                      <a:pt x="21908" y="0"/>
                      <a:pt x="48578" y="0"/>
                    </a:cubicBez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16" name="Google Shape;716;p11"/>
          <p:cNvGrpSpPr/>
          <p:nvPr/>
        </p:nvGrpSpPr>
        <p:grpSpPr>
          <a:xfrm>
            <a:off x="1494567" y="2118434"/>
            <a:ext cx="1006723" cy="1000635"/>
            <a:chOff x="2844616" y="1554494"/>
            <a:chExt cx="1453332" cy="1444543"/>
          </a:xfrm>
        </p:grpSpPr>
        <p:sp>
          <p:nvSpPr>
            <p:cNvPr id="717" name="Google Shape;717;p11"/>
            <p:cNvSpPr/>
            <p:nvPr/>
          </p:nvSpPr>
          <p:spPr>
            <a:xfrm>
              <a:off x="2844616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11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1"/>
            <p:cNvSpPr/>
            <p:nvPr/>
          </p:nvSpPr>
          <p:spPr>
            <a:xfrm rot="-5400000">
              <a:off x="4179902" y="1591939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11"/>
            <p:cNvSpPr/>
            <p:nvPr/>
          </p:nvSpPr>
          <p:spPr>
            <a:xfrm rot="-5400000">
              <a:off x="4186624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11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11"/>
            <p:cNvSpPr/>
            <p:nvPr/>
          </p:nvSpPr>
          <p:spPr>
            <a:xfrm rot="-5400000">
              <a:off x="2898540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11"/>
            <p:cNvSpPr/>
            <p:nvPr/>
          </p:nvSpPr>
          <p:spPr>
            <a:xfrm rot="5400000" flipH="1">
              <a:off x="3527006" y="222706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11"/>
            <p:cNvSpPr txBox="1"/>
            <p:nvPr/>
          </p:nvSpPr>
          <p:spPr>
            <a:xfrm>
              <a:off x="2937928" y="1954954"/>
              <a:ext cx="12921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6</a:t>
              </a:r>
              <a:r>
                <a:rPr lang="en" sz="11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.1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TITLE ONE</a:t>
              </a:r>
              <a:endParaRPr sz="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25" name="Google Shape;725;p11"/>
          <p:cNvGrpSpPr/>
          <p:nvPr/>
        </p:nvGrpSpPr>
        <p:grpSpPr>
          <a:xfrm>
            <a:off x="4879924" y="2116830"/>
            <a:ext cx="1012673" cy="1000635"/>
            <a:chOff x="2836027" y="1554494"/>
            <a:chExt cx="1461921" cy="1444543"/>
          </a:xfrm>
        </p:grpSpPr>
        <p:sp>
          <p:nvSpPr>
            <p:cNvPr id="726" name="Google Shape;726;p11"/>
            <p:cNvSpPr/>
            <p:nvPr/>
          </p:nvSpPr>
          <p:spPr>
            <a:xfrm>
              <a:off x="2844616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11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11"/>
            <p:cNvSpPr/>
            <p:nvPr/>
          </p:nvSpPr>
          <p:spPr>
            <a:xfrm rot="-5400000">
              <a:off x="4179902" y="1591939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11"/>
            <p:cNvSpPr/>
            <p:nvPr/>
          </p:nvSpPr>
          <p:spPr>
            <a:xfrm rot="-5400000">
              <a:off x="4186624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11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1"/>
            <p:cNvSpPr/>
            <p:nvPr/>
          </p:nvSpPr>
          <p:spPr>
            <a:xfrm rot="-5400000">
              <a:off x="2898540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11"/>
            <p:cNvSpPr/>
            <p:nvPr/>
          </p:nvSpPr>
          <p:spPr>
            <a:xfrm rot="5400000" flipH="1">
              <a:off x="3527006" y="222706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11"/>
            <p:cNvSpPr txBox="1"/>
            <p:nvPr/>
          </p:nvSpPr>
          <p:spPr>
            <a:xfrm>
              <a:off x="2836027" y="1920214"/>
              <a:ext cx="14241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6</a:t>
              </a:r>
              <a:r>
                <a:rPr lang="en" sz="11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.2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TITLE TWO</a:t>
              </a:r>
              <a:endParaRPr sz="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34" name="Google Shape;734;p11"/>
          <p:cNvGrpSpPr/>
          <p:nvPr/>
        </p:nvGrpSpPr>
        <p:grpSpPr>
          <a:xfrm>
            <a:off x="8462776" y="1930000"/>
            <a:ext cx="3264999" cy="4361248"/>
            <a:chOff x="8462776" y="1930000"/>
            <a:chExt cx="3264999" cy="4361248"/>
          </a:xfrm>
        </p:grpSpPr>
        <p:sp>
          <p:nvSpPr>
            <p:cNvPr id="735" name="Google Shape;735;p11"/>
            <p:cNvSpPr/>
            <p:nvPr/>
          </p:nvSpPr>
          <p:spPr>
            <a:xfrm>
              <a:off x="8902188" y="2336182"/>
              <a:ext cx="2357100" cy="3864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F7F7F7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6" name="Google Shape;736;p11"/>
            <p:cNvGrpSpPr/>
            <p:nvPr/>
          </p:nvGrpSpPr>
          <p:grpSpPr>
            <a:xfrm>
              <a:off x="9081625" y="2657531"/>
              <a:ext cx="2003204" cy="2938616"/>
              <a:chOff x="2791645" y="2143693"/>
              <a:chExt cx="2284937" cy="3669600"/>
            </a:xfrm>
          </p:grpSpPr>
          <p:sp>
            <p:nvSpPr>
              <p:cNvPr id="737" name="Google Shape;737;p11"/>
              <p:cNvSpPr/>
              <p:nvPr/>
            </p:nvSpPr>
            <p:spPr>
              <a:xfrm>
                <a:off x="2791645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11"/>
              <p:cNvSpPr/>
              <p:nvPr/>
            </p:nvSpPr>
            <p:spPr>
              <a:xfrm>
                <a:off x="3555664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11"/>
              <p:cNvSpPr/>
              <p:nvPr/>
            </p:nvSpPr>
            <p:spPr>
              <a:xfrm>
                <a:off x="4319682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40" name="Google Shape;740;p11"/>
            <p:cNvSpPr/>
            <p:nvPr/>
          </p:nvSpPr>
          <p:spPr>
            <a:xfrm rot="-5400000">
              <a:off x="9985720" y="636992"/>
              <a:ext cx="201600" cy="28002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11"/>
            <p:cNvSpPr/>
            <p:nvPr/>
          </p:nvSpPr>
          <p:spPr>
            <a:xfrm>
              <a:off x="8462776" y="1934724"/>
              <a:ext cx="217500" cy="4329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11"/>
            <p:cNvSpPr/>
            <p:nvPr/>
          </p:nvSpPr>
          <p:spPr>
            <a:xfrm>
              <a:off x="11487475" y="1930000"/>
              <a:ext cx="240300" cy="4329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11"/>
            <p:cNvSpPr/>
            <p:nvPr/>
          </p:nvSpPr>
          <p:spPr>
            <a:xfrm flipH="1">
              <a:off x="8941466" y="2356814"/>
              <a:ext cx="206415" cy="3493610"/>
            </a:xfrm>
            <a:custGeom>
              <a:avLst/>
              <a:gdLst/>
              <a:ahLst/>
              <a:cxnLst/>
              <a:rect l="l" t="t" r="r" b="b"/>
              <a:pathLst>
                <a:path w="310398" h="4990871" extrusionOk="0">
                  <a:moveTo>
                    <a:pt x="298286" y="0"/>
                  </a:moveTo>
                  <a:lnTo>
                    <a:pt x="19219" y="538113"/>
                  </a:lnTo>
                  <a:cubicBezTo>
                    <a:pt x="15182" y="2187263"/>
                    <a:pt x="4037" y="2924271"/>
                    <a:pt x="0" y="4573421"/>
                  </a:cubicBezTo>
                  <a:lnTo>
                    <a:pt x="310398" y="4990871"/>
                  </a:lnTo>
                  <a:cubicBezTo>
                    <a:pt x="306361" y="3327247"/>
                    <a:pt x="302323" y="1663624"/>
                    <a:pt x="298286" y="0"/>
                  </a:cubicBezTo>
                  <a:close/>
                </a:path>
              </a:pathLst>
            </a:custGeom>
            <a:gradFill>
              <a:gsLst>
                <a:gs pos="0">
                  <a:srgbClr val="757070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BFBFBF"/>
                </a:gs>
                <a:gs pos="100000">
                  <a:srgbClr val="757070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11"/>
            <p:cNvSpPr/>
            <p:nvPr/>
          </p:nvSpPr>
          <p:spPr>
            <a:xfrm>
              <a:off x="11042869" y="2338703"/>
              <a:ext cx="194277" cy="3493610"/>
            </a:xfrm>
            <a:custGeom>
              <a:avLst/>
              <a:gdLst/>
              <a:ahLst/>
              <a:cxnLst/>
              <a:rect l="l" t="t" r="r" b="b"/>
              <a:pathLst>
                <a:path w="292146" h="4990871" extrusionOk="0">
                  <a:moveTo>
                    <a:pt x="280034" y="0"/>
                  </a:moveTo>
                  <a:lnTo>
                    <a:pt x="967" y="538113"/>
                  </a:lnTo>
                  <a:cubicBezTo>
                    <a:pt x="-3070" y="2187263"/>
                    <a:pt x="7109" y="3066160"/>
                    <a:pt x="3072" y="4715310"/>
                  </a:cubicBezTo>
                  <a:lnTo>
                    <a:pt x="292146" y="4990871"/>
                  </a:lnTo>
                  <a:cubicBezTo>
                    <a:pt x="288109" y="3327247"/>
                    <a:pt x="284071" y="1663624"/>
                    <a:pt x="280034" y="0"/>
                  </a:cubicBezTo>
                  <a:close/>
                </a:path>
              </a:pathLst>
            </a:custGeom>
            <a:gradFill>
              <a:gsLst>
                <a:gs pos="0">
                  <a:srgbClr val="757070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BFBFBF"/>
                </a:gs>
                <a:gs pos="100000">
                  <a:srgbClr val="757070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11"/>
            <p:cNvSpPr/>
            <p:nvPr/>
          </p:nvSpPr>
          <p:spPr>
            <a:xfrm>
              <a:off x="8954162" y="2364688"/>
              <a:ext cx="2267228" cy="368424"/>
            </a:xfrm>
            <a:custGeom>
              <a:avLst/>
              <a:gdLst/>
              <a:ahLst/>
              <a:cxnLst/>
              <a:rect l="l" t="t" r="r" b="b"/>
              <a:pathLst>
                <a:path w="2906702" h="472339" extrusionOk="0">
                  <a:moveTo>
                    <a:pt x="0" y="1"/>
                  </a:moveTo>
                  <a:lnTo>
                    <a:pt x="2906702" y="0"/>
                  </a:lnTo>
                  <a:lnTo>
                    <a:pt x="2670533" y="466284"/>
                  </a:lnTo>
                  <a:lnTo>
                    <a:pt x="224058" y="472339"/>
                  </a:ln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rgbClr val="AAABAD"/>
                </a:gs>
                <a:gs pos="20000">
                  <a:srgbClr val="AAABAD"/>
                </a:gs>
                <a:gs pos="100000">
                  <a:srgbClr val="3B3A4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11"/>
            <p:cNvSpPr/>
            <p:nvPr/>
          </p:nvSpPr>
          <p:spPr>
            <a:xfrm>
              <a:off x="8935262" y="5577607"/>
              <a:ext cx="2295567" cy="590424"/>
            </a:xfrm>
            <a:custGeom>
              <a:avLst/>
              <a:gdLst/>
              <a:ahLst/>
              <a:cxnLst/>
              <a:rect l="l" t="t" r="r" b="b"/>
              <a:pathLst>
                <a:path w="2943035" h="756954" extrusionOk="0">
                  <a:moveTo>
                    <a:pt x="254336" y="0"/>
                  </a:moveTo>
                  <a:lnTo>
                    <a:pt x="2718976" y="24223"/>
                  </a:lnTo>
                  <a:lnTo>
                    <a:pt x="2930924" y="278560"/>
                  </a:lnTo>
                  <a:lnTo>
                    <a:pt x="2943035" y="756954"/>
                  </a:lnTo>
                  <a:lnTo>
                    <a:pt x="0" y="720621"/>
                  </a:lnTo>
                  <a:cubicBezTo>
                    <a:pt x="2018" y="579323"/>
                    <a:pt x="4037" y="438025"/>
                    <a:pt x="6055" y="296727"/>
                  </a:cubicBezTo>
                  <a:lnTo>
                    <a:pt x="254336" y="0"/>
                  </a:lnTo>
                  <a:close/>
                </a:path>
              </a:pathLst>
            </a:custGeom>
            <a:gradFill>
              <a:gsLst>
                <a:gs pos="0">
                  <a:srgbClr val="AAABAD"/>
                </a:gs>
                <a:gs pos="20000">
                  <a:srgbClr val="AAABAD"/>
                </a:gs>
                <a:gs pos="58999">
                  <a:srgbClr val="818185"/>
                </a:gs>
                <a:gs pos="100000">
                  <a:srgbClr val="3B3A4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11"/>
            <p:cNvSpPr/>
            <p:nvPr/>
          </p:nvSpPr>
          <p:spPr>
            <a:xfrm rot="10800000">
              <a:off x="9955899" y="2284205"/>
              <a:ext cx="259800" cy="387600"/>
            </a:xfrm>
            <a:prstGeom prst="trapezoid">
              <a:avLst>
                <a:gd name="adj" fmla="val 25000"/>
              </a:avLst>
            </a:prstGeom>
            <a:solidFill>
              <a:srgbClr val="FFFFFF"/>
            </a:solidFill>
            <a:ln>
              <a:noFill/>
            </a:ln>
            <a:effectLst>
              <a:outerShdw blurRad="127000" sx="120000" sy="120000" algn="ctr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11"/>
            <p:cNvSpPr/>
            <p:nvPr/>
          </p:nvSpPr>
          <p:spPr>
            <a:xfrm>
              <a:off x="9268757" y="4572313"/>
              <a:ext cx="1665300" cy="84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CCCCC"/>
                </a:gs>
                <a:gs pos="25000">
                  <a:srgbClr val="666666"/>
                </a:gs>
                <a:gs pos="76000">
                  <a:srgbClr val="B7B7B7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1882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11"/>
            <p:cNvSpPr/>
            <p:nvPr/>
          </p:nvSpPr>
          <p:spPr>
            <a:xfrm>
              <a:off x="11250446" y="2137895"/>
              <a:ext cx="255946" cy="4153353"/>
            </a:xfrm>
            <a:custGeom>
              <a:avLst/>
              <a:gdLst/>
              <a:ahLst/>
              <a:cxnLst/>
              <a:rect l="l" t="t" r="r" b="b"/>
              <a:pathLst>
                <a:path w="328136" h="5324811" extrusionOk="0">
                  <a:moveTo>
                    <a:pt x="296725" y="0"/>
                  </a:moveTo>
                  <a:lnTo>
                    <a:pt x="12110" y="254336"/>
                  </a:lnTo>
                  <a:cubicBezTo>
                    <a:pt x="8073" y="1903486"/>
                    <a:pt x="4037" y="3552635"/>
                    <a:pt x="0" y="5201785"/>
                  </a:cubicBezTo>
                  <a:cubicBezTo>
                    <a:pt x="104964" y="5282527"/>
                    <a:pt x="223172" y="5244069"/>
                    <a:pt x="328136" y="5324811"/>
                  </a:cubicBezTo>
                  <a:cubicBezTo>
                    <a:pt x="322080" y="3510141"/>
                    <a:pt x="302781" y="1814670"/>
                    <a:pt x="296725" y="0"/>
                  </a:cubicBez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11"/>
            <p:cNvSpPr/>
            <p:nvPr/>
          </p:nvSpPr>
          <p:spPr>
            <a:xfrm flipH="1">
              <a:off x="8670651" y="2133958"/>
              <a:ext cx="251224" cy="4141834"/>
            </a:xfrm>
            <a:custGeom>
              <a:avLst/>
              <a:gdLst/>
              <a:ahLst/>
              <a:cxnLst/>
              <a:rect l="l" t="t" r="r" b="b"/>
              <a:pathLst>
                <a:path w="322082" h="5310044" extrusionOk="0">
                  <a:moveTo>
                    <a:pt x="296725" y="0"/>
                  </a:moveTo>
                  <a:lnTo>
                    <a:pt x="12110" y="254336"/>
                  </a:lnTo>
                  <a:cubicBezTo>
                    <a:pt x="8073" y="1903486"/>
                    <a:pt x="4037" y="3552635"/>
                    <a:pt x="0" y="5201785"/>
                  </a:cubicBezTo>
                  <a:lnTo>
                    <a:pt x="322082" y="5310044"/>
                  </a:lnTo>
                  <a:cubicBezTo>
                    <a:pt x="315837" y="3546652"/>
                    <a:pt x="302970" y="1763392"/>
                    <a:pt x="296725" y="0"/>
                  </a:cubicBez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1"/>
            <p:cNvSpPr/>
            <p:nvPr/>
          </p:nvSpPr>
          <p:spPr>
            <a:xfrm>
              <a:off x="8694296" y="2133167"/>
              <a:ext cx="2796247" cy="217276"/>
            </a:xfrm>
            <a:custGeom>
              <a:avLst/>
              <a:gdLst/>
              <a:ahLst/>
              <a:cxnLst/>
              <a:rect l="l" t="t" r="r" b="b"/>
              <a:pathLst>
                <a:path w="3584932" h="278559" extrusionOk="0">
                  <a:moveTo>
                    <a:pt x="0" y="12112"/>
                  </a:moveTo>
                  <a:lnTo>
                    <a:pt x="3584932" y="0"/>
                  </a:lnTo>
                  <a:lnTo>
                    <a:pt x="3300317" y="278559"/>
                  </a:lnTo>
                  <a:lnTo>
                    <a:pt x="278558" y="272504"/>
                  </a:lnTo>
                  <a:lnTo>
                    <a:pt x="0" y="12112"/>
                  </a:ln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2" name="Google Shape;752;p11"/>
          <p:cNvGrpSpPr/>
          <p:nvPr/>
        </p:nvGrpSpPr>
        <p:grpSpPr>
          <a:xfrm>
            <a:off x="9591914" y="777314"/>
            <a:ext cx="1006723" cy="1000635"/>
            <a:chOff x="2844615" y="1554494"/>
            <a:chExt cx="1453332" cy="1444543"/>
          </a:xfrm>
        </p:grpSpPr>
        <p:sp>
          <p:nvSpPr>
            <p:cNvPr id="753" name="Google Shape;753;p11"/>
            <p:cNvSpPr/>
            <p:nvPr/>
          </p:nvSpPr>
          <p:spPr>
            <a:xfrm>
              <a:off x="2844615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1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1"/>
            <p:cNvSpPr/>
            <p:nvPr/>
          </p:nvSpPr>
          <p:spPr>
            <a:xfrm rot="-5400000">
              <a:off x="4179902" y="159193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11"/>
            <p:cNvSpPr/>
            <p:nvPr/>
          </p:nvSpPr>
          <p:spPr>
            <a:xfrm rot="-5400000">
              <a:off x="4186623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11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11"/>
            <p:cNvSpPr/>
            <p:nvPr/>
          </p:nvSpPr>
          <p:spPr>
            <a:xfrm rot="-5400000">
              <a:off x="2898541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11"/>
            <p:cNvSpPr/>
            <p:nvPr/>
          </p:nvSpPr>
          <p:spPr>
            <a:xfrm rot="5400000" flipH="1">
              <a:off x="3527005" y="2227063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1"/>
            <p:cNvSpPr txBox="1"/>
            <p:nvPr/>
          </p:nvSpPr>
          <p:spPr>
            <a:xfrm>
              <a:off x="3040531" y="1704847"/>
              <a:ext cx="1059000" cy="115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>
                  <a:latin typeface="Roboto"/>
                  <a:ea typeface="Roboto"/>
                  <a:cs typeface="Roboto"/>
                  <a:sym typeface="Roboto"/>
                </a:rPr>
                <a:t>6</a:t>
              </a:r>
              <a:r>
                <a:rPr lang="en" sz="28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FLOOR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61" name="Google Shape;761;p11"/>
          <p:cNvSpPr txBox="1"/>
          <p:nvPr/>
        </p:nvSpPr>
        <p:spPr>
          <a:xfrm rot="5400000">
            <a:off x="-679350" y="47507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762" name="Google Shape;762;p11"/>
          <p:cNvSpPr/>
          <p:nvPr/>
        </p:nvSpPr>
        <p:spPr>
          <a:xfrm>
            <a:off x="7612380" y="5292"/>
            <a:ext cx="659316" cy="6207021"/>
          </a:xfrm>
          <a:custGeom>
            <a:avLst/>
            <a:gdLst/>
            <a:ahLst/>
            <a:cxnLst/>
            <a:rect l="l" t="t" r="r" b="b"/>
            <a:pathLst>
              <a:path w="1968108" h="6207021" extrusionOk="0">
                <a:moveTo>
                  <a:pt x="1943885" y="0"/>
                </a:moveTo>
                <a:lnTo>
                  <a:pt x="15709" y="842722"/>
                </a:lnTo>
                <a:cubicBezTo>
                  <a:pt x="16538" y="2061592"/>
                  <a:pt x="-801" y="4158529"/>
                  <a:pt x="28" y="5377399"/>
                </a:cubicBezTo>
                <a:lnTo>
                  <a:pt x="1968108" y="6207021"/>
                </a:lnTo>
                <a:cubicBezTo>
                  <a:pt x="1962052" y="4420610"/>
                  <a:pt x="1949941" y="1786411"/>
                  <a:pt x="19438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11"/>
          <p:cNvSpPr/>
          <p:nvPr/>
        </p:nvSpPr>
        <p:spPr>
          <a:xfrm>
            <a:off x="7629680" y="-21"/>
            <a:ext cx="659316" cy="6207021"/>
          </a:xfrm>
          <a:custGeom>
            <a:avLst/>
            <a:gdLst/>
            <a:ahLst/>
            <a:cxnLst/>
            <a:rect l="l" t="t" r="r" b="b"/>
            <a:pathLst>
              <a:path w="1968108" h="6207021" extrusionOk="0">
                <a:moveTo>
                  <a:pt x="1943885" y="0"/>
                </a:moveTo>
                <a:lnTo>
                  <a:pt x="15709" y="842722"/>
                </a:lnTo>
                <a:cubicBezTo>
                  <a:pt x="16538" y="2061592"/>
                  <a:pt x="-801" y="4158529"/>
                  <a:pt x="28" y="5377399"/>
                </a:cubicBezTo>
                <a:lnTo>
                  <a:pt x="1968108" y="6207021"/>
                </a:lnTo>
                <a:cubicBezTo>
                  <a:pt x="1962052" y="4420610"/>
                  <a:pt x="1949941" y="1786411"/>
                  <a:pt x="1943885" y="0"/>
                </a:cubicBezTo>
                <a:close/>
              </a:path>
            </a:pathLst>
          </a:custGeom>
          <a:solidFill>
            <a:srgbClr val="000000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Seventh Floor">
  <p:cSld name="CUSTOM_7">
    <p:bg>
      <p:bgPr>
        <a:solidFill>
          <a:srgbClr val="F3F3F3"/>
        </a:solidFill>
        <a:effectLst/>
      </p:bgPr>
    </p:bg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2"/>
          <p:cNvSpPr/>
          <p:nvPr/>
        </p:nvSpPr>
        <p:spPr>
          <a:xfrm>
            <a:off x="8467" y="4936067"/>
            <a:ext cx="12192000" cy="19281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6" name="Google Shape;766;p12"/>
          <p:cNvGrpSpPr/>
          <p:nvPr/>
        </p:nvGrpSpPr>
        <p:grpSpPr>
          <a:xfrm>
            <a:off x="-2844" y="5104339"/>
            <a:ext cx="12209801" cy="1767606"/>
            <a:chOff x="-2845" y="4143168"/>
            <a:chExt cx="12209801" cy="2822299"/>
          </a:xfrm>
        </p:grpSpPr>
        <p:sp>
          <p:nvSpPr>
            <p:cNvPr id="767" name="Google Shape;767;p12"/>
            <p:cNvSpPr/>
            <p:nvPr/>
          </p:nvSpPr>
          <p:spPr>
            <a:xfrm>
              <a:off x="-1" y="4765780"/>
              <a:ext cx="7848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2"/>
            <p:cNvSpPr/>
            <p:nvPr/>
          </p:nvSpPr>
          <p:spPr>
            <a:xfrm>
              <a:off x="-1" y="5214907"/>
              <a:ext cx="7992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12"/>
            <p:cNvSpPr/>
            <p:nvPr/>
          </p:nvSpPr>
          <p:spPr>
            <a:xfrm>
              <a:off x="0" y="5894147"/>
              <a:ext cx="12204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12"/>
            <p:cNvSpPr/>
            <p:nvPr/>
          </p:nvSpPr>
          <p:spPr>
            <a:xfrm>
              <a:off x="0" y="6755056"/>
              <a:ext cx="12204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12"/>
            <p:cNvSpPr/>
            <p:nvPr/>
          </p:nvSpPr>
          <p:spPr>
            <a:xfrm rot="5400000">
              <a:off x="1518135" y="5655768"/>
              <a:ext cx="2448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12"/>
            <p:cNvSpPr/>
            <p:nvPr/>
          </p:nvSpPr>
          <p:spPr>
            <a:xfrm rot="4612175">
              <a:off x="2348808" y="5612253"/>
              <a:ext cx="2628008" cy="36022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12"/>
            <p:cNvSpPr/>
            <p:nvPr/>
          </p:nvSpPr>
          <p:spPr>
            <a:xfrm rot="3975548">
              <a:off x="3320467" y="5632308"/>
              <a:ext cx="2771977" cy="36005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12"/>
            <p:cNvSpPr/>
            <p:nvPr/>
          </p:nvSpPr>
          <p:spPr>
            <a:xfrm rot="3290564">
              <a:off x="4068831" y="5593878"/>
              <a:ext cx="3204111" cy="35956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12"/>
            <p:cNvSpPr/>
            <p:nvPr/>
          </p:nvSpPr>
          <p:spPr>
            <a:xfrm rot="2565478">
              <a:off x="5314401" y="5723046"/>
              <a:ext cx="3459552" cy="35881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12"/>
            <p:cNvSpPr/>
            <p:nvPr/>
          </p:nvSpPr>
          <p:spPr>
            <a:xfrm rot="-4612062" flipH="1">
              <a:off x="421610" y="5648387"/>
              <a:ext cx="2591986" cy="36022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12"/>
            <p:cNvSpPr/>
            <p:nvPr/>
          </p:nvSpPr>
          <p:spPr>
            <a:xfrm rot="-3975617" flipH="1">
              <a:off x="-656211" y="5516415"/>
              <a:ext cx="3023978" cy="36005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12"/>
            <p:cNvSpPr/>
            <p:nvPr/>
          </p:nvSpPr>
          <p:spPr>
            <a:xfrm rot="-3289836" flipH="1">
              <a:off x="-217043" y="4885900"/>
              <a:ext cx="1079695" cy="35956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12"/>
            <p:cNvSpPr/>
            <p:nvPr/>
          </p:nvSpPr>
          <p:spPr>
            <a:xfrm rot="2043353">
              <a:off x="6148511" y="5601246"/>
              <a:ext cx="4756596" cy="35044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12"/>
            <p:cNvSpPr/>
            <p:nvPr/>
          </p:nvSpPr>
          <p:spPr>
            <a:xfrm rot="1173448">
              <a:off x="8495078" y="5748164"/>
              <a:ext cx="3815957" cy="35961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1" name="Google Shape;781;p12"/>
          <p:cNvSpPr/>
          <p:nvPr/>
        </p:nvSpPr>
        <p:spPr>
          <a:xfrm>
            <a:off x="-1" y="870474"/>
            <a:ext cx="8060400" cy="4553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Google Shape;782;p12"/>
          <p:cNvSpPr/>
          <p:nvPr/>
        </p:nvSpPr>
        <p:spPr>
          <a:xfrm>
            <a:off x="8238066" y="0"/>
            <a:ext cx="3966000" cy="6207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3" name="Google Shape;783;p12"/>
          <p:cNvGrpSpPr/>
          <p:nvPr/>
        </p:nvGrpSpPr>
        <p:grpSpPr>
          <a:xfrm>
            <a:off x="11909201" y="3546152"/>
            <a:ext cx="223218" cy="509635"/>
            <a:chOff x="6765330" y="1884432"/>
            <a:chExt cx="773988" cy="1767112"/>
          </a:xfrm>
        </p:grpSpPr>
        <p:sp>
          <p:nvSpPr>
            <p:cNvPr id="784" name="Google Shape;784;p12"/>
            <p:cNvSpPr/>
            <p:nvPr/>
          </p:nvSpPr>
          <p:spPr>
            <a:xfrm rot="-5400000">
              <a:off x="6268680" y="2381082"/>
              <a:ext cx="1755000" cy="761700"/>
            </a:xfrm>
            <a:prstGeom prst="roundRect">
              <a:avLst>
                <a:gd name="adj" fmla="val 16667"/>
              </a:avLst>
            </a:prstGeom>
            <a:solidFill>
              <a:srgbClr val="757070"/>
            </a:solidFill>
            <a:ln>
              <a:noFill/>
            </a:ln>
            <a:effectLst>
              <a:outerShdw blurRad="254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12"/>
            <p:cNvSpPr/>
            <p:nvPr/>
          </p:nvSpPr>
          <p:spPr>
            <a:xfrm rot="-5400000">
              <a:off x="6292517" y="2404744"/>
              <a:ext cx="1740300" cy="753300"/>
            </a:xfrm>
            <a:prstGeom prst="roundRect">
              <a:avLst>
                <a:gd name="adj" fmla="val 13997"/>
              </a:avLst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6" name="Google Shape;786;p12"/>
            <p:cNvGrpSpPr/>
            <p:nvPr/>
          </p:nvGrpSpPr>
          <p:grpSpPr>
            <a:xfrm>
              <a:off x="6898397" y="2119470"/>
              <a:ext cx="502500" cy="502500"/>
              <a:chOff x="9407860" y="962845"/>
              <a:chExt cx="502500" cy="502500"/>
            </a:xfrm>
          </p:grpSpPr>
          <p:sp>
            <p:nvSpPr>
              <p:cNvPr id="787" name="Google Shape;787;p12"/>
              <p:cNvSpPr/>
              <p:nvPr/>
            </p:nvSpPr>
            <p:spPr>
              <a:xfrm rot="5400000">
                <a:off x="9407860" y="962845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12"/>
              <p:cNvSpPr/>
              <p:nvPr/>
            </p:nvSpPr>
            <p:spPr>
              <a:xfrm rot="5400000">
                <a:off x="9450251" y="1005353"/>
                <a:ext cx="417600" cy="417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12"/>
              <p:cNvSpPr/>
              <p:nvPr/>
            </p:nvSpPr>
            <p:spPr>
              <a:xfrm rot="5400000">
                <a:off x="9497051" y="1052153"/>
                <a:ext cx="324000" cy="324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12"/>
              <p:cNvSpPr/>
              <p:nvPr/>
            </p:nvSpPr>
            <p:spPr>
              <a:xfrm>
                <a:off x="9550050" y="1115112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1" name="Google Shape;791;p12"/>
            <p:cNvGrpSpPr/>
            <p:nvPr/>
          </p:nvGrpSpPr>
          <p:grpSpPr>
            <a:xfrm>
              <a:off x="6898397" y="2889543"/>
              <a:ext cx="502500" cy="502500"/>
              <a:chOff x="9433273" y="1666306"/>
              <a:chExt cx="502500" cy="502500"/>
            </a:xfrm>
          </p:grpSpPr>
          <p:sp>
            <p:nvSpPr>
              <p:cNvPr id="792" name="Google Shape;792;p12"/>
              <p:cNvSpPr/>
              <p:nvPr/>
            </p:nvSpPr>
            <p:spPr>
              <a:xfrm rot="5400000">
                <a:off x="9433273" y="1666306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12"/>
              <p:cNvSpPr/>
              <p:nvPr/>
            </p:nvSpPr>
            <p:spPr>
              <a:xfrm rot="5400000">
                <a:off x="9476020" y="1709059"/>
                <a:ext cx="417000" cy="417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12"/>
              <p:cNvSpPr/>
              <p:nvPr/>
            </p:nvSpPr>
            <p:spPr>
              <a:xfrm rot="10800000" flipH="1">
                <a:off x="9581015" y="1848339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95" name="Google Shape;795;p12"/>
          <p:cNvGrpSpPr/>
          <p:nvPr/>
        </p:nvGrpSpPr>
        <p:grpSpPr>
          <a:xfrm>
            <a:off x="11909201" y="3546152"/>
            <a:ext cx="223218" cy="509635"/>
            <a:chOff x="6765330" y="1884432"/>
            <a:chExt cx="773988" cy="1767112"/>
          </a:xfrm>
        </p:grpSpPr>
        <p:sp>
          <p:nvSpPr>
            <p:cNvPr id="796" name="Google Shape;796;p12"/>
            <p:cNvSpPr/>
            <p:nvPr/>
          </p:nvSpPr>
          <p:spPr>
            <a:xfrm rot="-5400000">
              <a:off x="6268680" y="2381082"/>
              <a:ext cx="1755000" cy="761700"/>
            </a:xfrm>
            <a:prstGeom prst="roundRect">
              <a:avLst>
                <a:gd name="adj" fmla="val 16667"/>
              </a:avLst>
            </a:prstGeom>
            <a:solidFill>
              <a:srgbClr val="757070"/>
            </a:solidFill>
            <a:ln>
              <a:noFill/>
            </a:ln>
            <a:effectLst>
              <a:outerShdw blurRad="254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12"/>
            <p:cNvSpPr/>
            <p:nvPr/>
          </p:nvSpPr>
          <p:spPr>
            <a:xfrm rot="-5400000">
              <a:off x="6292517" y="2404744"/>
              <a:ext cx="1740300" cy="753300"/>
            </a:xfrm>
            <a:prstGeom prst="roundRect">
              <a:avLst>
                <a:gd name="adj" fmla="val 13997"/>
              </a:avLst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8" name="Google Shape;798;p12"/>
            <p:cNvGrpSpPr/>
            <p:nvPr/>
          </p:nvGrpSpPr>
          <p:grpSpPr>
            <a:xfrm>
              <a:off x="6898397" y="2119470"/>
              <a:ext cx="502500" cy="502500"/>
              <a:chOff x="9407860" y="962845"/>
              <a:chExt cx="502500" cy="502500"/>
            </a:xfrm>
          </p:grpSpPr>
          <p:sp>
            <p:nvSpPr>
              <p:cNvPr id="799" name="Google Shape;799;p12"/>
              <p:cNvSpPr/>
              <p:nvPr/>
            </p:nvSpPr>
            <p:spPr>
              <a:xfrm rot="5400000">
                <a:off x="9407860" y="962845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12"/>
              <p:cNvSpPr/>
              <p:nvPr/>
            </p:nvSpPr>
            <p:spPr>
              <a:xfrm rot="5400000">
                <a:off x="9450251" y="1005353"/>
                <a:ext cx="417600" cy="417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12"/>
              <p:cNvSpPr/>
              <p:nvPr/>
            </p:nvSpPr>
            <p:spPr>
              <a:xfrm rot="5400000">
                <a:off x="9497051" y="1052153"/>
                <a:ext cx="324000" cy="324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12"/>
              <p:cNvSpPr/>
              <p:nvPr/>
            </p:nvSpPr>
            <p:spPr>
              <a:xfrm>
                <a:off x="9550050" y="1115112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3" name="Google Shape;803;p12"/>
            <p:cNvGrpSpPr/>
            <p:nvPr/>
          </p:nvGrpSpPr>
          <p:grpSpPr>
            <a:xfrm>
              <a:off x="6898397" y="2889543"/>
              <a:ext cx="502500" cy="502500"/>
              <a:chOff x="9433273" y="1666306"/>
              <a:chExt cx="502500" cy="502500"/>
            </a:xfrm>
          </p:grpSpPr>
          <p:sp>
            <p:nvSpPr>
              <p:cNvPr id="804" name="Google Shape;804;p12"/>
              <p:cNvSpPr/>
              <p:nvPr/>
            </p:nvSpPr>
            <p:spPr>
              <a:xfrm rot="5400000">
                <a:off x="9433273" y="1666306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12"/>
              <p:cNvSpPr/>
              <p:nvPr/>
            </p:nvSpPr>
            <p:spPr>
              <a:xfrm rot="5400000">
                <a:off x="9476020" y="1709059"/>
                <a:ext cx="417000" cy="417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12"/>
              <p:cNvSpPr/>
              <p:nvPr/>
            </p:nvSpPr>
            <p:spPr>
              <a:xfrm rot="10800000" flipH="1">
                <a:off x="9581015" y="1848339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07" name="Google Shape;807;p12"/>
          <p:cNvSpPr/>
          <p:nvPr/>
        </p:nvSpPr>
        <p:spPr>
          <a:xfrm>
            <a:off x="-1" y="870474"/>
            <a:ext cx="8060400" cy="4553700"/>
          </a:xfrm>
          <a:prstGeom prst="rect">
            <a:avLst/>
          </a:prstGeom>
          <a:solidFill>
            <a:srgbClr val="000000">
              <a:alpha val="43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8" name="Google Shape;808;p12"/>
          <p:cNvGrpSpPr/>
          <p:nvPr/>
        </p:nvGrpSpPr>
        <p:grpSpPr>
          <a:xfrm>
            <a:off x="895750" y="1652324"/>
            <a:ext cx="2218747" cy="3816955"/>
            <a:chOff x="823561" y="1566498"/>
            <a:chExt cx="2218747" cy="3816955"/>
          </a:xfrm>
        </p:grpSpPr>
        <p:sp>
          <p:nvSpPr>
            <p:cNvPr id="809" name="Google Shape;809;p12"/>
            <p:cNvSpPr/>
            <p:nvPr/>
          </p:nvSpPr>
          <p:spPr>
            <a:xfrm>
              <a:off x="823561" y="1750074"/>
              <a:ext cx="2141100" cy="3606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12"/>
            <p:cNvSpPr/>
            <p:nvPr/>
          </p:nvSpPr>
          <p:spPr>
            <a:xfrm rot="-5400000">
              <a:off x="24461" y="2365606"/>
              <a:ext cx="3816955" cy="2218739"/>
            </a:xfrm>
            <a:custGeom>
              <a:avLst/>
              <a:gdLst/>
              <a:ahLst/>
              <a:cxnLst/>
              <a:rect l="l" t="t" r="r" b="b"/>
              <a:pathLst>
                <a:path w="3816955" h="2218739" extrusionOk="0">
                  <a:moveTo>
                    <a:pt x="3816955" y="0"/>
                  </a:moveTo>
                  <a:lnTo>
                    <a:pt x="3816955" y="180000"/>
                  </a:lnTo>
                  <a:lnTo>
                    <a:pt x="3809199" y="180000"/>
                  </a:lnTo>
                  <a:cubicBezTo>
                    <a:pt x="3809199" y="799580"/>
                    <a:pt x="3809197" y="1419159"/>
                    <a:pt x="3809197" y="2038739"/>
                  </a:cubicBezTo>
                  <a:lnTo>
                    <a:pt x="3802932" y="2218739"/>
                  </a:lnTo>
                  <a:lnTo>
                    <a:pt x="4141" y="2218739"/>
                  </a:lnTo>
                  <a:lnTo>
                    <a:pt x="4141" y="2038739"/>
                  </a:lnTo>
                  <a:lnTo>
                    <a:pt x="3630248" y="2038739"/>
                  </a:lnTo>
                  <a:lnTo>
                    <a:pt x="3630248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1" name="Google Shape;811;p12"/>
            <p:cNvGrpSpPr/>
            <p:nvPr/>
          </p:nvGrpSpPr>
          <p:grpSpPr>
            <a:xfrm>
              <a:off x="1113044" y="3457312"/>
              <a:ext cx="282852" cy="425374"/>
              <a:chOff x="5848350" y="3057525"/>
              <a:chExt cx="491489" cy="739139"/>
            </a:xfrm>
          </p:grpSpPr>
          <p:sp>
            <p:nvSpPr>
              <p:cNvPr id="812" name="Google Shape;812;p12"/>
              <p:cNvSpPr/>
              <p:nvPr/>
            </p:nvSpPr>
            <p:spPr>
              <a:xfrm>
                <a:off x="5848350" y="3057525"/>
                <a:ext cx="165734" cy="739139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739139" extrusionOk="0">
                    <a:moveTo>
                      <a:pt x="82868" y="0"/>
                    </a:moveTo>
                    <a:lnTo>
                      <a:pt x="82868" y="0"/>
                    </a:lnTo>
                    <a:cubicBezTo>
                      <a:pt x="128588" y="0"/>
                      <a:pt x="165735" y="37148"/>
                      <a:pt x="165735" y="82868"/>
                    </a:cubicBezTo>
                    <a:lnTo>
                      <a:pt x="165735" y="656273"/>
                    </a:lnTo>
                    <a:cubicBezTo>
                      <a:pt x="165735" y="701993"/>
                      <a:pt x="128588" y="739140"/>
                      <a:pt x="82868" y="739140"/>
                    </a:cubicBezTo>
                    <a:lnTo>
                      <a:pt x="82868" y="739140"/>
                    </a:lnTo>
                    <a:cubicBezTo>
                      <a:pt x="37148" y="739140"/>
                      <a:pt x="0" y="701993"/>
                      <a:pt x="0" y="656273"/>
                    </a:cubicBezTo>
                    <a:lnTo>
                      <a:pt x="0" y="82868"/>
                    </a:lnTo>
                    <a:cubicBezTo>
                      <a:pt x="0" y="37148"/>
                      <a:pt x="37148" y="0"/>
                      <a:pt x="82868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12"/>
              <p:cNvSpPr/>
              <p:nvPr/>
            </p:nvSpPr>
            <p:spPr>
              <a:xfrm>
                <a:off x="5886450" y="3529012"/>
                <a:ext cx="8953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71450" extrusionOk="0">
                    <a:moveTo>
                      <a:pt x="44768" y="0"/>
                    </a:moveTo>
                    <a:cubicBezTo>
                      <a:pt x="69533" y="0"/>
                      <a:pt x="89535" y="20002"/>
                      <a:pt x="89535" y="44768"/>
                    </a:cubicBezTo>
                    <a:cubicBezTo>
                      <a:pt x="89535" y="63818"/>
                      <a:pt x="77153" y="80963"/>
                      <a:pt x="60008" y="86677"/>
                    </a:cubicBezTo>
                    <a:lnTo>
                      <a:pt x="63818" y="100965"/>
                    </a:lnTo>
                    <a:lnTo>
                      <a:pt x="82868" y="171450"/>
                    </a:lnTo>
                    <a:lnTo>
                      <a:pt x="44768" y="171450"/>
                    </a:lnTo>
                    <a:lnTo>
                      <a:pt x="6667" y="171450"/>
                    </a:lnTo>
                    <a:lnTo>
                      <a:pt x="25717" y="100965"/>
                    </a:lnTo>
                    <a:lnTo>
                      <a:pt x="29528" y="86677"/>
                    </a:lnTo>
                    <a:cubicBezTo>
                      <a:pt x="12383" y="80010"/>
                      <a:pt x="0" y="63818"/>
                      <a:pt x="0" y="44768"/>
                    </a:cubicBezTo>
                    <a:cubicBezTo>
                      <a:pt x="0" y="20002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12"/>
              <p:cNvSpPr/>
              <p:nvPr/>
            </p:nvSpPr>
            <p:spPr>
              <a:xfrm>
                <a:off x="5886450" y="3181350"/>
                <a:ext cx="453389" cy="99059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99059" extrusionOk="0">
                    <a:moveTo>
                      <a:pt x="48578" y="0"/>
                    </a:moveTo>
                    <a:lnTo>
                      <a:pt x="403860" y="0"/>
                    </a:lnTo>
                    <a:cubicBezTo>
                      <a:pt x="430530" y="0"/>
                      <a:pt x="453390" y="21908"/>
                      <a:pt x="453390" y="49530"/>
                    </a:cubicBezTo>
                    <a:lnTo>
                      <a:pt x="453390" y="49530"/>
                    </a:lnTo>
                    <a:cubicBezTo>
                      <a:pt x="453390" y="76200"/>
                      <a:pt x="431483" y="99060"/>
                      <a:pt x="403860" y="99060"/>
                    </a:cubicBezTo>
                    <a:lnTo>
                      <a:pt x="48578" y="99060"/>
                    </a:lnTo>
                    <a:cubicBezTo>
                      <a:pt x="21908" y="99060"/>
                      <a:pt x="0" y="76200"/>
                      <a:pt x="0" y="49530"/>
                    </a:cubicBezTo>
                    <a:lnTo>
                      <a:pt x="0" y="49530"/>
                    </a:lnTo>
                    <a:cubicBezTo>
                      <a:pt x="0" y="22860"/>
                      <a:pt x="21908" y="0"/>
                      <a:pt x="48578" y="0"/>
                    </a:cubicBez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15" name="Google Shape;815;p12"/>
          <p:cNvGrpSpPr/>
          <p:nvPr/>
        </p:nvGrpSpPr>
        <p:grpSpPr>
          <a:xfrm>
            <a:off x="4264949" y="1655819"/>
            <a:ext cx="2218739" cy="3816955"/>
            <a:chOff x="4197564" y="1579619"/>
            <a:chExt cx="2218739" cy="3816955"/>
          </a:xfrm>
        </p:grpSpPr>
        <p:sp>
          <p:nvSpPr>
            <p:cNvPr id="816" name="Google Shape;816;p12"/>
            <p:cNvSpPr/>
            <p:nvPr/>
          </p:nvSpPr>
          <p:spPr>
            <a:xfrm>
              <a:off x="4316290" y="1763200"/>
              <a:ext cx="1966500" cy="3606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12"/>
            <p:cNvSpPr/>
            <p:nvPr/>
          </p:nvSpPr>
          <p:spPr>
            <a:xfrm rot="-5400000">
              <a:off x="3398456" y="2378727"/>
              <a:ext cx="3816955" cy="2218739"/>
            </a:xfrm>
            <a:custGeom>
              <a:avLst/>
              <a:gdLst/>
              <a:ahLst/>
              <a:cxnLst/>
              <a:rect l="l" t="t" r="r" b="b"/>
              <a:pathLst>
                <a:path w="3816955" h="2218739" extrusionOk="0">
                  <a:moveTo>
                    <a:pt x="3816955" y="0"/>
                  </a:moveTo>
                  <a:lnTo>
                    <a:pt x="3816955" y="180000"/>
                  </a:lnTo>
                  <a:lnTo>
                    <a:pt x="3809199" y="180000"/>
                  </a:lnTo>
                  <a:cubicBezTo>
                    <a:pt x="3809199" y="799580"/>
                    <a:pt x="3809197" y="1419159"/>
                    <a:pt x="3809197" y="2038739"/>
                  </a:cubicBezTo>
                  <a:lnTo>
                    <a:pt x="3802932" y="2218739"/>
                  </a:lnTo>
                  <a:lnTo>
                    <a:pt x="4141" y="2218739"/>
                  </a:lnTo>
                  <a:lnTo>
                    <a:pt x="4141" y="2038739"/>
                  </a:lnTo>
                  <a:lnTo>
                    <a:pt x="3630248" y="2038739"/>
                  </a:lnTo>
                  <a:lnTo>
                    <a:pt x="3630248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8" name="Google Shape;818;p12"/>
            <p:cNvGrpSpPr/>
            <p:nvPr/>
          </p:nvGrpSpPr>
          <p:grpSpPr>
            <a:xfrm>
              <a:off x="4487039" y="3470433"/>
              <a:ext cx="282852" cy="425374"/>
              <a:chOff x="5848350" y="3057525"/>
              <a:chExt cx="491489" cy="739139"/>
            </a:xfrm>
          </p:grpSpPr>
          <p:sp>
            <p:nvSpPr>
              <p:cNvPr id="819" name="Google Shape;819;p12"/>
              <p:cNvSpPr/>
              <p:nvPr/>
            </p:nvSpPr>
            <p:spPr>
              <a:xfrm>
                <a:off x="5848350" y="3057525"/>
                <a:ext cx="165734" cy="739139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739139" extrusionOk="0">
                    <a:moveTo>
                      <a:pt x="82868" y="0"/>
                    </a:moveTo>
                    <a:lnTo>
                      <a:pt x="82868" y="0"/>
                    </a:lnTo>
                    <a:cubicBezTo>
                      <a:pt x="128588" y="0"/>
                      <a:pt x="165735" y="37148"/>
                      <a:pt x="165735" y="82868"/>
                    </a:cubicBezTo>
                    <a:lnTo>
                      <a:pt x="165735" y="656273"/>
                    </a:lnTo>
                    <a:cubicBezTo>
                      <a:pt x="165735" y="701993"/>
                      <a:pt x="128588" y="739140"/>
                      <a:pt x="82868" y="739140"/>
                    </a:cubicBezTo>
                    <a:lnTo>
                      <a:pt x="82868" y="739140"/>
                    </a:lnTo>
                    <a:cubicBezTo>
                      <a:pt x="37148" y="739140"/>
                      <a:pt x="0" y="701993"/>
                      <a:pt x="0" y="656273"/>
                    </a:cubicBezTo>
                    <a:lnTo>
                      <a:pt x="0" y="82868"/>
                    </a:lnTo>
                    <a:cubicBezTo>
                      <a:pt x="0" y="37148"/>
                      <a:pt x="37148" y="0"/>
                      <a:pt x="82868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12"/>
              <p:cNvSpPr/>
              <p:nvPr/>
            </p:nvSpPr>
            <p:spPr>
              <a:xfrm>
                <a:off x="5886450" y="3529012"/>
                <a:ext cx="8953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71450" extrusionOk="0">
                    <a:moveTo>
                      <a:pt x="44768" y="0"/>
                    </a:moveTo>
                    <a:cubicBezTo>
                      <a:pt x="69533" y="0"/>
                      <a:pt x="89535" y="20002"/>
                      <a:pt x="89535" y="44768"/>
                    </a:cubicBezTo>
                    <a:cubicBezTo>
                      <a:pt x="89535" y="63818"/>
                      <a:pt x="77153" y="80963"/>
                      <a:pt x="60008" y="86677"/>
                    </a:cubicBezTo>
                    <a:lnTo>
                      <a:pt x="63818" y="100965"/>
                    </a:lnTo>
                    <a:lnTo>
                      <a:pt x="82868" y="171450"/>
                    </a:lnTo>
                    <a:lnTo>
                      <a:pt x="44768" y="171450"/>
                    </a:lnTo>
                    <a:lnTo>
                      <a:pt x="6667" y="171450"/>
                    </a:lnTo>
                    <a:lnTo>
                      <a:pt x="25717" y="100965"/>
                    </a:lnTo>
                    <a:lnTo>
                      <a:pt x="29528" y="86677"/>
                    </a:lnTo>
                    <a:cubicBezTo>
                      <a:pt x="12383" y="80010"/>
                      <a:pt x="0" y="63818"/>
                      <a:pt x="0" y="44768"/>
                    </a:cubicBezTo>
                    <a:cubicBezTo>
                      <a:pt x="0" y="20002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12"/>
              <p:cNvSpPr/>
              <p:nvPr/>
            </p:nvSpPr>
            <p:spPr>
              <a:xfrm>
                <a:off x="5886450" y="3181350"/>
                <a:ext cx="453389" cy="99059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99059" extrusionOk="0">
                    <a:moveTo>
                      <a:pt x="48578" y="0"/>
                    </a:moveTo>
                    <a:lnTo>
                      <a:pt x="403860" y="0"/>
                    </a:lnTo>
                    <a:cubicBezTo>
                      <a:pt x="430530" y="0"/>
                      <a:pt x="453390" y="21908"/>
                      <a:pt x="453390" y="49530"/>
                    </a:cubicBezTo>
                    <a:lnTo>
                      <a:pt x="453390" y="49530"/>
                    </a:lnTo>
                    <a:cubicBezTo>
                      <a:pt x="453390" y="76200"/>
                      <a:pt x="431483" y="99060"/>
                      <a:pt x="403860" y="99060"/>
                    </a:cubicBezTo>
                    <a:lnTo>
                      <a:pt x="48578" y="99060"/>
                    </a:lnTo>
                    <a:cubicBezTo>
                      <a:pt x="21908" y="99060"/>
                      <a:pt x="0" y="76200"/>
                      <a:pt x="0" y="49530"/>
                    </a:cubicBezTo>
                    <a:lnTo>
                      <a:pt x="0" y="49530"/>
                    </a:lnTo>
                    <a:cubicBezTo>
                      <a:pt x="0" y="22860"/>
                      <a:pt x="21908" y="0"/>
                      <a:pt x="48578" y="0"/>
                    </a:cubicBez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22" name="Google Shape;822;p12"/>
          <p:cNvGrpSpPr/>
          <p:nvPr/>
        </p:nvGrpSpPr>
        <p:grpSpPr>
          <a:xfrm>
            <a:off x="1494567" y="2118434"/>
            <a:ext cx="1006723" cy="1000635"/>
            <a:chOff x="2844616" y="1554494"/>
            <a:chExt cx="1453332" cy="1444543"/>
          </a:xfrm>
        </p:grpSpPr>
        <p:sp>
          <p:nvSpPr>
            <p:cNvPr id="823" name="Google Shape;823;p12"/>
            <p:cNvSpPr/>
            <p:nvPr/>
          </p:nvSpPr>
          <p:spPr>
            <a:xfrm>
              <a:off x="2844616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12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12"/>
            <p:cNvSpPr/>
            <p:nvPr/>
          </p:nvSpPr>
          <p:spPr>
            <a:xfrm rot="-5400000">
              <a:off x="4179902" y="1591939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12"/>
            <p:cNvSpPr/>
            <p:nvPr/>
          </p:nvSpPr>
          <p:spPr>
            <a:xfrm rot="-5400000">
              <a:off x="4186624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12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12"/>
            <p:cNvSpPr/>
            <p:nvPr/>
          </p:nvSpPr>
          <p:spPr>
            <a:xfrm rot="-5400000">
              <a:off x="2898540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12"/>
            <p:cNvSpPr/>
            <p:nvPr/>
          </p:nvSpPr>
          <p:spPr>
            <a:xfrm rot="5400000" flipH="1">
              <a:off x="3527006" y="222706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2"/>
            <p:cNvSpPr txBox="1"/>
            <p:nvPr/>
          </p:nvSpPr>
          <p:spPr>
            <a:xfrm>
              <a:off x="2937928" y="1954954"/>
              <a:ext cx="12921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7</a:t>
              </a:r>
              <a:r>
                <a:rPr lang="en" sz="11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.1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TITLE ONE</a:t>
              </a:r>
              <a:endParaRPr sz="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31" name="Google Shape;831;p12"/>
          <p:cNvGrpSpPr/>
          <p:nvPr/>
        </p:nvGrpSpPr>
        <p:grpSpPr>
          <a:xfrm>
            <a:off x="4879924" y="2116830"/>
            <a:ext cx="1012673" cy="1000635"/>
            <a:chOff x="2836027" y="1554494"/>
            <a:chExt cx="1461921" cy="1444543"/>
          </a:xfrm>
        </p:grpSpPr>
        <p:sp>
          <p:nvSpPr>
            <p:cNvPr id="832" name="Google Shape;832;p12"/>
            <p:cNvSpPr/>
            <p:nvPr/>
          </p:nvSpPr>
          <p:spPr>
            <a:xfrm>
              <a:off x="2844616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12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12"/>
            <p:cNvSpPr/>
            <p:nvPr/>
          </p:nvSpPr>
          <p:spPr>
            <a:xfrm rot="-5400000">
              <a:off x="4179902" y="1591939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12"/>
            <p:cNvSpPr/>
            <p:nvPr/>
          </p:nvSpPr>
          <p:spPr>
            <a:xfrm rot="-5400000">
              <a:off x="4186624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12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12"/>
            <p:cNvSpPr/>
            <p:nvPr/>
          </p:nvSpPr>
          <p:spPr>
            <a:xfrm rot="-5400000">
              <a:off x="2898540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12"/>
            <p:cNvSpPr/>
            <p:nvPr/>
          </p:nvSpPr>
          <p:spPr>
            <a:xfrm rot="5400000" flipH="1">
              <a:off x="3527006" y="222706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12"/>
            <p:cNvSpPr txBox="1"/>
            <p:nvPr/>
          </p:nvSpPr>
          <p:spPr>
            <a:xfrm>
              <a:off x="2836027" y="1920214"/>
              <a:ext cx="14241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7</a:t>
              </a:r>
              <a:r>
                <a:rPr lang="en" sz="11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.2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TITLE TWO</a:t>
              </a:r>
              <a:endParaRPr sz="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40" name="Google Shape;840;p12"/>
          <p:cNvGrpSpPr/>
          <p:nvPr/>
        </p:nvGrpSpPr>
        <p:grpSpPr>
          <a:xfrm>
            <a:off x="8462776" y="1930000"/>
            <a:ext cx="3264999" cy="4361248"/>
            <a:chOff x="8462776" y="1930000"/>
            <a:chExt cx="3264999" cy="4361248"/>
          </a:xfrm>
        </p:grpSpPr>
        <p:sp>
          <p:nvSpPr>
            <p:cNvPr id="841" name="Google Shape;841;p12"/>
            <p:cNvSpPr/>
            <p:nvPr/>
          </p:nvSpPr>
          <p:spPr>
            <a:xfrm>
              <a:off x="8902188" y="2336182"/>
              <a:ext cx="2357100" cy="3864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F7F7F7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2" name="Google Shape;842;p12"/>
            <p:cNvGrpSpPr/>
            <p:nvPr/>
          </p:nvGrpSpPr>
          <p:grpSpPr>
            <a:xfrm>
              <a:off x="9081625" y="2657531"/>
              <a:ext cx="2003204" cy="2938616"/>
              <a:chOff x="2791645" y="2143693"/>
              <a:chExt cx="2284937" cy="3669600"/>
            </a:xfrm>
          </p:grpSpPr>
          <p:sp>
            <p:nvSpPr>
              <p:cNvPr id="843" name="Google Shape;843;p12"/>
              <p:cNvSpPr/>
              <p:nvPr/>
            </p:nvSpPr>
            <p:spPr>
              <a:xfrm>
                <a:off x="2791645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12"/>
              <p:cNvSpPr/>
              <p:nvPr/>
            </p:nvSpPr>
            <p:spPr>
              <a:xfrm>
                <a:off x="3555664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12"/>
              <p:cNvSpPr/>
              <p:nvPr/>
            </p:nvSpPr>
            <p:spPr>
              <a:xfrm>
                <a:off x="4319682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46" name="Google Shape;846;p12"/>
            <p:cNvSpPr/>
            <p:nvPr/>
          </p:nvSpPr>
          <p:spPr>
            <a:xfrm rot="-5400000">
              <a:off x="9985720" y="636992"/>
              <a:ext cx="201600" cy="28002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12"/>
            <p:cNvSpPr/>
            <p:nvPr/>
          </p:nvSpPr>
          <p:spPr>
            <a:xfrm>
              <a:off x="8462776" y="1934724"/>
              <a:ext cx="217500" cy="4329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12"/>
            <p:cNvSpPr/>
            <p:nvPr/>
          </p:nvSpPr>
          <p:spPr>
            <a:xfrm>
              <a:off x="11487475" y="1930000"/>
              <a:ext cx="240300" cy="4329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12"/>
            <p:cNvSpPr/>
            <p:nvPr/>
          </p:nvSpPr>
          <p:spPr>
            <a:xfrm flipH="1">
              <a:off x="8941466" y="2356814"/>
              <a:ext cx="206415" cy="3493610"/>
            </a:xfrm>
            <a:custGeom>
              <a:avLst/>
              <a:gdLst/>
              <a:ahLst/>
              <a:cxnLst/>
              <a:rect l="l" t="t" r="r" b="b"/>
              <a:pathLst>
                <a:path w="310398" h="4990871" extrusionOk="0">
                  <a:moveTo>
                    <a:pt x="298286" y="0"/>
                  </a:moveTo>
                  <a:lnTo>
                    <a:pt x="19219" y="538113"/>
                  </a:lnTo>
                  <a:cubicBezTo>
                    <a:pt x="15182" y="2187263"/>
                    <a:pt x="4037" y="2924271"/>
                    <a:pt x="0" y="4573421"/>
                  </a:cubicBezTo>
                  <a:lnTo>
                    <a:pt x="310398" y="4990871"/>
                  </a:lnTo>
                  <a:cubicBezTo>
                    <a:pt x="306361" y="3327247"/>
                    <a:pt x="302323" y="1663624"/>
                    <a:pt x="298286" y="0"/>
                  </a:cubicBezTo>
                  <a:close/>
                </a:path>
              </a:pathLst>
            </a:custGeom>
            <a:gradFill>
              <a:gsLst>
                <a:gs pos="0">
                  <a:srgbClr val="757070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BFBFBF"/>
                </a:gs>
                <a:gs pos="100000">
                  <a:srgbClr val="757070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12"/>
            <p:cNvSpPr/>
            <p:nvPr/>
          </p:nvSpPr>
          <p:spPr>
            <a:xfrm>
              <a:off x="11042869" y="2338703"/>
              <a:ext cx="194277" cy="3493610"/>
            </a:xfrm>
            <a:custGeom>
              <a:avLst/>
              <a:gdLst/>
              <a:ahLst/>
              <a:cxnLst/>
              <a:rect l="l" t="t" r="r" b="b"/>
              <a:pathLst>
                <a:path w="292146" h="4990871" extrusionOk="0">
                  <a:moveTo>
                    <a:pt x="280034" y="0"/>
                  </a:moveTo>
                  <a:lnTo>
                    <a:pt x="967" y="538113"/>
                  </a:lnTo>
                  <a:cubicBezTo>
                    <a:pt x="-3070" y="2187263"/>
                    <a:pt x="7109" y="3066160"/>
                    <a:pt x="3072" y="4715310"/>
                  </a:cubicBezTo>
                  <a:lnTo>
                    <a:pt x="292146" y="4990871"/>
                  </a:lnTo>
                  <a:cubicBezTo>
                    <a:pt x="288109" y="3327247"/>
                    <a:pt x="284071" y="1663624"/>
                    <a:pt x="280034" y="0"/>
                  </a:cubicBezTo>
                  <a:close/>
                </a:path>
              </a:pathLst>
            </a:custGeom>
            <a:gradFill>
              <a:gsLst>
                <a:gs pos="0">
                  <a:srgbClr val="757070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BFBFBF"/>
                </a:gs>
                <a:gs pos="100000">
                  <a:srgbClr val="757070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12"/>
            <p:cNvSpPr/>
            <p:nvPr/>
          </p:nvSpPr>
          <p:spPr>
            <a:xfrm>
              <a:off x="8954162" y="2364688"/>
              <a:ext cx="2267228" cy="368424"/>
            </a:xfrm>
            <a:custGeom>
              <a:avLst/>
              <a:gdLst/>
              <a:ahLst/>
              <a:cxnLst/>
              <a:rect l="l" t="t" r="r" b="b"/>
              <a:pathLst>
                <a:path w="2906702" h="472339" extrusionOk="0">
                  <a:moveTo>
                    <a:pt x="0" y="1"/>
                  </a:moveTo>
                  <a:lnTo>
                    <a:pt x="2906702" y="0"/>
                  </a:lnTo>
                  <a:lnTo>
                    <a:pt x="2670533" y="466284"/>
                  </a:lnTo>
                  <a:lnTo>
                    <a:pt x="224058" y="472339"/>
                  </a:ln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rgbClr val="AAABAD"/>
                </a:gs>
                <a:gs pos="20000">
                  <a:srgbClr val="AAABAD"/>
                </a:gs>
                <a:gs pos="100000">
                  <a:srgbClr val="3B3A4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12"/>
            <p:cNvSpPr/>
            <p:nvPr/>
          </p:nvSpPr>
          <p:spPr>
            <a:xfrm>
              <a:off x="8935262" y="5577607"/>
              <a:ext cx="2295567" cy="590424"/>
            </a:xfrm>
            <a:custGeom>
              <a:avLst/>
              <a:gdLst/>
              <a:ahLst/>
              <a:cxnLst/>
              <a:rect l="l" t="t" r="r" b="b"/>
              <a:pathLst>
                <a:path w="2943035" h="756954" extrusionOk="0">
                  <a:moveTo>
                    <a:pt x="254336" y="0"/>
                  </a:moveTo>
                  <a:lnTo>
                    <a:pt x="2718976" y="24223"/>
                  </a:lnTo>
                  <a:lnTo>
                    <a:pt x="2930924" y="278560"/>
                  </a:lnTo>
                  <a:lnTo>
                    <a:pt x="2943035" y="756954"/>
                  </a:lnTo>
                  <a:lnTo>
                    <a:pt x="0" y="720621"/>
                  </a:lnTo>
                  <a:cubicBezTo>
                    <a:pt x="2018" y="579323"/>
                    <a:pt x="4037" y="438025"/>
                    <a:pt x="6055" y="296727"/>
                  </a:cubicBezTo>
                  <a:lnTo>
                    <a:pt x="254336" y="0"/>
                  </a:lnTo>
                  <a:close/>
                </a:path>
              </a:pathLst>
            </a:custGeom>
            <a:gradFill>
              <a:gsLst>
                <a:gs pos="0">
                  <a:srgbClr val="AAABAD"/>
                </a:gs>
                <a:gs pos="20000">
                  <a:srgbClr val="AAABAD"/>
                </a:gs>
                <a:gs pos="58999">
                  <a:srgbClr val="818185"/>
                </a:gs>
                <a:gs pos="100000">
                  <a:srgbClr val="3B3A4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12"/>
            <p:cNvSpPr/>
            <p:nvPr/>
          </p:nvSpPr>
          <p:spPr>
            <a:xfrm rot="10800000">
              <a:off x="9955899" y="2284205"/>
              <a:ext cx="259800" cy="387600"/>
            </a:xfrm>
            <a:prstGeom prst="trapezoid">
              <a:avLst>
                <a:gd name="adj" fmla="val 25000"/>
              </a:avLst>
            </a:prstGeom>
            <a:solidFill>
              <a:srgbClr val="FFFFFF"/>
            </a:solidFill>
            <a:ln>
              <a:noFill/>
            </a:ln>
            <a:effectLst>
              <a:outerShdw blurRad="127000" sx="120000" sy="120000" algn="ctr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12"/>
            <p:cNvSpPr/>
            <p:nvPr/>
          </p:nvSpPr>
          <p:spPr>
            <a:xfrm>
              <a:off x="9268757" y="4572313"/>
              <a:ext cx="1665300" cy="84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CCCCC"/>
                </a:gs>
                <a:gs pos="25000">
                  <a:srgbClr val="666666"/>
                </a:gs>
                <a:gs pos="76000">
                  <a:srgbClr val="B7B7B7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1882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12"/>
            <p:cNvSpPr/>
            <p:nvPr/>
          </p:nvSpPr>
          <p:spPr>
            <a:xfrm>
              <a:off x="11250446" y="2137895"/>
              <a:ext cx="255946" cy="4153353"/>
            </a:xfrm>
            <a:custGeom>
              <a:avLst/>
              <a:gdLst/>
              <a:ahLst/>
              <a:cxnLst/>
              <a:rect l="l" t="t" r="r" b="b"/>
              <a:pathLst>
                <a:path w="328136" h="5324811" extrusionOk="0">
                  <a:moveTo>
                    <a:pt x="296725" y="0"/>
                  </a:moveTo>
                  <a:lnTo>
                    <a:pt x="12110" y="254336"/>
                  </a:lnTo>
                  <a:cubicBezTo>
                    <a:pt x="8073" y="1903486"/>
                    <a:pt x="4037" y="3552635"/>
                    <a:pt x="0" y="5201785"/>
                  </a:cubicBezTo>
                  <a:cubicBezTo>
                    <a:pt x="104964" y="5282527"/>
                    <a:pt x="223172" y="5244069"/>
                    <a:pt x="328136" y="5324811"/>
                  </a:cubicBezTo>
                  <a:cubicBezTo>
                    <a:pt x="322080" y="3510141"/>
                    <a:pt x="302781" y="1814670"/>
                    <a:pt x="296725" y="0"/>
                  </a:cubicBez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12"/>
            <p:cNvSpPr/>
            <p:nvPr/>
          </p:nvSpPr>
          <p:spPr>
            <a:xfrm flipH="1">
              <a:off x="8670651" y="2133958"/>
              <a:ext cx="251224" cy="4141834"/>
            </a:xfrm>
            <a:custGeom>
              <a:avLst/>
              <a:gdLst/>
              <a:ahLst/>
              <a:cxnLst/>
              <a:rect l="l" t="t" r="r" b="b"/>
              <a:pathLst>
                <a:path w="322082" h="5310044" extrusionOk="0">
                  <a:moveTo>
                    <a:pt x="296725" y="0"/>
                  </a:moveTo>
                  <a:lnTo>
                    <a:pt x="12110" y="254336"/>
                  </a:lnTo>
                  <a:cubicBezTo>
                    <a:pt x="8073" y="1903486"/>
                    <a:pt x="4037" y="3552635"/>
                    <a:pt x="0" y="5201785"/>
                  </a:cubicBezTo>
                  <a:lnTo>
                    <a:pt x="322082" y="5310044"/>
                  </a:lnTo>
                  <a:cubicBezTo>
                    <a:pt x="315837" y="3546652"/>
                    <a:pt x="302970" y="1763392"/>
                    <a:pt x="296725" y="0"/>
                  </a:cubicBez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12"/>
            <p:cNvSpPr/>
            <p:nvPr/>
          </p:nvSpPr>
          <p:spPr>
            <a:xfrm>
              <a:off x="8694296" y="2133167"/>
              <a:ext cx="2796247" cy="217276"/>
            </a:xfrm>
            <a:custGeom>
              <a:avLst/>
              <a:gdLst/>
              <a:ahLst/>
              <a:cxnLst/>
              <a:rect l="l" t="t" r="r" b="b"/>
              <a:pathLst>
                <a:path w="3584932" h="278559" extrusionOk="0">
                  <a:moveTo>
                    <a:pt x="0" y="12112"/>
                  </a:moveTo>
                  <a:lnTo>
                    <a:pt x="3584932" y="0"/>
                  </a:lnTo>
                  <a:lnTo>
                    <a:pt x="3300317" y="278559"/>
                  </a:lnTo>
                  <a:lnTo>
                    <a:pt x="278558" y="272504"/>
                  </a:lnTo>
                  <a:lnTo>
                    <a:pt x="0" y="12112"/>
                  </a:ln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8" name="Google Shape;858;p12"/>
          <p:cNvGrpSpPr/>
          <p:nvPr/>
        </p:nvGrpSpPr>
        <p:grpSpPr>
          <a:xfrm>
            <a:off x="9591914" y="777314"/>
            <a:ext cx="1006723" cy="1000635"/>
            <a:chOff x="2844615" y="1554494"/>
            <a:chExt cx="1453332" cy="1444543"/>
          </a:xfrm>
        </p:grpSpPr>
        <p:sp>
          <p:nvSpPr>
            <p:cNvPr id="859" name="Google Shape;859;p12"/>
            <p:cNvSpPr/>
            <p:nvPr/>
          </p:nvSpPr>
          <p:spPr>
            <a:xfrm>
              <a:off x="2844615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12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12"/>
            <p:cNvSpPr/>
            <p:nvPr/>
          </p:nvSpPr>
          <p:spPr>
            <a:xfrm rot="-5400000">
              <a:off x="4179902" y="159193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12"/>
            <p:cNvSpPr/>
            <p:nvPr/>
          </p:nvSpPr>
          <p:spPr>
            <a:xfrm rot="-5400000">
              <a:off x="4186623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12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12"/>
            <p:cNvSpPr/>
            <p:nvPr/>
          </p:nvSpPr>
          <p:spPr>
            <a:xfrm rot="-5400000">
              <a:off x="2898541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12"/>
            <p:cNvSpPr/>
            <p:nvPr/>
          </p:nvSpPr>
          <p:spPr>
            <a:xfrm rot="5400000" flipH="1">
              <a:off x="3527005" y="2227063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12"/>
            <p:cNvSpPr txBox="1"/>
            <p:nvPr/>
          </p:nvSpPr>
          <p:spPr>
            <a:xfrm>
              <a:off x="3040531" y="1704847"/>
              <a:ext cx="1059000" cy="115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>
                  <a:latin typeface="Roboto"/>
                  <a:ea typeface="Roboto"/>
                  <a:cs typeface="Roboto"/>
                  <a:sym typeface="Roboto"/>
                </a:rPr>
                <a:t>7</a:t>
              </a:r>
              <a:r>
                <a:rPr lang="en" sz="28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FLOOR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67" name="Google Shape;867;p12"/>
          <p:cNvSpPr txBox="1"/>
          <p:nvPr/>
        </p:nvSpPr>
        <p:spPr>
          <a:xfrm rot="5400000">
            <a:off x="-679350" y="47507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868" name="Google Shape;868;p12"/>
          <p:cNvSpPr/>
          <p:nvPr/>
        </p:nvSpPr>
        <p:spPr>
          <a:xfrm>
            <a:off x="7612380" y="5292"/>
            <a:ext cx="659316" cy="6207021"/>
          </a:xfrm>
          <a:custGeom>
            <a:avLst/>
            <a:gdLst/>
            <a:ahLst/>
            <a:cxnLst/>
            <a:rect l="l" t="t" r="r" b="b"/>
            <a:pathLst>
              <a:path w="1968108" h="6207021" extrusionOk="0">
                <a:moveTo>
                  <a:pt x="1943885" y="0"/>
                </a:moveTo>
                <a:lnTo>
                  <a:pt x="15709" y="842722"/>
                </a:lnTo>
                <a:cubicBezTo>
                  <a:pt x="16538" y="2061592"/>
                  <a:pt x="-801" y="4158529"/>
                  <a:pt x="28" y="5377399"/>
                </a:cubicBezTo>
                <a:lnTo>
                  <a:pt x="1968108" y="6207021"/>
                </a:lnTo>
                <a:cubicBezTo>
                  <a:pt x="1962052" y="4420610"/>
                  <a:pt x="1949941" y="1786411"/>
                  <a:pt x="19438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9" name="Google Shape;869;p12"/>
          <p:cNvSpPr/>
          <p:nvPr/>
        </p:nvSpPr>
        <p:spPr>
          <a:xfrm>
            <a:off x="7629680" y="-21"/>
            <a:ext cx="659316" cy="6207021"/>
          </a:xfrm>
          <a:custGeom>
            <a:avLst/>
            <a:gdLst/>
            <a:ahLst/>
            <a:cxnLst/>
            <a:rect l="l" t="t" r="r" b="b"/>
            <a:pathLst>
              <a:path w="1968108" h="6207021" extrusionOk="0">
                <a:moveTo>
                  <a:pt x="1943885" y="0"/>
                </a:moveTo>
                <a:lnTo>
                  <a:pt x="15709" y="842722"/>
                </a:lnTo>
                <a:cubicBezTo>
                  <a:pt x="16538" y="2061592"/>
                  <a:pt x="-801" y="4158529"/>
                  <a:pt x="28" y="5377399"/>
                </a:cubicBezTo>
                <a:lnTo>
                  <a:pt x="1968108" y="6207021"/>
                </a:lnTo>
                <a:cubicBezTo>
                  <a:pt x="1962052" y="4420610"/>
                  <a:pt x="1949941" y="1786411"/>
                  <a:pt x="1943885" y="0"/>
                </a:cubicBezTo>
                <a:close/>
              </a:path>
            </a:pathLst>
          </a:custGeom>
          <a:solidFill>
            <a:srgbClr val="000000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Eight Floor">
  <p:cSld name="CUSTOM_8">
    <p:bg>
      <p:bgPr>
        <a:solidFill>
          <a:srgbClr val="F3F3F3"/>
        </a:solidFill>
        <a:effectLst/>
      </p:bgPr>
    </p:bg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13"/>
          <p:cNvSpPr/>
          <p:nvPr/>
        </p:nvSpPr>
        <p:spPr>
          <a:xfrm>
            <a:off x="8467" y="4936067"/>
            <a:ext cx="12192000" cy="19281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2" name="Google Shape;872;p13"/>
          <p:cNvGrpSpPr/>
          <p:nvPr/>
        </p:nvGrpSpPr>
        <p:grpSpPr>
          <a:xfrm>
            <a:off x="-2844" y="5104339"/>
            <a:ext cx="12209801" cy="1767606"/>
            <a:chOff x="-2845" y="4143168"/>
            <a:chExt cx="12209801" cy="2822299"/>
          </a:xfrm>
        </p:grpSpPr>
        <p:sp>
          <p:nvSpPr>
            <p:cNvPr id="873" name="Google Shape;873;p13"/>
            <p:cNvSpPr/>
            <p:nvPr/>
          </p:nvSpPr>
          <p:spPr>
            <a:xfrm>
              <a:off x="-1" y="4765780"/>
              <a:ext cx="7848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-1" y="5214907"/>
              <a:ext cx="7992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0" y="5894147"/>
              <a:ext cx="12204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0" y="6755056"/>
              <a:ext cx="12204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13"/>
            <p:cNvSpPr/>
            <p:nvPr/>
          </p:nvSpPr>
          <p:spPr>
            <a:xfrm rot="5400000">
              <a:off x="1518135" y="5655768"/>
              <a:ext cx="2448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13"/>
            <p:cNvSpPr/>
            <p:nvPr/>
          </p:nvSpPr>
          <p:spPr>
            <a:xfrm rot="4612175">
              <a:off x="2348808" y="5612253"/>
              <a:ext cx="2628008" cy="36022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13"/>
            <p:cNvSpPr/>
            <p:nvPr/>
          </p:nvSpPr>
          <p:spPr>
            <a:xfrm rot="3975548">
              <a:off x="3320467" y="5632308"/>
              <a:ext cx="2771977" cy="36005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13"/>
            <p:cNvSpPr/>
            <p:nvPr/>
          </p:nvSpPr>
          <p:spPr>
            <a:xfrm rot="3290564">
              <a:off x="4068831" y="5593878"/>
              <a:ext cx="3204111" cy="35956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13"/>
            <p:cNvSpPr/>
            <p:nvPr/>
          </p:nvSpPr>
          <p:spPr>
            <a:xfrm rot="2565478">
              <a:off x="5314401" y="5723046"/>
              <a:ext cx="3459552" cy="35881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13"/>
            <p:cNvSpPr/>
            <p:nvPr/>
          </p:nvSpPr>
          <p:spPr>
            <a:xfrm rot="-4612062" flipH="1">
              <a:off x="421610" y="5648387"/>
              <a:ext cx="2591986" cy="36022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13"/>
            <p:cNvSpPr/>
            <p:nvPr/>
          </p:nvSpPr>
          <p:spPr>
            <a:xfrm rot="-3975617" flipH="1">
              <a:off x="-656211" y="5516415"/>
              <a:ext cx="3023978" cy="36005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13"/>
            <p:cNvSpPr/>
            <p:nvPr/>
          </p:nvSpPr>
          <p:spPr>
            <a:xfrm rot="-3289836" flipH="1">
              <a:off x="-217043" y="4885900"/>
              <a:ext cx="1079695" cy="35956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13"/>
            <p:cNvSpPr/>
            <p:nvPr/>
          </p:nvSpPr>
          <p:spPr>
            <a:xfrm rot="2043353">
              <a:off x="6148511" y="5601246"/>
              <a:ext cx="4756596" cy="35044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13"/>
            <p:cNvSpPr/>
            <p:nvPr/>
          </p:nvSpPr>
          <p:spPr>
            <a:xfrm rot="1173448">
              <a:off x="8495078" y="5748164"/>
              <a:ext cx="3815957" cy="35961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7" name="Google Shape;887;p13"/>
          <p:cNvSpPr/>
          <p:nvPr/>
        </p:nvSpPr>
        <p:spPr>
          <a:xfrm>
            <a:off x="-1" y="870474"/>
            <a:ext cx="8060400" cy="4553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" name="Google Shape;888;p13"/>
          <p:cNvSpPr/>
          <p:nvPr/>
        </p:nvSpPr>
        <p:spPr>
          <a:xfrm>
            <a:off x="8238066" y="0"/>
            <a:ext cx="3966000" cy="620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89" name="Google Shape;889;p13"/>
          <p:cNvGrpSpPr/>
          <p:nvPr/>
        </p:nvGrpSpPr>
        <p:grpSpPr>
          <a:xfrm>
            <a:off x="11909201" y="3546152"/>
            <a:ext cx="223218" cy="509635"/>
            <a:chOff x="6765330" y="1884432"/>
            <a:chExt cx="773988" cy="1767112"/>
          </a:xfrm>
        </p:grpSpPr>
        <p:sp>
          <p:nvSpPr>
            <p:cNvPr id="890" name="Google Shape;890;p13"/>
            <p:cNvSpPr/>
            <p:nvPr/>
          </p:nvSpPr>
          <p:spPr>
            <a:xfrm rot="-5400000">
              <a:off x="6268680" y="2381082"/>
              <a:ext cx="1755000" cy="761700"/>
            </a:xfrm>
            <a:prstGeom prst="roundRect">
              <a:avLst>
                <a:gd name="adj" fmla="val 16667"/>
              </a:avLst>
            </a:prstGeom>
            <a:solidFill>
              <a:srgbClr val="757070"/>
            </a:solidFill>
            <a:ln>
              <a:noFill/>
            </a:ln>
            <a:effectLst>
              <a:outerShdw blurRad="254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13"/>
            <p:cNvSpPr/>
            <p:nvPr/>
          </p:nvSpPr>
          <p:spPr>
            <a:xfrm rot="-5400000">
              <a:off x="6292517" y="2404744"/>
              <a:ext cx="1740300" cy="753300"/>
            </a:xfrm>
            <a:prstGeom prst="roundRect">
              <a:avLst>
                <a:gd name="adj" fmla="val 13997"/>
              </a:avLst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2" name="Google Shape;892;p13"/>
            <p:cNvGrpSpPr/>
            <p:nvPr/>
          </p:nvGrpSpPr>
          <p:grpSpPr>
            <a:xfrm>
              <a:off x="6898397" y="2119470"/>
              <a:ext cx="502500" cy="502500"/>
              <a:chOff x="9407860" y="962845"/>
              <a:chExt cx="502500" cy="502500"/>
            </a:xfrm>
          </p:grpSpPr>
          <p:sp>
            <p:nvSpPr>
              <p:cNvPr id="893" name="Google Shape;893;p13"/>
              <p:cNvSpPr/>
              <p:nvPr/>
            </p:nvSpPr>
            <p:spPr>
              <a:xfrm rot="5400000">
                <a:off x="9407860" y="962845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13"/>
              <p:cNvSpPr/>
              <p:nvPr/>
            </p:nvSpPr>
            <p:spPr>
              <a:xfrm rot="5400000">
                <a:off x="9450251" y="1005353"/>
                <a:ext cx="417600" cy="417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13"/>
              <p:cNvSpPr/>
              <p:nvPr/>
            </p:nvSpPr>
            <p:spPr>
              <a:xfrm rot="5400000">
                <a:off x="9497051" y="1052153"/>
                <a:ext cx="324000" cy="324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13"/>
              <p:cNvSpPr/>
              <p:nvPr/>
            </p:nvSpPr>
            <p:spPr>
              <a:xfrm>
                <a:off x="9550050" y="1115112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7" name="Google Shape;897;p13"/>
            <p:cNvGrpSpPr/>
            <p:nvPr/>
          </p:nvGrpSpPr>
          <p:grpSpPr>
            <a:xfrm>
              <a:off x="6898397" y="2889543"/>
              <a:ext cx="502500" cy="502500"/>
              <a:chOff x="9433273" y="1666306"/>
              <a:chExt cx="502500" cy="502500"/>
            </a:xfrm>
          </p:grpSpPr>
          <p:sp>
            <p:nvSpPr>
              <p:cNvPr id="898" name="Google Shape;898;p13"/>
              <p:cNvSpPr/>
              <p:nvPr/>
            </p:nvSpPr>
            <p:spPr>
              <a:xfrm rot="5400000">
                <a:off x="9433273" y="1666306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9" name="Google Shape;899;p13"/>
              <p:cNvSpPr/>
              <p:nvPr/>
            </p:nvSpPr>
            <p:spPr>
              <a:xfrm rot="5400000">
                <a:off x="9476020" y="1709059"/>
                <a:ext cx="417000" cy="417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0" name="Google Shape;900;p13"/>
              <p:cNvSpPr/>
              <p:nvPr/>
            </p:nvSpPr>
            <p:spPr>
              <a:xfrm rot="10800000" flipH="1">
                <a:off x="9581015" y="1848339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01" name="Google Shape;901;p13"/>
          <p:cNvGrpSpPr/>
          <p:nvPr/>
        </p:nvGrpSpPr>
        <p:grpSpPr>
          <a:xfrm>
            <a:off x="11909201" y="3546152"/>
            <a:ext cx="223218" cy="509635"/>
            <a:chOff x="6765330" y="1884432"/>
            <a:chExt cx="773988" cy="1767112"/>
          </a:xfrm>
        </p:grpSpPr>
        <p:sp>
          <p:nvSpPr>
            <p:cNvPr id="902" name="Google Shape;902;p13"/>
            <p:cNvSpPr/>
            <p:nvPr/>
          </p:nvSpPr>
          <p:spPr>
            <a:xfrm rot="-5400000">
              <a:off x="6268680" y="2381082"/>
              <a:ext cx="1755000" cy="761700"/>
            </a:xfrm>
            <a:prstGeom prst="roundRect">
              <a:avLst>
                <a:gd name="adj" fmla="val 16667"/>
              </a:avLst>
            </a:prstGeom>
            <a:solidFill>
              <a:srgbClr val="757070"/>
            </a:solidFill>
            <a:ln>
              <a:noFill/>
            </a:ln>
            <a:effectLst>
              <a:outerShdw blurRad="254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13"/>
            <p:cNvSpPr/>
            <p:nvPr/>
          </p:nvSpPr>
          <p:spPr>
            <a:xfrm rot="-5400000">
              <a:off x="6292517" y="2404744"/>
              <a:ext cx="1740300" cy="753300"/>
            </a:xfrm>
            <a:prstGeom prst="roundRect">
              <a:avLst>
                <a:gd name="adj" fmla="val 13997"/>
              </a:avLst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4" name="Google Shape;904;p13"/>
            <p:cNvGrpSpPr/>
            <p:nvPr/>
          </p:nvGrpSpPr>
          <p:grpSpPr>
            <a:xfrm>
              <a:off x="6898397" y="2119470"/>
              <a:ext cx="502500" cy="502500"/>
              <a:chOff x="9407860" y="962845"/>
              <a:chExt cx="502500" cy="502500"/>
            </a:xfrm>
          </p:grpSpPr>
          <p:sp>
            <p:nvSpPr>
              <p:cNvPr id="905" name="Google Shape;905;p13"/>
              <p:cNvSpPr/>
              <p:nvPr/>
            </p:nvSpPr>
            <p:spPr>
              <a:xfrm rot="5400000">
                <a:off x="9407860" y="962845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13"/>
              <p:cNvSpPr/>
              <p:nvPr/>
            </p:nvSpPr>
            <p:spPr>
              <a:xfrm rot="5400000">
                <a:off x="9450251" y="1005353"/>
                <a:ext cx="417600" cy="417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13"/>
              <p:cNvSpPr/>
              <p:nvPr/>
            </p:nvSpPr>
            <p:spPr>
              <a:xfrm rot="5400000">
                <a:off x="9497051" y="1052153"/>
                <a:ext cx="324000" cy="324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13"/>
              <p:cNvSpPr/>
              <p:nvPr/>
            </p:nvSpPr>
            <p:spPr>
              <a:xfrm>
                <a:off x="9550050" y="1115112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9" name="Google Shape;909;p13"/>
            <p:cNvGrpSpPr/>
            <p:nvPr/>
          </p:nvGrpSpPr>
          <p:grpSpPr>
            <a:xfrm>
              <a:off x="6898397" y="2889543"/>
              <a:ext cx="502500" cy="502500"/>
              <a:chOff x="9433273" y="1666306"/>
              <a:chExt cx="502500" cy="502500"/>
            </a:xfrm>
          </p:grpSpPr>
          <p:sp>
            <p:nvSpPr>
              <p:cNvPr id="910" name="Google Shape;910;p13"/>
              <p:cNvSpPr/>
              <p:nvPr/>
            </p:nvSpPr>
            <p:spPr>
              <a:xfrm rot="5400000">
                <a:off x="9433273" y="1666306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13"/>
              <p:cNvSpPr/>
              <p:nvPr/>
            </p:nvSpPr>
            <p:spPr>
              <a:xfrm rot="5400000">
                <a:off x="9476020" y="1709059"/>
                <a:ext cx="417000" cy="417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2" name="Google Shape;912;p13"/>
              <p:cNvSpPr/>
              <p:nvPr/>
            </p:nvSpPr>
            <p:spPr>
              <a:xfrm rot="10800000" flipH="1">
                <a:off x="9581015" y="1848339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13" name="Google Shape;913;p13"/>
          <p:cNvSpPr/>
          <p:nvPr/>
        </p:nvSpPr>
        <p:spPr>
          <a:xfrm>
            <a:off x="-1" y="870474"/>
            <a:ext cx="8060400" cy="4553700"/>
          </a:xfrm>
          <a:prstGeom prst="rect">
            <a:avLst/>
          </a:prstGeom>
          <a:solidFill>
            <a:srgbClr val="000000">
              <a:alpha val="43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4" name="Google Shape;914;p13"/>
          <p:cNvGrpSpPr/>
          <p:nvPr/>
        </p:nvGrpSpPr>
        <p:grpSpPr>
          <a:xfrm>
            <a:off x="895750" y="1652324"/>
            <a:ext cx="2218747" cy="3816955"/>
            <a:chOff x="823561" y="1566498"/>
            <a:chExt cx="2218747" cy="3816955"/>
          </a:xfrm>
        </p:grpSpPr>
        <p:sp>
          <p:nvSpPr>
            <p:cNvPr id="915" name="Google Shape;915;p13"/>
            <p:cNvSpPr/>
            <p:nvPr/>
          </p:nvSpPr>
          <p:spPr>
            <a:xfrm>
              <a:off x="823561" y="1750074"/>
              <a:ext cx="2141100" cy="3606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13"/>
            <p:cNvSpPr/>
            <p:nvPr/>
          </p:nvSpPr>
          <p:spPr>
            <a:xfrm rot="-5400000">
              <a:off x="24461" y="2365606"/>
              <a:ext cx="3816955" cy="2218739"/>
            </a:xfrm>
            <a:custGeom>
              <a:avLst/>
              <a:gdLst/>
              <a:ahLst/>
              <a:cxnLst/>
              <a:rect l="l" t="t" r="r" b="b"/>
              <a:pathLst>
                <a:path w="3816955" h="2218739" extrusionOk="0">
                  <a:moveTo>
                    <a:pt x="3816955" y="0"/>
                  </a:moveTo>
                  <a:lnTo>
                    <a:pt x="3816955" y="180000"/>
                  </a:lnTo>
                  <a:lnTo>
                    <a:pt x="3809199" y="180000"/>
                  </a:lnTo>
                  <a:cubicBezTo>
                    <a:pt x="3809199" y="799580"/>
                    <a:pt x="3809197" y="1419159"/>
                    <a:pt x="3809197" y="2038739"/>
                  </a:cubicBezTo>
                  <a:lnTo>
                    <a:pt x="3802932" y="2218739"/>
                  </a:lnTo>
                  <a:lnTo>
                    <a:pt x="4141" y="2218739"/>
                  </a:lnTo>
                  <a:lnTo>
                    <a:pt x="4141" y="2038739"/>
                  </a:lnTo>
                  <a:lnTo>
                    <a:pt x="3630248" y="2038739"/>
                  </a:lnTo>
                  <a:lnTo>
                    <a:pt x="3630248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7" name="Google Shape;917;p13"/>
            <p:cNvGrpSpPr/>
            <p:nvPr/>
          </p:nvGrpSpPr>
          <p:grpSpPr>
            <a:xfrm>
              <a:off x="1113044" y="3457312"/>
              <a:ext cx="282852" cy="425374"/>
              <a:chOff x="5848350" y="3057525"/>
              <a:chExt cx="491489" cy="739139"/>
            </a:xfrm>
          </p:grpSpPr>
          <p:sp>
            <p:nvSpPr>
              <p:cNvPr id="918" name="Google Shape;918;p13"/>
              <p:cNvSpPr/>
              <p:nvPr/>
            </p:nvSpPr>
            <p:spPr>
              <a:xfrm>
                <a:off x="5848350" y="3057525"/>
                <a:ext cx="165734" cy="739139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739139" extrusionOk="0">
                    <a:moveTo>
                      <a:pt x="82868" y="0"/>
                    </a:moveTo>
                    <a:lnTo>
                      <a:pt x="82868" y="0"/>
                    </a:lnTo>
                    <a:cubicBezTo>
                      <a:pt x="128588" y="0"/>
                      <a:pt x="165735" y="37148"/>
                      <a:pt x="165735" y="82868"/>
                    </a:cubicBezTo>
                    <a:lnTo>
                      <a:pt x="165735" y="656273"/>
                    </a:lnTo>
                    <a:cubicBezTo>
                      <a:pt x="165735" y="701993"/>
                      <a:pt x="128588" y="739140"/>
                      <a:pt x="82868" y="739140"/>
                    </a:cubicBezTo>
                    <a:lnTo>
                      <a:pt x="82868" y="739140"/>
                    </a:lnTo>
                    <a:cubicBezTo>
                      <a:pt x="37148" y="739140"/>
                      <a:pt x="0" y="701993"/>
                      <a:pt x="0" y="656273"/>
                    </a:cubicBezTo>
                    <a:lnTo>
                      <a:pt x="0" y="82868"/>
                    </a:lnTo>
                    <a:cubicBezTo>
                      <a:pt x="0" y="37148"/>
                      <a:pt x="37148" y="0"/>
                      <a:pt x="82868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13"/>
              <p:cNvSpPr/>
              <p:nvPr/>
            </p:nvSpPr>
            <p:spPr>
              <a:xfrm>
                <a:off x="5886450" y="3529012"/>
                <a:ext cx="8953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71450" extrusionOk="0">
                    <a:moveTo>
                      <a:pt x="44768" y="0"/>
                    </a:moveTo>
                    <a:cubicBezTo>
                      <a:pt x="69533" y="0"/>
                      <a:pt x="89535" y="20002"/>
                      <a:pt x="89535" y="44768"/>
                    </a:cubicBezTo>
                    <a:cubicBezTo>
                      <a:pt x="89535" y="63818"/>
                      <a:pt x="77153" y="80963"/>
                      <a:pt x="60008" y="86677"/>
                    </a:cubicBezTo>
                    <a:lnTo>
                      <a:pt x="63818" y="100965"/>
                    </a:lnTo>
                    <a:lnTo>
                      <a:pt x="82868" y="171450"/>
                    </a:lnTo>
                    <a:lnTo>
                      <a:pt x="44768" y="171450"/>
                    </a:lnTo>
                    <a:lnTo>
                      <a:pt x="6667" y="171450"/>
                    </a:lnTo>
                    <a:lnTo>
                      <a:pt x="25717" y="100965"/>
                    </a:lnTo>
                    <a:lnTo>
                      <a:pt x="29528" y="86677"/>
                    </a:lnTo>
                    <a:cubicBezTo>
                      <a:pt x="12383" y="80010"/>
                      <a:pt x="0" y="63818"/>
                      <a:pt x="0" y="44768"/>
                    </a:cubicBezTo>
                    <a:cubicBezTo>
                      <a:pt x="0" y="20002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13"/>
              <p:cNvSpPr/>
              <p:nvPr/>
            </p:nvSpPr>
            <p:spPr>
              <a:xfrm>
                <a:off x="5886450" y="3181350"/>
                <a:ext cx="453389" cy="99059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99059" extrusionOk="0">
                    <a:moveTo>
                      <a:pt x="48578" y="0"/>
                    </a:moveTo>
                    <a:lnTo>
                      <a:pt x="403860" y="0"/>
                    </a:lnTo>
                    <a:cubicBezTo>
                      <a:pt x="430530" y="0"/>
                      <a:pt x="453390" y="21908"/>
                      <a:pt x="453390" y="49530"/>
                    </a:cubicBezTo>
                    <a:lnTo>
                      <a:pt x="453390" y="49530"/>
                    </a:lnTo>
                    <a:cubicBezTo>
                      <a:pt x="453390" y="76200"/>
                      <a:pt x="431483" y="99060"/>
                      <a:pt x="403860" y="99060"/>
                    </a:cubicBezTo>
                    <a:lnTo>
                      <a:pt x="48578" y="99060"/>
                    </a:lnTo>
                    <a:cubicBezTo>
                      <a:pt x="21908" y="99060"/>
                      <a:pt x="0" y="76200"/>
                      <a:pt x="0" y="49530"/>
                    </a:cubicBezTo>
                    <a:lnTo>
                      <a:pt x="0" y="49530"/>
                    </a:lnTo>
                    <a:cubicBezTo>
                      <a:pt x="0" y="22860"/>
                      <a:pt x="21908" y="0"/>
                      <a:pt x="48578" y="0"/>
                    </a:cubicBez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21" name="Google Shape;921;p13"/>
          <p:cNvGrpSpPr/>
          <p:nvPr/>
        </p:nvGrpSpPr>
        <p:grpSpPr>
          <a:xfrm>
            <a:off x="4264949" y="1655819"/>
            <a:ext cx="2218739" cy="3816955"/>
            <a:chOff x="4197564" y="1579619"/>
            <a:chExt cx="2218739" cy="3816955"/>
          </a:xfrm>
        </p:grpSpPr>
        <p:sp>
          <p:nvSpPr>
            <p:cNvPr id="922" name="Google Shape;922;p13"/>
            <p:cNvSpPr/>
            <p:nvPr/>
          </p:nvSpPr>
          <p:spPr>
            <a:xfrm>
              <a:off x="4316290" y="1763200"/>
              <a:ext cx="1966500" cy="3606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13"/>
            <p:cNvSpPr/>
            <p:nvPr/>
          </p:nvSpPr>
          <p:spPr>
            <a:xfrm rot="-5400000">
              <a:off x="3398456" y="2378727"/>
              <a:ext cx="3816955" cy="2218739"/>
            </a:xfrm>
            <a:custGeom>
              <a:avLst/>
              <a:gdLst/>
              <a:ahLst/>
              <a:cxnLst/>
              <a:rect l="l" t="t" r="r" b="b"/>
              <a:pathLst>
                <a:path w="3816955" h="2218739" extrusionOk="0">
                  <a:moveTo>
                    <a:pt x="3816955" y="0"/>
                  </a:moveTo>
                  <a:lnTo>
                    <a:pt x="3816955" y="180000"/>
                  </a:lnTo>
                  <a:lnTo>
                    <a:pt x="3809199" y="180000"/>
                  </a:lnTo>
                  <a:cubicBezTo>
                    <a:pt x="3809199" y="799580"/>
                    <a:pt x="3809197" y="1419159"/>
                    <a:pt x="3809197" y="2038739"/>
                  </a:cubicBezTo>
                  <a:lnTo>
                    <a:pt x="3802932" y="2218739"/>
                  </a:lnTo>
                  <a:lnTo>
                    <a:pt x="4141" y="2218739"/>
                  </a:lnTo>
                  <a:lnTo>
                    <a:pt x="4141" y="2038739"/>
                  </a:lnTo>
                  <a:lnTo>
                    <a:pt x="3630248" y="2038739"/>
                  </a:lnTo>
                  <a:lnTo>
                    <a:pt x="3630248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24" name="Google Shape;924;p13"/>
            <p:cNvGrpSpPr/>
            <p:nvPr/>
          </p:nvGrpSpPr>
          <p:grpSpPr>
            <a:xfrm>
              <a:off x="4487039" y="3470433"/>
              <a:ext cx="282852" cy="425374"/>
              <a:chOff x="5848350" y="3057525"/>
              <a:chExt cx="491489" cy="739139"/>
            </a:xfrm>
          </p:grpSpPr>
          <p:sp>
            <p:nvSpPr>
              <p:cNvPr id="925" name="Google Shape;925;p13"/>
              <p:cNvSpPr/>
              <p:nvPr/>
            </p:nvSpPr>
            <p:spPr>
              <a:xfrm>
                <a:off x="5848350" y="3057525"/>
                <a:ext cx="165734" cy="739139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739139" extrusionOk="0">
                    <a:moveTo>
                      <a:pt x="82868" y="0"/>
                    </a:moveTo>
                    <a:lnTo>
                      <a:pt x="82868" y="0"/>
                    </a:lnTo>
                    <a:cubicBezTo>
                      <a:pt x="128588" y="0"/>
                      <a:pt x="165735" y="37148"/>
                      <a:pt x="165735" y="82868"/>
                    </a:cubicBezTo>
                    <a:lnTo>
                      <a:pt x="165735" y="656273"/>
                    </a:lnTo>
                    <a:cubicBezTo>
                      <a:pt x="165735" y="701993"/>
                      <a:pt x="128588" y="739140"/>
                      <a:pt x="82868" y="739140"/>
                    </a:cubicBezTo>
                    <a:lnTo>
                      <a:pt x="82868" y="739140"/>
                    </a:lnTo>
                    <a:cubicBezTo>
                      <a:pt x="37148" y="739140"/>
                      <a:pt x="0" y="701993"/>
                      <a:pt x="0" y="656273"/>
                    </a:cubicBezTo>
                    <a:lnTo>
                      <a:pt x="0" y="82868"/>
                    </a:lnTo>
                    <a:cubicBezTo>
                      <a:pt x="0" y="37148"/>
                      <a:pt x="37148" y="0"/>
                      <a:pt x="82868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13"/>
              <p:cNvSpPr/>
              <p:nvPr/>
            </p:nvSpPr>
            <p:spPr>
              <a:xfrm>
                <a:off x="5886450" y="3529012"/>
                <a:ext cx="8953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71450" extrusionOk="0">
                    <a:moveTo>
                      <a:pt x="44768" y="0"/>
                    </a:moveTo>
                    <a:cubicBezTo>
                      <a:pt x="69533" y="0"/>
                      <a:pt x="89535" y="20002"/>
                      <a:pt x="89535" y="44768"/>
                    </a:cubicBezTo>
                    <a:cubicBezTo>
                      <a:pt x="89535" y="63818"/>
                      <a:pt x="77153" y="80963"/>
                      <a:pt x="60008" y="86677"/>
                    </a:cubicBezTo>
                    <a:lnTo>
                      <a:pt x="63818" y="100965"/>
                    </a:lnTo>
                    <a:lnTo>
                      <a:pt x="82868" y="171450"/>
                    </a:lnTo>
                    <a:lnTo>
                      <a:pt x="44768" y="171450"/>
                    </a:lnTo>
                    <a:lnTo>
                      <a:pt x="6667" y="171450"/>
                    </a:lnTo>
                    <a:lnTo>
                      <a:pt x="25717" y="100965"/>
                    </a:lnTo>
                    <a:lnTo>
                      <a:pt x="29528" y="86677"/>
                    </a:lnTo>
                    <a:cubicBezTo>
                      <a:pt x="12383" y="80010"/>
                      <a:pt x="0" y="63818"/>
                      <a:pt x="0" y="44768"/>
                    </a:cubicBezTo>
                    <a:cubicBezTo>
                      <a:pt x="0" y="20002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13"/>
              <p:cNvSpPr/>
              <p:nvPr/>
            </p:nvSpPr>
            <p:spPr>
              <a:xfrm>
                <a:off x="5886450" y="3181350"/>
                <a:ext cx="453389" cy="99059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99059" extrusionOk="0">
                    <a:moveTo>
                      <a:pt x="48578" y="0"/>
                    </a:moveTo>
                    <a:lnTo>
                      <a:pt x="403860" y="0"/>
                    </a:lnTo>
                    <a:cubicBezTo>
                      <a:pt x="430530" y="0"/>
                      <a:pt x="453390" y="21908"/>
                      <a:pt x="453390" y="49530"/>
                    </a:cubicBezTo>
                    <a:lnTo>
                      <a:pt x="453390" y="49530"/>
                    </a:lnTo>
                    <a:cubicBezTo>
                      <a:pt x="453390" y="76200"/>
                      <a:pt x="431483" y="99060"/>
                      <a:pt x="403860" y="99060"/>
                    </a:cubicBezTo>
                    <a:lnTo>
                      <a:pt x="48578" y="99060"/>
                    </a:lnTo>
                    <a:cubicBezTo>
                      <a:pt x="21908" y="99060"/>
                      <a:pt x="0" y="76200"/>
                      <a:pt x="0" y="49530"/>
                    </a:cubicBezTo>
                    <a:lnTo>
                      <a:pt x="0" y="49530"/>
                    </a:lnTo>
                    <a:cubicBezTo>
                      <a:pt x="0" y="22860"/>
                      <a:pt x="21908" y="0"/>
                      <a:pt x="48578" y="0"/>
                    </a:cubicBez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28" name="Google Shape;928;p13"/>
          <p:cNvGrpSpPr/>
          <p:nvPr/>
        </p:nvGrpSpPr>
        <p:grpSpPr>
          <a:xfrm>
            <a:off x="1494567" y="2118434"/>
            <a:ext cx="1006723" cy="1000635"/>
            <a:chOff x="2844616" y="1554494"/>
            <a:chExt cx="1453332" cy="1444543"/>
          </a:xfrm>
        </p:grpSpPr>
        <p:sp>
          <p:nvSpPr>
            <p:cNvPr id="929" name="Google Shape;929;p13"/>
            <p:cNvSpPr/>
            <p:nvPr/>
          </p:nvSpPr>
          <p:spPr>
            <a:xfrm>
              <a:off x="2844616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13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13"/>
            <p:cNvSpPr/>
            <p:nvPr/>
          </p:nvSpPr>
          <p:spPr>
            <a:xfrm rot="-5400000">
              <a:off x="4179902" y="1591939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13"/>
            <p:cNvSpPr/>
            <p:nvPr/>
          </p:nvSpPr>
          <p:spPr>
            <a:xfrm rot="-5400000">
              <a:off x="4186624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13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13"/>
            <p:cNvSpPr/>
            <p:nvPr/>
          </p:nvSpPr>
          <p:spPr>
            <a:xfrm rot="-5400000">
              <a:off x="2898540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13"/>
            <p:cNvSpPr/>
            <p:nvPr/>
          </p:nvSpPr>
          <p:spPr>
            <a:xfrm rot="5400000" flipH="1">
              <a:off x="3527006" y="222706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13"/>
            <p:cNvSpPr txBox="1"/>
            <p:nvPr/>
          </p:nvSpPr>
          <p:spPr>
            <a:xfrm>
              <a:off x="2937928" y="1954954"/>
              <a:ext cx="12921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8</a:t>
              </a:r>
              <a:r>
                <a:rPr lang="en" sz="11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.1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TITLE ONE</a:t>
              </a:r>
              <a:endParaRPr sz="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37" name="Google Shape;937;p13"/>
          <p:cNvGrpSpPr/>
          <p:nvPr/>
        </p:nvGrpSpPr>
        <p:grpSpPr>
          <a:xfrm>
            <a:off x="4879924" y="2116830"/>
            <a:ext cx="1012673" cy="1000635"/>
            <a:chOff x="2836027" y="1554494"/>
            <a:chExt cx="1461921" cy="1444543"/>
          </a:xfrm>
        </p:grpSpPr>
        <p:sp>
          <p:nvSpPr>
            <p:cNvPr id="938" name="Google Shape;938;p13"/>
            <p:cNvSpPr/>
            <p:nvPr/>
          </p:nvSpPr>
          <p:spPr>
            <a:xfrm>
              <a:off x="2844616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13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13"/>
            <p:cNvSpPr/>
            <p:nvPr/>
          </p:nvSpPr>
          <p:spPr>
            <a:xfrm rot="-5400000">
              <a:off x="4179902" y="1591939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13"/>
            <p:cNvSpPr/>
            <p:nvPr/>
          </p:nvSpPr>
          <p:spPr>
            <a:xfrm rot="-5400000">
              <a:off x="4186624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13"/>
            <p:cNvSpPr/>
            <p:nvPr/>
          </p:nvSpPr>
          <p:spPr>
            <a:xfrm rot="-5400000">
              <a:off x="2898540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13"/>
            <p:cNvSpPr/>
            <p:nvPr/>
          </p:nvSpPr>
          <p:spPr>
            <a:xfrm rot="5400000" flipH="1">
              <a:off x="3527006" y="222706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13"/>
            <p:cNvSpPr txBox="1"/>
            <p:nvPr/>
          </p:nvSpPr>
          <p:spPr>
            <a:xfrm>
              <a:off x="2836027" y="1920214"/>
              <a:ext cx="14241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8</a:t>
              </a:r>
              <a:r>
                <a:rPr lang="en" sz="11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.2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TITLE TWO</a:t>
              </a:r>
              <a:endParaRPr sz="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46" name="Google Shape;946;p13"/>
          <p:cNvGrpSpPr/>
          <p:nvPr/>
        </p:nvGrpSpPr>
        <p:grpSpPr>
          <a:xfrm>
            <a:off x="8462776" y="1930000"/>
            <a:ext cx="3264999" cy="4361248"/>
            <a:chOff x="8462776" y="1930000"/>
            <a:chExt cx="3264999" cy="4361248"/>
          </a:xfrm>
        </p:grpSpPr>
        <p:sp>
          <p:nvSpPr>
            <p:cNvPr id="947" name="Google Shape;947;p13"/>
            <p:cNvSpPr/>
            <p:nvPr/>
          </p:nvSpPr>
          <p:spPr>
            <a:xfrm>
              <a:off x="8902188" y="2336182"/>
              <a:ext cx="2357100" cy="3864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F7F7F7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8" name="Google Shape;948;p13"/>
            <p:cNvGrpSpPr/>
            <p:nvPr/>
          </p:nvGrpSpPr>
          <p:grpSpPr>
            <a:xfrm>
              <a:off x="9081625" y="2657531"/>
              <a:ext cx="2003204" cy="2938616"/>
              <a:chOff x="2791645" y="2143693"/>
              <a:chExt cx="2284937" cy="3669600"/>
            </a:xfrm>
          </p:grpSpPr>
          <p:sp>
            <p:nvSpPr>
              <p:cNvPr id="949" name="Google Shape;949;p13"/>
              <p:cNvSpPr/>
              <p:nvPr/>
            </p:nvSpPr>
            <p:spPr>
              <a:xfrm>
                <a:off x="2791645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0" name="Google Shape;950;p13"/>
              <p:cNvSpPr/>
              <p:nvPr/>
            </p:nvSpPr>
            <p:spPr>
              <a:xfrm>
                <a:off x="3555664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13"/>
              <p:cNvSpPr/>
              <p:nvPr/>
            </p:nvSpPr>
            <p:spPr>
              <a:xfrm>
                <a:off x="4319682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52" name="Google Shape;952;p13"/>
            <p:cNvSpPr/>
            <p:nvPr/>
          </p:nvSpPr>
          <p:spPr>
            <a:xfrm rot="-5400000">
              <a:off x="9985720" y="636992"/>
              <a:ext cx="201600" cy="28002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13"/>
            <p:cNvSpPr/>
            <p:nvPr/>
          </p:nvSpPr>
          <p:spPr>
            <a:xfrm>
              <a:off x="8462776" y="1934724"/>
              <a:ext cx="217500" cy="4329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13"/>
            <p:cNvSpPr/>
            <p:nvPr/>
          </p:nvSpPr>
          <p:spPr>
            <a:xfrm>
              <a:off x="11487475" y="1930000"/>
              <a:ext cx="240300" cy="4329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13"/>
            <p:cNvSpPr/>
            <p:nvPr/>
          </p:nvSpPr>
          <p:spPr>
            <a:xfrm flipH="1">
              <a:off x="8941466" y="2356814"/>
              <a:ext cx="206415" cy="3493610"/>
            </a:xfrm>
            <a:custGeom>
              <a:avLst/>
              <a:gdLst/>
              <a:ahLst/>
              <a:cxnLst/>
              <a:rect l="l" t="t" r="r" b="b"/>
              <a:pathLst>
                <a:path w="310398" h="4990871" extrusionOk="0">
                  <a:moveTo>
                    <a:pt x="298286" y="0"/>
                  </a:moveTo>
                  <a:lnTo>
                    <a:pt x="19219" y="538113"/>
                  </a:lnTo>
                  <a:cubicBezTo>
                    <a:pt x="15182" y="2187263"/>
                    <a:pt x="4037" y="2924271"/>
                    <a:pt x="0" y="4573421"/>
                  </a:cubicBezTo>
                  <a:lnTo>
                    <a:pt x="310398" y="4990871"/>
                  </a:lnTo>
                  <a:cubicBezTo>
                    <a:pt x="306361" y="3327247"/>
                    <a:pt x="302323" y="1663624"/>
                    <a:pt x="298286" y="0"/>
                  </a:cubicBezTo>
                  <a:close/>
                </a:path>
              </a:pathLst>
            </a:custGeom>
            <a:gradFill>
              <a:gsLst>
                <a:gs pos="0">
                  <a:srgbClr val="757070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BFBFBF"/>
                </a:gs>
                <a:gs pos="100000">
                  <a:srgbClr val="757070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13"/>
            <p:cNvSpPr/>
            <p:nvPr/>
          </p:nvSpPr>
          <p:spPr>
            <a:xfrm>
              <a:off x="11042869" y="2338703"/>
              <a:ext cx="194277" cy="3493610"/>
            </a:xfrm>
            <a:custGeom>
              <a:avLst/>
              <a:gdLst/>
              <a:ahLst/>
              <a:cxnLst/>
              <a:rect l="l" t="t" r="r" b="b"/>
              <a:pathLst>
                <a:path w="292146" h="4990871" extrusionOk="0">
                  <a:moveTo>
                    <a:pt x="280034" y="0"/>
                  </a:moveTo>
                  <a:lnTo>
                    <a:pt x="967" y="538113"/>
                  </a:lnTo>
                  <a:cubicBezTo>
                    <a:pt x="-3070" y="2187263"/>
                    <a:pt x="7109" y="3066160"/>
                    <a:pt x="3072" y="4715310"/>
                  </a:cubicBezTo>
                  <a:lnTo>
                    <a:pt x="292146" y="4990871"/>
                  </a:lnTo>
                  <a:cubicBezTo>
                    <a:pt x="288109" y="3327247"/>
                    <a:pt x="284071" y="1663624"/>
                    <a:pt x="280034" y="0"/>
                  </a:cubicBezTo>
                  <a:close/>
                </a:path>
              </a:pathLst>
            </a:custGeom>
            <a:gradFill>
              <a:gsLst>
                <a:gs pos="0">
                  <a:srgbClr val="757070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BFBFBF"/>
                </a:gs>
                <a:gs pos="100000">
                  <a:srgbClr val="757070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13"/>
            <p:cNvSpPr/>
            <p:nvPr/>
          </p:nvSpPr>
          <p:spPr>
            <a:xfrm>
              <a:off x="8954162" y="2364688"/>
              <a:ext cx="2267228" cy="368424"/>
            </a:xfrm>
            <a:custGeom>
              <a:avLst/>
              <a:gdLst/>
              <a:ahLst/>
              <a:cxnLst/>
              <a:rect l="l" t="t" r="r" b="b"/>
              <a:pathLst>
                <a:path w="2906702" h="472339" extrusionOk="0">
                  <a:moveTo>
                    <a:pt x="0" y="1"/>
                  </a:moveTo>
                  <a:lnTo>
                    <a:pt x="2906702" y="0"/>
                  </a:lnTo>
                  <a:lnTo>
                    <a:pt x="2670533" y="466284"/>
                  </a:lnTo>
                  <a:lnTo>
                    <a:pt x="224058" y="472339"/>
                  </a:ln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rgbClr val="AAABAD"/>
                </a:gs>
                <a:gs pos="20000">
                  <a:srgbClr val="AAABAD"/>
                </a:gs>
                <a:gs pos="100000">
                  <a:srgbClr val="3B3A4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13"/>
            <p:cNvSpPr/>
            <p:nvPr/>
          </p:nvSpPr>
          <p:spPr>
            <a:xfrm>
              <a:off x="8935262" y="5577607"/>
              <a:ext cx="2295567" cy="590424"/>
            </a:xfrm>
            <a:custGeom>
              <a:avLst/>
              <a:gdLst/>
              <a:ahLst/>
              <a:cxnLst/>
              <a:rect l="l" t="t" r="r" b="b"/>
              <a:pathLst>
                <a:path w="2943035" h="756954" extrusionOk="0">
                  <a:moveTo>
                    <a:pt x="254336" y="0"/>
                  </a:moveTo>
                  <a:lnTo>
                    <a:pt x="2718976" y="24223"/>
                  </a:lnTo>
                  <a:lnTo>
                    <a:pt x="2930924" y="278560"/>
                  </a:lnTo>
                  <a:lnTo>
                    <a:pt x="2943035" y="756954"/>
                  </a:lnTo>
                  <a:lnTo>
                    <a:pt x="0" y="720621"/>
                  </a:lnTo>
                  <a:cubicBezTo>
                    <a:pt x="2018" y="579323"/>
                    <a:pt x="4037" y="438025"/>
                    <a:pt x="6055" y="296727"/>
                  </a:cubicBezTo>
                  <a:lnTo>
                    <a:pt x="254336" y="0"/>
                  </a:lnTo>
                  <a:close/>
                </a:path>
              </a:pathLst>
            </a:custGeom>
            <a:gradFill>
              <a:gsLst>
                <a:gs pos="0">
                  <a:srgbClr val="AAABAD"/>
                </a:gs>
                <a:gs pos="20000">
                  <a:srgbClr val="AAABAD"/>
                </a:gs>
                <a:gs pos="58999">
                  <a:srgbClr val="818185"/>
                </a:gs>
                <a:gs pos="100000">
                  <a:srgbClr val="3B3A4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13"/>
            <p:cNvSpPr/>
            <p:nvPr/>
          </p:nvSpPr>
          <p:spPr>
            <a:xfrm rot="10800000">
              <a:off x="9955899" y="2284205"/>
              <a:ext cx="259800" cy="387600"/>
            </a:xfrm>
            <a:prstGeom prst="trapezoid">
              <a:avLst>
                <a:gd name="adj" fmla="val 25000"/>
              </a:avLst>
            </a:prstGeom>
            <a:solidFill>
              <a:srgbClr val="FFFFFF"/>
            </a:solidFill>
            <a:ln>
              <a:noFill/>
            </a:ln>
            <a:effectLst>
              <a:outerShdw blurRad="127000" sx="120000" sy="120000" algn="ctr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13"/>
            <p:cNvSpPr/>
            <p:nvPr/>
          </p:nvSpPr>
          <p:spPr>
            <a:xfrm>
              <a:off x="9268757" y="4572313"/>
              <a:ext cx="1665300" cy="84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CCCCC"/>
                </a:gs>
                <a:gs pos="25000">
                  <a:srgbClr val="666666"/>
                </a:gs>
                <a:gs pos="76000">
                  <a:srgbClr val="B7B7B7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1882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13"/>
            <p:cNvSpPr/>
            <p:nvPr/>
          </p:nvSpPr>
          <p:spPr>
            <a:xfrm>
              <a:off x="11250446" y="2137895"/>
              <a:ext cx="255946" cy="4153353"/>
            </a:xfrm>
            <a:custGeom>
              <a:avLst/>
              <a:gdLst/>
              <a:ahLst/>
              <a:cxnLst/>
              <a:rect l="l" t="t" r="r" b="b"/>
              <a:pathLst>
                <a:path w="328136" h="5324811" extrusionOk="0">
                  <a:moveTo>
                    <a:pt x="296725" y="0"/>
                  </a:moveTo>
                  <a:lnTo>
                    <a:pt x="12110" y="254336"/>
                  </a:lnTo>
                  <a:cubicBezTo>
                    <a:pt x="8073" y="1903486"/>
                    <a:pt x="4037" y="3552635"/>
                    <a:pt x="0" y="5201785"/>
                  </a:cubicBezTo>
                  <a:cubicBezTo>
                    <a:pt x="104964" y="5282527"/>
                    <a:pt x="223172" y="5244069"/>
                    <a:pt x="328136" y="5324811"/>
                  </a:cubicBezTo>
                  <a:cubicBezTo>
                    <a:pt x="322080" y="3510141"/>
                    <a:pt x="302781" y="1814670"/>
                    <a:pt x="296725" y="0"/>
                  </a:cubicBez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13"/>
            <p:cNvSpPr/>
            <p:nvPr/>
          </p:nvSpPr>
          <p:spPr>
            <a:xfrm flipH="1">
              <a:off x="8670651" y="2133958"/>
              <a:ext cx="251224" cy="4141834"/>
            </a:xfrm>
            <a:custGeom>
              <a:avLst/>
              <a:gdLst/>
              <a:ahLst/>
              <a:cxnLst/>
              <a:rect l="l" t="t" r="r" b="b"/>
              <a:pathLst>
                <a:path w="322082" h="5310044" extrusionOk="0">
                  <a:moveTo>
                    <a:pt x="296725" y="0"/>
                  </a:moveTo>
                  <a:lnTo>
                    <a:pt x="12110" y="254336"/>
                  </a:lnTo>
                  <a:cubicBezTo>
                    <a:pt x="8073" y="1903486"/>
                    <a:pt x="4037" y="3552635"/>
                    <a:pt x="0" y="5201785"/>
                  </a:cubicBezTo>
                  <a:lnTo>
                    <a:pt x="322082" y="5310044"/>
                  </a:lnTo>
                  <a:cubicBezTo>
                    <a:pt x="315837" y="3546652"/>
                    <a:pt x="302970" y="1763392"/>
                    <a:pt x="296725" y="0"/>
                  </a:cubicBez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13"/>
            <p:cNvSpPr/>
            <p:nvPr/>
          </p:nvSpPr>
          <p:spPr>
            <a:xfrm>
              <a:off x="8694296" y="2133167"/>
              <a:ext cx="2796247" cy="217276"/>
            </a:xfrm>
            <a:custGeom>
              <a:avLst/>
              <a:gdLst/>
              <a:ahLst/>
              <a:cxnLst/>
              <a:rect l="l" t="t" r="r" b="b"/>
              <a:pathLst>
                <a:path w="3584932" h="278559" extrusionOk="0">
                  <a:moveTo>
                    <a:pt x="0" y="12112"/>
                  </a:moveTo>
                  <a:lnTo>
                    <a:pt x="3584932" y="0"/>
                  </a:lnTo>
                  <a:lnTo>
                    <a:pt x="3300317" y="278559"/>
                  </a:lnTo>
                  <a:lnTo>
                    <a:pt x="278558" y="272504"/>
                  </a:lnTo>
                  <a:lnTo>
                    <a:pt x="0" y="12112"/>
                  </a:ln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4" name="Google Shape;964;p13"/>
          <p:cNvGrpSpPr/>
          <p:nvPr/>
        </p:nvGrpSpPr>
        <p:grpSpPr>
          <a:xfrm>
            <a:off x="9591914" y="777314"/>
            <a:ext cx="1006723" cy="1000635"/>
            <a:chOff x="2844615" y="1554494"/>
            <a:chExt cx="1453332" cy="1444543"/>
          </a:xfrm>
        </p:grpSpPr>
        <p:sp>
          <p:nvSpPr>
            <p:cNvPr id="965" name="Google Shape;965;p13"/>
            <p:cNvSpPr/>
            <p:nvPr/>
          </p:nvSpPr>
          <p:spPr>
            <a:xfrm>
              <a:off x="2844615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13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13"/>
            <p:cNvSpPr/>
            <p:nvPr/>
          </p:nvSpPr>
          <p:spPr>
            <a:xfrm rot="-5400000">
              <a:off x="4179902" y="159193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13"/>
            <p:cNvSpPr/>
            <p:nvPr/>
          </p:nvSpPr>
          <p:spPr>
            <a:xfrm rot="-5400000">
              <a:off x="4186623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13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13"/>
            <p:cNvSpPr/>
            <p:nvPr/>
          </p:nvSpPr>
          <p:spPr>
            <a:xfrm rot="-5400000">
              <a:off x="2898541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13"/>
            <p:cNvSpPr/>
            <p:nvPr/>
          </p:nvSpPr>
          <p:spPr>
            <a:xfrm rot="5400000" flipH="1">
              <a:off x="3527005" y="2227063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13"/>
            <p:cNvSpPr txBox="1"/>
            <p:nvPr/>
          </p:nvSpPr>
          <p:spPr>
            <a:xfrm>
              <a:off x="3040531" y="1704847"/>
              <a:ext cx="1059000" cy="115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>
                  <a:latin typeface="Roboto"/>
                  <a:ea typeface="Roboto"/>
                  <a:cs typeface="Roboto"/>
                  <a:sym typeface="Roboto"/>
                </a:rPr>
                <a:t>8</a:t>
              </a:r>
              <a:r>
                <a:rPr lang="en" sz="28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FLOOR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73" name="Google Shape;973;p13"/>
          <p:cNvSpPr txBox="1"/>
          <p:nvPr/>
        </p:nvSpPr>
        <p:spPr>
          <a:xfrm rot="5400000">
            <a:off x="-679350" y="47507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974" name="Google Shape;974;p13"/>
          <p:cNvSpPr/>
          <p:nvPr/>
        </p:nvSpPr>
        <p:spPr>
          <a:xfrm>
            <a:off x="7612380" y="5292"/>
            <a:ext cx="659316" cy="6207021"/>
          </a:xfrm>
          <a:custGeom>
            <a:avLst/>
            <a:gdLst/>
            <a:ahLst/>
            <a:cxnLst/>
            <a:rect l="l" t="t" r="r" b="b"/>
            <a:pathLst>
              <a:path w="1968108" h="6207021" extrusionOk="0">
                <a:moveTo>
                  <a:pt x="1943885" y="0"/>
                </a:moveTo>
                <a:lnTo>
                  <a:pt x="15709" y="842722"/>
                </a:lnTo>
                <a:cubicBezTo>
                  <a:pt x="16538" y="2061592"/>
                  <a:pt x="-801" y="4158529"/>
                  <a:pt x="28" y="5377399"/>
                </a:cubicBezTo>
                <a:lnTo>
                  <a:pt x="1968108" y="6207021"/>
                </a:lnTo>
                <a:cubicBezTo>
                  <a:pt x="1962052" y="4420610"/>
                  <a:pt x="1949941" y="1786411"/>
                  <a:pt x="19438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5" name="Google Shape;975;p13"/>
          <p:cNvSpPr/>
          <p:nvPr/>
        </p:nvSpPr>
        <p:spPr>
          <a:xfrm>
            <a:off x="7629680" y="-21"/>
            <a:ext cx="659316" cy="6207021"/>
          </a:xfrm>
          <a:custGeom>
            <a:avLst/>
            <a:gdLst/>
            <a:ahLst/>
            <a:cxnLst/>
            <a:rect l="l" t="t" r="r" b="b"/>
            <a:pathLst>
              <a:path w="1968108" h="6207021" extrusionOk="0">
                <a:moveTo>
                  <a:pt x="1943885" y="0"/>
                </a:moveTo>
                <a:lnTo>
                  <a:pt x="15709" y="842722"/>
                </a:lnTo>
                <a:cubicBezTo>
                  <a:pt x="16538" y="2061592"/>
                  <a:pt x="-801" y="4158529"/>
                  <a:pt x="28" y="5377399"/>
                </a:cubicBezTo>
                <a:lnTo>
                  <a:pt x="1968108" y="6207021"/>
                </a:lnTo>
                <a:cubicBezTo>
                  <a:pt x="1962052" y="4420610"/>
                  <a:pt x="1949941" y="1786411"/>
                  <a:pt x="1943885" y="0"/>
                </a:cubicBezTo>
                <a:close/>
              </a:path>
            </a:pathLst>
          </a:custGeom>
          <a:solidFill>
            <a:srgbClr val="000000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Ninth Floor">
  <p:cSld name="CUSTOM_9">
    <p:bg>
      <p:bgPr>
        <a:solidFill>
          <a:srgbClr val="F3F3F3"/>
        </a:solidFill>
        <a:effectLst/>
      </p:bgPr>
    </p:bg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4"/>
          <p:cNvSpPr/>
          <p:nvPr/>
        </p:nvSpPr>
        <p:spPr>
          <a:xfrm>
            <a:off x="8467" y="4936067"/>
            <a:ext cx="12192000" cy="19281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8" name="Google Shape;978;p14"/>
          <p:cNvGrpSpPr/>
          <p:nvPr/>
        </p:nvGrpSpPr>
        <p:grpSpPr>
          <a:xfrm>
            <a:off x="-2844" y="5104339"/>
            <a:ext cx="12209801" cy="1767606"/>
            <a:chOff x="-2845" y="4143168"/>
            <a:chExt cx="12209801" cy="2822299"/>
          </a:xfrm>
        </p:grpSpPr>
        <p:sp>
          <p:nvSpPr>
            <p:cNvPr id="979" name="Google Shape;979;p14"/>
            <p:cNvSpPr/>
            <p:nvPr/>
          </p:nvSpPr>
          <p:spPr>
            <a:xfrm>
              <a:off x="-1" y="4765780"/>
              <a:ext cx="7848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-1" y="5214907"/>
              <a:ext cx="7992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0" y="5894147"/>
              <a:ext cx="12204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0" y="6755056"/>
              <a:ext cx="12204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14"/>
            <p:cNvSpPr/>
            <p:nvPr/>
          </p:nvSpPr>
          <p:spPr>
            <a:xfrm rot="5400000">
              <a:off x="1518135" y="5655768"/>
              <a:ext cx="2448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14"/>
            <p:cNvSpPr/>
            <p:nvPr/>
          </p:nvSpPr>
          <p:spPr>
            <a:xfrm rot="4612175">
              <a:off x="2348808" y="5612253"/>
              <a:ext cx="2628008" cy="36022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14"/>
            <p:cNvSpPr/>
            <p:nvPr/>
          </p:nvSpPr>
          <p:spPr>
            <a:xfrm rot="3975548">
              <a:off x="3320467" y="5632308"/>
              <a:ext cx="2771977" cy="36005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14"/>
            <p:cNvSpPr/>
            <p:nvPr/>
          </p:nvSpPr>
          <p:spPr>
            <a:xfrm rot="3290564">
              <a:off x="4068831" y="5593878"/>
              <a:ext cx="3204111" cy="35956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14"/>
            <p:cNvSpPr/>
            <p:nvPr/>
          </p:nvSpPr>
          <p:spPr>
            <a:xfrm rot="2565478">
              <a:off x="5314401" y="5723046"/>
              <a:ext cx="3459552" cy="35881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14"/>
            <p:cNvSpPr/>
            <p:nvPr/>
          </p:nvSpPr>
          <p:spPr>
            <a:xfrm rot="-4612062" flipH="1">
              <a:off x="421610" y="5648387"/>
              <a:ext cx="2591986" cy="36022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14"/>
            <p:cNvSpPr/>
            <p:nvPr/>
          </p:nvSpPr>
          <p:spPr>
            <a:xfrm rot="-3975617" flipH="1">
              <a:off x="-656211" y="5516415"/>
              <a:ext cx="3023978" cy="36005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14"/>
            <p:cNvSpPr/>
            <p:nvPr/>
          </p:nvSpPr>
          <p:spPr>
            <a:xfrm rot="-3289836" flipH="1">
              <a:off x="-217043" y="4885900"/>
              <a:ext cx="1079695" cy="35956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14"/>
            <p:cNvSpPr/>
            <p:nvPr/>
          </p:nvSpPr>
          <p:spPr>
            <a:xfrm rot="2043353">
              <a:off x="6148511" y="5601246"/>
              <a:ext cx="4756596" cy="35044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14"/>
            <p:cNvSpPr/>
            <p:nvPr/>
          </p:nvSpPr>
          <p:spPr>
            <a:xfrm rot="1173448">
              <a:off x="8495078" y="5748164"/>
              <a:ext cx="3815957" cy="35961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3" name="Google Shape;993;p14"/>
          <p:cNvSpPr/>
          <p:nvPr/>
        </p:nvSpPr>
        <p:spPr>
          <a:xfrm>
            <a:off x="-1" y="870474"/>
            <a:ext cx="8060400" cy="4553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4" name="Google Shape;994;p14"/>
          <p:cNvSpPr/>
          <p:nvPr/>
        </p:nvSpPr>
        <p:spPr>
          <a:xfrm>
            <a:off x="8238066" y="0"/>
            <a:ext cx="3966000" cy="620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5" name="Google Shape;995;p14"/>
          <p:cNvGrpSpPr/>
          <p:nvPr/>
        </p:nvGrpSpPr>
        <p:grpSpPr>
          <a:xfrm>
            <a:off x="11909201" y="3546152"/>
            <a:ext cx="223218" cy="509635"/>
            <a:chOff x="6765330" y="1884432"/>
            <a:chExt cx="773988" cy="1767112"/>
          </a:xfrm>
        </p:grpSpPr>
        <p:sp>
          <p:nvSpPr>
            <p:cNvPr id="996" name="Google Shape;996;p14"/>
            <p:cNvSpPr/>
            <p:nvPr/>
          </p:nvSpPr>
          <p:spPr>
            <a:xfrm rot="-5400000">
              <a:off x="6268680" y="2381082"/>
              <a:ext cx="1755000" cy="761700"/>
            </a:xfrm>
            <a:prstGeom prst="roundRect">
              <a:avLst>
                <a:gd name="adj" fmla="val 16667"/>
              </a:avLst>
            </a:prstGeom>
            <a:solidFill>
              <a:srgbClr val="757070"/>
            </a:solidFill>
            <a:ln>
              <a:noFill/>
            </a:ln>
            <a:effectLst>
              <a:outerShdw blurRad="254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14"/>
            <p:cNvSpPr/>
            <p:nvPr/>
          </p:nvSpPr>
          <p:spPr>
            <a:xfrm rot="-5400000">
              <a:off x="6292517" y="2404744"/>
              <a:ext cx="1740300" cy="753300"/>
            </a:xfrm>
            <a:prstGeom prst="roundRect">
              <a:avLst>
                <a:gd name="adj" fmla="val 13997"/>
              </a:avLst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6898397" y="2119470"/>
              <a:ext cx="502500" cy="502500"/>
              <a:chOff x="9407860" y="962845"/>
              <a:chExt cx="502500" cy="502500"/>
            </a:xfrm>
          </p:grpSpPr>
          <p:sp>
            <p:nvSpPr>
              <p:cNvPr id="999" name="Google Shape;999;p14"/>
              <p:cNvSpPr/>
              <p:nvPr/>
            </p:nvSpPr>
            <p:spPr>
              <a:xfrm rot="5400000">
                <a:off x="9407860" y="962845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 rot="5400000">
                <a:off x="9450251" y="1005353"/>
                <a:ext cx="417600" cy="417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p14"/>
              <p:cNvSpPr/>
              <p:nvPr/>
            </p:nvSpPr>
            <p:spPr>
              <a:xfrm rot="5400000">
                <a:off x="9497051" y="1052153"/>
                <a:ext cx="324000" cy="324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14"/>
              <p:cNvSpPr/>
              <p:nvPr/>
            </p:nvSpPr>
            <p:spPr>
              <a:xfrm>
                <a:off x="9550050" y="1115112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3" name="Google Shape;1003;p14"/>
            <p:cNvGrpSpPr/>
            <p:nvPr/>
          </p:nvGrpSpPr>
          <p:grpSpPr>
            <a:xfrm>
              <a:off x="6898397" y="2889543"/>
              <a:ext cx="502500" cy="502500"/>
              <a:chOff x="9433273" y="1666306"/>
              <a:chExt cx="502500" cy="502500"/>
            </a:xfrm>
          </p:grpSpPr>
          <p:sp>
            <p:nvSpPr>
              <p:cNvPr id="1004" name="Google Shape;1004;p14"/>
              <p:cNvSpPr/>
              <p:nvPr/>
            </p:nvSpPr>
            <p:spPr>
              <a:xfrm rot="5400000">
                <a:off x="9433273" y="1666306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14"/>
              <p:cNvSpPr/>
              <p:nvPr/>
            </p:nvSpPr>
            <p:spPr>
              <a:xfrm rot="5400000">
                <a:off x="9476020" y="1709059"/>
                <a:ext cx="417000" cy="417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 rot="10800000" flipH="1">
                <a:off x="9581015" y="1848339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07" name="Google Shape;1007;p14"/>
          <p:cNvGrpSpPr/>
          <p:nvPr/>
        </p:nvGrpSpPr>
        <p:grpSpPr>
          <a:xfrm>
            <a:off x="11909201" y="3546152"/>
            <a:ext cx="223218" cy="509635"/>
            <a:chOff x="6765330" y="1884432"/>
            <a:chExt cx="773988" cy="1767112"/>
          </a:xfrm>
        </p:grpSpPr>
        <p:sp>
          <p:nvSpPr>
            <p:cNvPr id="1008" name="Google Shape;1008;p14"/>
            <p:cNvSpPr/>
            <p:nvPr/>
          </p:nvSpPr>
          <p:spPr>
            <a:xfrm rot="-5400000">
              <a:off x="6268680" y="2381082"/>
              <a:ext cx="1755000" cy="761700"/>
            </a:xfrm>
            <a:prstGeom prst="roundRect">
              <a:avLst>
                <a:gd name="adj" fmla="val 16667"/>
              </a:avLst>
            </a:prstGeom>
            <a:solidFill>
              <a:srgbClr val="757070"/>
            </a:solidFill>
            <a:ln>
              <a:noFill/>
            </a:ln>
            <a:effectLst>
              <a:outerShdw blurRad="254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14"/>
            <p:cNvSpPr/>
            <p:nvPr/>
          </p:nvSpPr>
          <p:spPr>
            <a:xfrm rot="-5400000">
              <a:off x="6292517" y="2404744"/>
              <a:ext cx="1740300" cy="753300"/>
            </a:xfrm>
            <a:prstGeom prst="roundRect">
              <a:avLst>
                <a:gd name="adj" fmla="val 13997"/>
              </a:avLst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10" name="Google Shape;1010;p14"/>
            <p:cNvGrpSpPr/>
            <p:nvPr/>
          </p:nvGrpSpPr>
          <p:grpSpPr>
            <a:xfrm>
              <a:off x="6898397" y="2119470"/>
              <a:ext cx="502500" cy="502500"/>
              <a:chOff x="9407860" y="962845"/>
              <a:chExt cx="502500" cy="502500"/>
            </a:xfrm>
          </p:grpSpPr>
          <p:sp>
            <p:nvSpPr>
              <p:cNvPr id="1011" name="Google Shape;1011;p14"/>
              <p:cNvSpPr/>
              <p:nvPr/>
            </p:nvSpPr>
            <p:spPr>
              <a:xfrm rot="5400000">
                <a:off x="9407860" y="962845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 rot="5400000">
                <a:off x="9450251" y="1005353"/>
                <a:ext cx="417600" cy="417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14"/>
              <p:cNvSpPr/>
              <p:nvPr/>
            </p:nvSpPr>
            <p:spPr>
              <a:xfrm rot="5400000">
                <a:off x="9497051" y="1052153"/>
                <a:ext cx="324000" cy="324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14"/>
              <p:cNvSpPr/>
              <p:nvPr/>
            </p:nvSpPr>
            <p:spPr>
              <a:xfrm>
                <a:off x="9550050" y="1115112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5" name="Google Shape;1015;p14"/>
            <p:cNvGrpSpPr/>
            <p:nvPr/>
          </p:nvGrpSpPr>
          <p:grpSpPr>
            <a:xfrm>
              <a:off x="6898397" y="2889543"/>
              <a:ext cx="502500" cy="502500"/>
              <a:chOff x="9433273" y="1666306"/>
              <a:chExt cx="502500" cy="502500"/>
            </a:xfrm>
          </p:grpSpPr>
          <p:sp>
            <p:nvSpPr>
              <p:cNvPr id="1016" name="Google Shape;1016;p14"/>
              <p:cNvSpPr/>
              <p:nvPr/>
            </p:nvSpPr>
            <p:spPr>
              <a:xfrm rot="5400000">
                <a:off x="9433273" y="1666306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14"/>
              <p:cNvSpPr/>
              <p:nvPr/>
            </p:nvSpPr>
            <p:spPr>
              <a:xfrm rot="5400000">
                <a:off x="9476020" y="1709059"/>
                <a:ext cx="417000" cy="417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14"/>
              <p:cNvSpPr/>
              <p:nvPr/>
            </p:nvSpPr>
            <p:spPr>
              <a:xfrm rot="10800000" flipH="1">
                <a:off x="9581015" y="1848339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19" name="Google Shape;1019;p14"/>
          <p:cNvSpPr/>
          <p:nvPr/>
        </p:nvSpPr>
        <p:spPr>
          <a:xfrm>
            <a:off x="-1" y="870474"/>
            <a:ext cx="8060400" cy="4553700"/>
          </a:xfrm>
          <a:prstGeom prst="rect">
            <a:avLst/>
          </a:prstGeom>
          <a:solidFill>
            <a:srgbClr val="000000">
              <a:alpha val="43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20" name="Google Shape;1020;p14"/>
          <p:cNvGrpSpPr/>
          <p:nvPr/>
        </p:nvGrpSpPr>
        <p:grpSpPr>
          <a:xfrm>
            <a:off x="895750" y="1652324"/>
            <a:ext cx="2218747" cy="3816955"/>
            <a:chOff x="823561" y="1566498"/>
            <a:chExt cx="2218747" cy="3816955"/>
          </a:xfrm>
        </p:grpSpPr>
        <p:sp>
          <p:nvSpPr>
            <p:cNvPr id="1021" name="Google Shape;1021;p14"/>
            <p:cNvSpPr/>
            <p:nvPr/>
          </p:nvSpPr>
          <p:spPr>
            <a:xfrm>
              <a:off x="823561" y="1750074"/>
              <a:ext cx="2141100" cy="3606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14"/>
            <p:cNvSpPr/>
            <p:nvPr/>
          </p:nvSpPr>
          <p:spPr>
            <a:xfrm rot="-5400000">
              <a:off x="24461" y="2365606"/>
              <a:ext cx="3816955" cy="2218739"/>
            </a:xfrm>
            <a:custGeom>
              <a:avLst/>
              <a:gdLst/>
              <a:ahLst/>
              <a:cxnLst/>
              <a:rect l="l" t="t" r="r" b="b"/>
              <a:pathLst>
                <a:path w="3816955" h="2218739" extrusionOk="0">
                  <a:moveTo>
                    <a:pt x="3816955" y="0"/>
                  </a:moveTo>
                  <a:lnTo>
                    <a:pt x="3816955" y="180000"/>
                  </a:lnTo>
                  <a:lnTo>
                    <a:pt x="3809199" y="180000"/>
                  </a:lnTo>
                  <a:cubicBezTo>
                    <a:pt x="3809199" y="799580"/>
                    <a:pt x="3809197" y="1419159"/>
                    <a:pt x="3809197" y="2038739"/>
                  </a:cubicBezTo>
                  <a:lnTo>
                    <a:pt x="3802932" y="2218739"/>
                  </a:lnTo>
                  <a:lnTo>
                    <a:pt x="4141" y="2218739"/>
                  </a:lnTo>
                  <a:lnTo>
                    <a:pt x="4141" y="2038739"/>
                  </a:lnTo>
                  <a:lnTo>
                    <a:pt x="3630248" y="2038739"/>
                  </a:lnTo>
                  <a:lnTo>
                    <a:pt x="3630248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3" name="Google Shape;1023;p14"/>
            <p:cNvGrpSpPr/>
            <p:nvPr/>
          </p:nvGrpSpPr>
          <p:grpSpPr>
            <a:xfrm>
              <a:off x="1113044" y="3457312"/>
              <a:ext cx="282852" cy="425374"/>
              <a:chOff x="5848350" y="3057525"/>
              <a:chExt cx="491489" cy="739139"/>
            </a:xfrm>
          </p:grpSpPr>
          <p:sp>
            <p:nvSpPr>
              <p:cNvPr id="1024" name="Google Shape;1024;p14"/>
              <p:cNvSpPr/>
              <p:nvPr/>
            </p:nvSpPr>
            <p:spPr>
              <a:xfrm>
                <a:off x="5848350" y="3057525"/>
                <a:ext cx="165734" cy="739139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739139" extrusionOk="0">
                    <a:moveTo>
                      <a:pt x="82868" y="0"/>
                    </a:moveTo>
                    <a:lnTo>
                      <a:pt x="82868" y="0"/>
                    </a:lnTo>
                    <a:cubicBezTo>
                      <a:pt x="128588" y="0"/>
                      <a:pt x="165735" y="37148"/>
                      <a:pt x="165735" y="82868"/>
                    </a:cubicBezTo>
                    <a:lnTo>
                      <a:pt x="165735" y="656273"/>
                    </a:lnTo>
                    <a:cubicBezTo>
                      <a:pt x="165735" y="701993"/>
                      <a:pt x="128588" y="739140"/>
                      <a:pt x="82868" y="739140"/>
                    </a:cubicBezTo>
                    <a:lnTo>
                      <a:pt x="82868" y="739140"/>
                    </a:lnTo>
                    <a:cubicBezTo>
                      <a:pt x="37148" y="739140"/>
                      <a:pt x="0" y="701993"/>
                      <a:pt x="0" y="656273"/>
                    </a:cubicBezTo>
                    <a:lnTo>
                      <a:pt x="0" y="82868"/>
                    </a:lnTo>
                    <a:cubicBezTo>
                      <a:pt x="0" y="37148"/>
                      <a:pt x="37148" y="0"/>
                      <a:pt x="82868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5" name="Google Shape;1025;p14"/>
              <p:cNvSpPr/>
              <p:nvPr/>
            </p:nvSpPr>
            <p:spPr>
              <a:xfrm>
                <a:off x="5886450" y="3529012"/>
                <a:ext cx="8953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71450" extrusionOk="0">
                    <a:moveTo>
                      <a:pt x="44768" y="0"/>
                    </a:moveTo>
                    <a:cubicBezTo>
                      <a:pt x="69533" y="0"/>
                      <a:pt x="89535" y="20002"/>
                      <a:pt x="89535" y="44768"/>
                    </a:cubicBezTo>
                    <a:cubicBezTo>
                      <a:pt x="89535" y="63818"/>
                      <a:pt x="77153" y="80963"/>
                      <a:pt x="60008" y="86677"/>
                    </a:cubicBezTo>
                    <a:lnTo>
                      <a:pt x="63818" y="100965"/>
                    </a:lnTo>
                    <a:lnTo>
                      <a:pt x="82868" y="171450"/>
                    </a:lnTo>
                    <a:lnTo>
                      <a:pt x="44768" y="171450"/>
                    </a:lnTo>
                    <a:lnTo>
                      <a:pt x="6667" y="171450"/>
                    </a:lnTo>
                    <a:lnTo>
                      <a:pt x="25717" y="100965"/>
                    </a:lnTo>
                    <a:lnTo>
                      <a:pt x="29528" y="86677"/>
                    </a:lnTo>
                    <a:cubicBezTo>
                      <a:pt x="12383" y="80010"/>
                      <a:pt x="0" y="63818"/>
                      <a:pt x="0" y="44768"/>
                    </a:cubicBezTo>
                    <a:cubicBezTo>
                      <a:pt x="0" y="20002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6" name="Google Shape;1026;p14"/>
              <p:cNvSpPr/>
              <p:nvPr/>
            </p:nvSpPr>
            <p:spPr>
              <a:xfrm>
                <a:off x="5886450" y="3181350"/>
                <a:ext cx="453389" cy="99059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99059" extrusionOk="0">
                    <a:moveTo>
                      <a:pt x="48578" y="0"/>
                    </a:moveTo>
                    <a:lnTo>
                      <a:pt x="403860" y="0"/>
                    </a:lnTo>
                    <a:cubicBezTo>
                      <a:pt x="430530" y="0"/>
                      <a:pt x="453390" y="21908"/>
                      <a:pt x="453390" y="49530"/>
                    </a:cubicBezTo>
                    <a:lnTo>
                      <a:pt x="453390" y="49530"/>
                    </a:lnTo>
                    <a:cubicBezTo>
                      <a:pt x="453390" y="76200"/>
                      <a:pt x="431483" y="99060"/>
                      <a:pt x="403860" y="99060"/>
                    </a:cubicBezTo>
                    <a:lnTo>
                      <a:pt x="48578" y="99060"/>
                    </a:lnTo>
                    <a:cubicBezTo>
                      <a:pt x="21908" y="99060"/>
                      <a:pt x="0" y="76200"/>
                      <a:pt x="0" y="49530"/>
                    </a:cubicBezTo>
                    <a:lnTo>
                      <a:pt x="0" y="49530"/>
                    </a:lnTo>
                    <a:cubicBezTo>
                      <a:pt x="0" y="22860"/>
                      <a:pt x="21908" y="0"/>
                      <a:pt x="48578" y="0"/>
                    </a:cubicBez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27" name="Google Shape;1027;p14"/>
          <p:cNvGrpSpPr/>
          <p:nvPr/>
        </p:nvGrpSpPr>
        <p:grpSpPr>
          <a:xfrm>
            <a:off x="4264949" y="1655819"/>
            <a:ext cx="2218739" cy="3816955"/>
            <a:chOff x="4197564" y="1579619"/>
            <a:chExt cx="2218739" cy="3816955"/>
          </a:xfrm>
        </p:grpSpPr>
        <p:sp>
          <p:nvSpPr>
            <p:cNvPr id="1028" name="Google Shape;1028;p14"/>
            <p:cNvSpPr/>
            <p:nvPr/>
          </p:nvSpPr>
          <p:spPr>
            <a:xfrm>
              <a:off x="4316290" y="1763200"/>
              <a:ext cx="1966500" cy="3606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14"/>
            <p:cNvSpPr/>
            <p:nvPr/>
          </p:nvSpPr>
          <p:spPr>
            <a:xfrm rot="-5400000">
              <a:off x="3398456" y="2378727"/>
              <a:ext cx="3816955" cy="2218739"/>
            </a:xfrm>
            <a:custGeom>
              <a:avLst/>
              <a:gdLst/>
              <a:ahLst/>
              <a:cxnLst/>
              <a:rect l="l" t="t" r="r" b="b"/>
              <a:pathLst>
                <a:path w="3816955" h="2218739" extrusionOk="0">
                  <a:moveTo>
                    <a:pt x="3816955" y="0"/>
                  </a:moveTo>
                  <a:lnTo>
                    <a:pt x="3816955" y="180000"/>
                  </a:lnTo>
                  <a:lnTo>
                    <a:pt x="3809199" y="180000"/>
                  </a:lnTo>
                  <a:cubicBezTo>
                    <a:pt x="3809199" y="799580"/>
                    <a:pt x="3809197" y="1419159"/>
                    <a:pt x="3809197" y="2038739"/>
                  </a:cubicBezTo>
                  <a:lnTo>
                    <a:pt x="3802932" y="2218739"/>
                  </a:lnTo>
                  <a:lnTo>
                    <a:pt x="4141" y="2218739"/>
                  </a:lnTo>
                  <a:lnTo>
                    <a:pt x="4141" y="2038739"/>
                  </a:lnTo>
                  <a:lnTo>
                    <a:pt x="3630248" y="2038739"/>
                  </a:lnTo>
                  <a:lnTo>
                    <a:pt x="3630248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0" name="Google Shape;1030;p14"/>
            <p:cNvGrpSpPr/>
            <p:nvPr/>
          </p:nvGrpSpPr>
          <p:grpSpPr>
            <a:xfrm>
              <a:off x="4487039" y="3470433"/>
              <a:ext cx="282852" cy="425374"/>
              <a:chOff x="5848350" y="3057525"/>
              <a:chExt cx="491489" cy="739139"/>
            </a:xfrm>
          </p:grpSpPr>
          <p:sp>
            <p:nvSpPr>
              <p:cNvPr id="1031" name="Google Shape;1031;p14"/>
              <p:cNvSpPr/>
              <p:nvPr/>
            </p:nvSpPr>
            <p:spPr>
              <a:xfrm>
                <a:off x="5848350" y="3057525"/>
                <a:ext cx="165734" cy="739139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739139" extrusionOk="0">
                    <a:moveTo>
                      <a:pt x="82868" y="0"/>
                    </a:moveTo>
                    <a:lnTo>
                      <a:pt x="82868" y="0"/>
                    </a:lnTo>
                    <a:cubicBezTo>
                      <a:pt x="128588" y="0"/>
                      <a:pt x="165735" y="37148"/>
                      <a:pt x="165735" y="82868"/>
                    </a:cubicBezTo>
                    <a:lnTo>
                      <a:pt x="165735" y="656273"/>
                    </a:lnTo>
                    <a:cubicBezTo>
                      <a:pt x="165735" y="701993"/>
                      <a:pt x="128588" y="739140"/>
                      <a:pt x="82868" y="739140"/>
                    </a:cubicBezTo>
                    <a:lnTo>
                      <a:pt x="82868" y="739140"/>
                    </a:lnTo>
                    <a:cubicBezTo>
                      <a:pt x="37148" y="739140"/>
                      <a:pt x="0" y="701993"/>
                      <a:pt x="0" y="656273"/>
                    </a:cubicBezTo>
                    <a:lnTo>
                      <a:pt x="0" y="82868"/>
                    </a:lnTo>
                    <a:cubicBezTo>
                      <a:pt x="0" y="37148"/>
                      <a:pt x="37148" y="0"/>
                      <a:pt x="82868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14"/>
              <p:cNvSpPr/>
              <p:nvPr/>
            </p:nvSpPr>
            <p:spPr>
              <a:xfrm>
                <a:off x="5886450" y="3529012"/>
                <a:ext cx="8953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71450" extrusionOk="0">
                    <a:moveTo>
                      <a:pt x="44768" y="0"/>
                    </a:moveTo>
                    <a:cubicBezTo>
                      <a:pt x="69533" y="0"/>
                      <a:pt x="89535" y="20002"/>
                      <a:pt x="89535" y="44768"/>
                    </a:cubicBezTo>
                    <a:cubicBezTo>
                      <a:pt x="89535" y="63818"/>
                      <a:pt x="77153" y="80963"/>
                      <a:pt x="60008" y="86677"/>
                    </a:cubicBezTo>
                    <a:lnTo>
                      <a:pt x="63818" y="100965"/>
                    </a:lnTo>
                    <a:lnTo>
                      <a:pt x="82868" y="171450"/>
                    </a:lnTo>
                    <a:lnTo>
                      <a:pt x="44768" y="171450"/>
                    </a:lnTo>
                    <a:lnTo>
                      <a:pt x="6667" y="171450"/>
                    </a:lnTo>
                    <a:lnTo>
                      <a:pt x="25717" y="100965"/>
                    </a:lnTo>
                    <a:lnTo>
                      <a:pt x="29528" y="86677"/>
                    </a:lnTo>
                    <a:cubicBezTo>
                      <a:pt x="12383" y="80010"/>
                      <a:pt x="0" y="63818"/>
                      <a:pt x="0" y="44768"/>
                    </a:cubicBezTo>
                    <a:cubicBezTo>
                      <a:pt x="0" y="20002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14"/>
              <p:cNvSpPr/>
              <p:nvPr/>
            </p:nvSpPr>
            <p:spPr>
              <a:xfrm>
                <a:off x="5886450" y="3181350"/>
                <a:ext cx="453389" cy="99059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99059" extrusionOk="0">
                    <a:moveTo>
                      <a:pt x="48578" y="0"/>
                    </a:moveTo>
                    <a:lnTo>
                      <a:pt x="403860" y="0"/>
                    </a:lnTo>
                    <a:cubicBezTo>
                      <a:pt x="430530" y="0"/>
                      <a:pt x="453390" y="21908"/>
                      <a:pt x="453390" y="49530"/>
                    </a:cubicBezTo>
                    <a:lnTo>
                      <a:pt x="453390" y="49530"/>
                    </a:lnTo>
                    <a:cubicBezTo>
                      <a:pt x="453390" y="76200"/>
                      <a:pt x="431483" y="99060"/>
                      <a:pt x="403860" y="99060"/>
                    </a:cubicBezTo>
                    <a:lnTo>
                      <a:pt x="48578" y="99060"/>
                    </a:lnTo>
                    <a:cubicBezTo>
                      <a:pt x="21908" y="99060"/>
                      <a:pt x="0" y="76200"/>
                      <a:pt x="0" y="49530"/>
                    </a:cubicBezTo>
                    <a:lnTo>
                      <a:pt x="0" y="49530"/>
                    </a:lnTo>
                    <a:cubicBezTo>
                      <a:pt x="0" y="22860"/>
                      <a:pt x="21908" y="0"/>
                      <a:pt x="48578" y="0"/>
                    </a:cubicBez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34" name="Google Shape;1034;p14"/>
          <p:cNvGrpSpPr/>
          <p:nvPr/>
        </p:nvGrpSpPr>
        <p:grpSpPr>
          <a:xfrm>
            <a:off x="1494567" y="2118434"/>
            <a:ext cx="1006723" cy="1000635"/>
            <a:chOff x="2844616" y="1554494"/>
            <a:chExt cx="1453332" cy="1444543"/>
          </a:xfrm>
        </p:grpSpPr>
        <p:sp>
          <p:nvSpPr>
            <p:cNvPr id="1035" name="Google Shape;1035;p14"/>
            <p:cNvSpPr/>
            <p:nvPr/>
          </p:nvSpPr>
          <p:spPr>
            <a:xfrm>
              <a:off x="2844616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14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14"/>
            <p:cNvSpPr/>
            <p:nvPr/>
          </p:nvSpPr>
          <p:spPr>
            <a:xfrm rot="-5400000">
              <a:off x="4179902" y="1591939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14"/>
            <p:cNvSpPr/>
            <p:nvPr/>
          </p:nvSpPr>
          <p:spPr>
            <a:xfrm rot="-5400000">
              <a:off x="4186624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14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14"/>
            <p:cNvSpPr/>
            <p:nvPr/>
          </p:nvSpPr>
          <p:spPr>
            <a:xfrm rot="-5400000">
              <a:off x="2898540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14"/>
            <p:cNvSpPr/>
            <p:nvPr/>
          </p:nvSpPr>
          <p:spPr>
            <a:xfrm rot="5400000" flipH="1">
              <a:off x="3527006" y="222706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14"/>
            <p:cNvSpPr txBox="1"/>
            <p:nvPr/>
          </p:nvSpPr>
          <p:spPr>
            <a:xfrm>
              <a:off x="2937928" y="1954954"/>
              <a:ext cx="12921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9</a:t>
              </a:r>
              <a:r>
                <a:rPr lang="en" sz="11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.1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TITLE ONE</a:t>
              </a:r>
              <a:endParaRPr sz="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43" name="Google Shape;1043;p14"/>
          <p:cNvGrpSpPr/>
          <p:nvPr/>
        </p:nvGrpSpPr>
        <p:grpSpPr>
          <a:xfrm>
            <a:off x="4879924" y="2116830"/>
            <a:ext cx="1012673" cy="1000635"/>
            <a:chOff x="2836027" y="1554494"/>
            <a:chExt cx="1461921" cy="1444543"/>
          </a:xfrm>
        </p:grpSpPr>
        <p:sp>
          <p:nvSpPr>
            <p:cNvPr id="1044" name="Google Shape;1044;p14"/>
            <p:cNvSpPr/>
            <p:nvPr/>
          </p:nvSpPr>
          <p:spPr>
            <a:xfrm>
              <a:off x="2844616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14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14"/>
            <p:cNvSpPr/>
            <p:nvPr/>
          </p:nvSpPr>
          <p:spPr>
            <a:xfrm rot="-5400000">
              <a:off x="4179902" y="1591939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14"/>
            <p:cNvSpPr/>
            <p:nvPr/>
          </p:nvSpPr>
          <p:spPr>
            <a:xfrm rot="-5400000">
              <a:off x="4186624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14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14"/>
            <p:cNvSpPr/>
            <p:nvPr/>
          </p:nvSpPr>
          <p:spPr>
            <a:xfrm rot="-5400000">
              <a:off x="2898540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14"/>
            <p:cNvSpPr/>
            <p:nvPr/>
          </p:nvSpPr>
          <p:spPr>
            <a:xfrm rot="5400000" flipH="1">
              <a:off x="3527006" y="222706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14"/>
            <p:cNvSpPr txBox="1"/>
            <p:nvPr/>
          </p:nvSpPr>
          <p:spPr>
            <a:xfrm>
              <a:off x="2836027" y="1920214"/>
              <a:ext cx="14241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9</a:t>
              </a:r>
              <a:r>
                <a:rPr lang="en" sz="11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.2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TITLE TWO</a:t>
              </a:r>
              <a:endParaRPr sz="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52" name="Google Shape;1052;p14"/>
          <p:cNvGrpSpPr/>
          <p:nvPr/>
        </p:nvGrpSpPr>
        <p:grpSpPr>
          <a:xfrm>
            <a:off x="8462776" y="1930000"/>
            <a:ext cx="3264999" cy="4361248"/>
            <a:chOff x="8462776" y="1930000"/>
            <a:chExt cx="3264999" cy="4361248"/>
          </a:xfrm>
        </p:grpSpPr>
        <p:sp>
          <p:nvSpPr>
            <p:cNvPr id="1053" name="Google Shape;1053;p14"/>
            <p:cNvSpPr/>
            <p:nvPr/>
          </p:nvSpPr>
          <p:spPr>
            <a:xfrm>
              <a:off x="8902188" y="2336182"/>
              <a:ext cx="2357100" cy="3864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F7F7F7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4" name="Google Shape;1054;p14"/>
            <p:cNvGrpSpPr/>
            <p:nvPr/>
          </p:nvGrpSpPr>
          <p:grpSpPr>
            <a:xfrm>
              <a:off x="9081625" y="2657531"/>
              <a:ext cx="2003204" cy="2938616"/>
              <a:chOff x="2791645" y="2143693"/>
              <a:chExt cx="2284937" cy="3669600"/>
            </a:xfrm>
          </p:grpSpPr>
          <p:sp>
            <p:nvSpPr>
              <p:cNvPr id="1055" name="Google Shape;1055;p14"/>
              <p:cNvSpPr/>
              <p:nvPr/>
            </p:nvSpPr>
            <p:spPr>
              <a:xfrm>
                <a:off x="2791645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14"/>
              <p:cNvSpPr/>
              <p:nvPr/>
            </p:nvSpPr>
            <p:spPr>
              <a:xfrm>
                <a:off x="3555664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14"/>
              <p:cNvSpPr/>
              <p:nvPr/>
            </p:nvSpPr>
            <p:spPr>
              <a:xfrm>
                <a:off x="4319682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58" name="Google Shape;1058;p14"/>
            <p:cNvSpPr/>
            <p:nvPr/>
          </p:nvSpPr>
          <p:spPr>
            <a:xfrm rot="-5400000">
              <a:off x="9985720" y="636992"/>
              <a:ext cx="201600" cy="28002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14"/>
            <p:cNvSpPr/>
            <p:nvPr/>
          </p:nvSpPr>
          <p:spPr>
            <a:xfrm>
              <a:off x="8462776" y="1934724"/>
              <a:ext cx="217500" cy="4329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14"/>
            <p:cNvSpPr/>
            <p:nvPr/>
          </p:nvSpPr>
          <p:spPr>
            <a:xfrm>
              <a:off x="11487475" y="1930000"/>
              <a:ext cx="240300" cy="4329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14"/>
            <p:cNvSpPr/>
            <p:nvPr/>
          </p:nvSpPr>
          <p:spPr>
            <a:xfrm flipH="1">
              <a:off x="8941466" y="2356814"/>
              <a:ext cx="206415" cy="3493610"/>
            </a:xfrm>
            <a:custGeom>
              <a:avLst/>
              <a:gdLst/>
              <a:ahLst/>
              <a:cxnLst/>
              <a:rect l="l" t="t" r="r" b="b"/>
              <a:pathLst>
                <a:path w="310398" h="4990871" extrusionOk="0">
                  <a:moveTo>
                    <a:pt x="298286" y="0"/>
                  </a:moveTo>
                  <a:lnTo>
                    <a:pt x="19219" y="538113"/>
                  </a:lnTo>
                  <a:cubicBezTo>
                    <a:pt x="15182" y="2187263"/>
                    <a:pt x="4037" y="2924271"/>
                    <a:pt x="0" y="4573421"/>
                  </a:cubicBezTo>
                  <a:lnTo>
                    <a:pt x="310398" y="4990871"/>
                  </a:lnTo>
                  <a:cubicBezTo>
                    <a:pt x="306361" y="3327247"/>
                    <a:pt x="302323" y="1663624"/>
                    <a:pt x="298286" y="0"/>
                  </a:cubicBezTo>
                  <a:close/>
                </a:path>
              </a:pathLst>
            </a:custGeom>
            <a:gradFill>
              <a:gsLst>
                <a:gs pos="0">
                  <a:srgbClr val="757070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BFBFBF"/>
                </a:gs>
                <a:gs pos="100000">
                  <a:srgbClr val="757070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14"/>
            <p:cNvSpPr/>
            <p:nvPr/>
          </p:nvSpPr>
          <p:spPr>
            <a:xfrm>
              <a:off x="11042869" y="2338703"/>
              <a:ext cx="194277" cy="3493610"/>
            </a:xfrm>
            <a:custGeom>
              <a:avLst/>
              <a:gdLst/>
              <a:ahLst/>
              <a:cxnLst/>
              <a:rect l="l" t="t" r="r" b="b"/>
              <a:pathLst>
                <a:path w="292146" h="4990871" extrusionOk="0">
                  <a:moveTo>
                    <a:pt x="280034" y="0"/>
                  </a:moveTo>
                  <a:lnTo>
                    <a:pt x="967" y="538113"/>
                  </a:lnTo>
                  <a:cubicBezTo>
                    <a:pt x="-3070" y="2187263"/>
                    <a:pt x="7109" y="3066160"/>
                    <a:pt x="3072" y="4715310"/>
                  </a:cubicBezTo>
                  <a:lnTo>
                    <a:pt x="292146" y="4990871"/>
                  </a:lnTo>
                  <a:cubicBezTo>
                    <a:pt x="288109" y="3327247"/>
                    <a:pt x="284071" y="1663624"/>
                    <a:pt x="280034" y="0"/>
                  </a:cubicBezTo>
                  <a:close/>
                </a:path>
              </a:pathLst>
            </a:custGeom>
            <a:gradFill>
              <a:gsLst>
                <a:gs pos="0">
                  <a:srgbClr val="757070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BFBFBF"/>
                </a:gs>
                <a:gs pos="100000">
                  <a:srgbClr val="757070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14"/>
            <p:cNvSpPr/>
            <p:nvPr/>
          </p:nvSpPr>
          <p:spPr>
            <a:xfrm>
              <a:off x="8954162" y="2364688"/>
              <a:ext cx="2267228" cy="368424"/>
            </a:xfrm>
            <a:custGeom>
              <a:avLst/>
              <a:gdLst/>
              <a:ahLst/>
              <a:cxnLst/>
              <a:rect l="l" t="t" r="r" b="b"/>
              <a:pathLst>
                <a:path w="2906702" h="472339" extrusionOk="0">
                  <a:moveTo>
                    <a:pt x="0" y="1"/>
                  </a:moveTo>
                  <a:lnTo>
                    <a:pt x="2906702" y="0"/>
                  </a:lnTo>
                  <a:lnTo>
                    <a:pt x="2670533" y="466284"/>
                  </a:lnTo>
                  <a:lnTo>
                    <a:pt x="224058" y="472339"/>
                  </a:ln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rgbClr val="AAABAD"/>
                </a:gs>
                <a:gs pos="20000">
                  <a:srgbClr val="AAABAD"/>
                </a:gs>
                <a:gs pos="100000">
                  <a:srgbClr val="3B3A4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14"/>
            <p:cNvSpPr/>
            <p:nvPr/>
          </p:nvSpPr>
          <p:spPr>
            <a:xfrm>
              <a:off x="8935262" y="5577607"/>
              <a:ext cx="2295567" cy="590424"/>
            </a:xfrm>
            <a:custGeom>
              <a:avLst/>
              <a:gdLst/>
              <a:ahLst/>
              <a:cxnLst/>
              <a:rect l="l" t="t" r="r" b="b"/>
              <a:pathLst>
                <a:path w="2943035" h="756954" extrusionOk="0">
                  <a:moveTo>
                    <a:pt x="254336" y="0"/>
                  </a:moveTo>
                  <a:lnTo>
                    <a:pt x="2718976" y="24223"/>
                  </a:lnTo>
                  <a:lnTo>
                    <a:pt x="2930924" y="278560"/>
                  </a:lnTo>
                  <a:lnTo>
                    <a:pt x="2943035" y="756954"/>
                  </a:lnTo>
                  <a:lnTo>
                    <a:pt x="0" y="720621"/>
                  </a:lnTo>
                  <a:cubicBezTo>
                    <a:pt x="2018" y="579323"/>
                    <a:pt x="4037" y="438025"/>
                    <a:pt x="6055" y="296727"/>
                  </a:cubicBezTo>
                  <a:lnTo>
                    <a:pt x="254336" y="0"/>
                  </a:lnTo>
                  <a:close/>
                </a:path>
              </a:pathLst>
            </a:custGeom>
            <a:gradFill>
              <a:gsLst>
                <a:gs pos="0">
                  <a:srgbClr val="AAABAD"/>
                </a:gs>
                <a:gs pos="20000">
                  <a:srgbClr val="AAABAD"/>
                </a:gs>
                <a:gs pos="58999">
                  <a:srgbClr val="818185"/>
                </a:gs>
                <a:gs pos="100000">
                  <a:srgbClr val="3B3A4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14"/>
            <p:cNvSpPr/>
            <p:nvPr/>
          </p:nvSpPr>
          <p:spPr>
            <a:xfrm rot="10800000">
              <a:off x="9955899" y="2284205"/>
              <a:ext cx="259800" cy="387600"/>
            </a:xfrm>
            <a:prstGeom prst="trapezoid">
              <a:avLst>
                <a:gd name="adj" fmla="val 25000"/>
              </a:avLst>
            </a:prstGeom>
            <a:solidFill>
              <a:srgbClr val="FFFFFF"/>
            </a:solidFill>
            <a:ln>
              <a:noFill/>
            </a:ln>
            <a:effectLst>
              <a:outerShdw blurRad="127000" sx="120000" sy="120000" algn="ctr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14"/>
            <p:cNvSpPr/>
            <p:nvPr/>
          </p:nvSpPr>
          <p:spPr>
            <a:xfrm>
              <a:off x="9268757" y="4572313"/>
              <a:ext cx="1665300" cy="84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CCCCC"/>
                </a:gs>
                <a:gs pos="25000">
                  <a:srgbClr val="666666"/>
                </a:gs>
                <a:gs pos="76000">
                  <a:srgbClr val="B7B7B7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1882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14"/>
            <p:cNvSpPr/>
            <p:nvPr/>
          </p:nvSpPr>
          <p:spPr>
            <a:xfrm>
              <a:off x="11250446" y="2137895"/>
              <a:ext cx="255946" cy="4153353"/>
            </a:xfrm>
            <a:custGeom>
              <a:avLst/>
              <a:gdLst/>
              <a:ahLst/>
              <a:cxnLst/>
              <a:rect l="l" t="t" r="r" b="b"/>
              <a:pathLst>
                <a:path w="328136" h="5324811" extrusionOk="0">
                  <a:moveTo>
                    <a:pt x="296725" y="0"/>
                  </a:moveTo>
                  <a:lnTo>
                    <a:pt x="12110" y="254336"/>
                  </a:lnTo>
                  <a:cubicBezTo>
                    <a:pt x="8073" y="1903486"/>
                    <a:pt x="4037" y="3552635"/>
                    <a:pt x="0" y="5201785"/>
                  </a:cubicBezTo>
                  <a:cubicBezTo>
                    <a:pt x="104964" y="5282527"/>
                    <a:pt x="223172" y="5244069"/>
                    <a:pt x="328136" y="5324811"/>
                  </a:cubicBezTo>
                  <a:cubicBezTo>
                    <a:pt x="322080" y="3510141"/>
                    <a:pt x="302781" y="1814670"/>
                    <a:pt x="296725" y="0"/>
                  </a:cubicBez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14"/>
            <p:cNvSpPr/>
            <p:nvPr/>
          </p:nvSpPr>
          <p:spPr>
            <a:xfrm flipH="1">
              <a:off x="8670651" y="2133958"/>
              <a:ext cx="251224" cy="4141834"/>
            </a:xfrm>
            <a:custGeom>
              <a:avLst/>
              <a:gdLst/>
              <a:ahLst/>
              <a:cxnLst/>
              <a:rect l="l" t="t" r="r" b="b"/>
              <a:pathLst>
                <a:path w="322082" h="5310044" extrusionOk="0">
                  <a:moveTo>
                    <a:pt x="296725" y="0"/>
                  </a:moveTo>
                  <a:lnTo>
                    <a:pt x="12110" y="254336"/>
                  </a:lnTo>
                  <a:cubicBezTo>
                    <a:pt x="8073" y="1903486"/>
                    <a:pt x="4037" y="3552635"/>
                    <a:pt x="0" y="5201785"/>
                  </a:cubicBezTo>
                  <a:lnTo>
                    <a:pt x="322082" y="5310044"/>
                  </a:lnTo>
                  <a:cubicBezTo>
                    <a:pt x="315837" y="3546652"/>
                    <a:pt x="302970" y="1763392"/>
                    <a:pt x="296725" y="0"/>
                  </a:cubicBez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14"/>
            <p:cNvSpPr/>
            <p:nvPr/>
          </p:nvSpPr>
          <p:spPr>
            <a:xfrm>
              <a:off x="8694296" y="2133167"/>
              <a:ext cx="2796247" cy="217276"/>
            </a:xfrm>
            <a:custGeom>
              <a:avLst/>
              <a:gdLst/>
              <a:ahLst/>
              <a:cxnLst/>
              <a:rect l="l" t="t" r="r" b="b"/>
              <a:pathLst>
                <a:path w="3584932" h="278559" extrusionOk="0">
                  <a:moveTo>
                    <a:pt x="0" y="12112"/>
                  </a:moveTo>
                  <a:lnTo>
                    <a:pt x="3584932" y="0"/>
                  </a:lnTo>
                  <a:lnTo>
                    <a:pt x="3300317" y="278559"/>
                  </a:lnTo>
                  <a:lnTo>
                    <a:pt x="278558" y="272504"/>
                  </a:lnTo>
                  <a:lnTo>
                    <a:pt x="0" y="12112"/>
                  </a:ln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0" name="Google Shape;1070;p14"/>
          <p:cNvGrpSpPr/>
          <p:nvPr/>
        </p:nvGrpSpPr>
        <p:grpSpPr>
          <a:xfrm>
            <a:off x="9591914" y="777314"/>
            <a:ext cx="1006723" cy="1000635"/>
            <a:chOff x="2844615" y="1554494"/>
            <a:chExt cx="1453332" cy="1444543"/>
          </a:xfrm>
        </p:grpSpPr>
        <p:sp>
          <p:nvSpPr>
            <p:cNvPr id="1071" name="Google Shape;1071;p14"/>
            <p:cNvSpPr/>
            <p:nvPr/>
          </p:nvSpPr>
          <p:spPr>
            <a:xfrm>
              <a:off x="2844615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14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14"/>
            <p:cNvSpPr/>
            <p:nvPr/>
          </p:nvSpPr>
          <p:spPr>
            <a:xfrm rot="-5400000">
              <a:off x="4179902" y="159193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14"/>
            <p:cNvSpPr/>
            <p:nvPr/>
          </p:nvSpPr>
          <p:spPr>
            <a:xfrm rot="-5400000">
              <a:off x="4186623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14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14"/>
            <p:cNvSpPr/>
            <p:nvPr/>
          </p:nvSpPr>
          <p:spPr>
            <a:xfrm rot="-5400000">
              <a:off x="2898541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14"/>
            <p:cNvSpPr/>
            <p:nvPr/>
          </p:nvSpPr>
          <p:spPr>
            <a:xfrm rot="5400000" flipH="1">
              <a:off x="3527005" y="2227063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14"/>
            <p:cNvSpPr txBox="1"/>
            <p:nvPr/>
          </p:nvSpPr>
          <p:spPr>
            <a:xfrm>
              <a:off x="3040531" y="1704847"/>
              <a:ext cx="1059000" cy="115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>
                  <a:latin typeface="Roboto"/>
                  <a:ea typeface="Roboto"/>
                  <a:cs typeface="Roboto"/>
                  <a:sym typeface="Roboto"/>
                </a:rPr>
                <a:t>9</a:t>
              </a:r>
              <a:r>
                <a:rPr lang="en" sz="28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FLOOR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79" name="Google Shape;1079;p14"/>
          <p:cNvSpPr txBox="1"/>
          <p:nvPr/>
        </p:nvSpPr>
        <p:spPr>
          <a:xfrm rot="5400000">
            <a:off x="-679350" y="47507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080" name="Google Shape;1080;p14"/>
          <p:cNvSpPr/>
          <p:nvPr/>
        </p:nvSpPr>
        <p:spPr>
          <a:xfrm>
            <a:off x="7612380" y="5292"/>
            <a:ext cx="659316" cy="6207021"/>
          </a:xfrm>
          <a:custGeom>
            <a:avLst/>
            <a:gdLst/>
            <a:ahLst/>
            <a:cxnLst/>
            <a:rect l="l" t="t" r="r" b="b"/>
            <a:pathLst>
              <a:path w="1968108" h="6207021" extrusionOk="0">
                <a:moveTo>
                  <a:pt x="1943885" y="0"/>
                </a:moveTo>
                <a:lnTo>
                  <a:pt x="15709" y="842722"/>
                </a:lnTo>
                <a:cubicBezTo>
                  <a:pt x="16538" y="2061592"/>
                  <a:pt x="-801" y="4158529"/>
                  <a:pt x="28" y="5377399"/>
                </a:cubicBezTo>
                <a:lnTo>
                  <a:pt x="1968108" y="6207021"/>
                </a:lnTo>
                <a:cubicBezTo>
                  <a:pt x="1962052" y="4420610"/>
                  <a:pt x="1949941" y="1786411"/>
                  <a:pt x="19438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1" name="Google Shape;1081;p14"/>
          <p:cNvSpPr/>
          <p:nvPr/>
        </p:nvSpPr>
        <p:spPr>
          <a:xfrm>
            <a:off x="7629680" y="-21"/>
            <a:ext cx="659316" cy="6207021"/>
          </a:xfrm>
          <a:custGeom>
            <a:avLst/>
            <a:gdLst/>
            <a:ahLst/>
            <a:cxnLst/>
            <a:rect l="l" t="t" r="r" b="b"/>
            <a:pathLst>
              <a:path w="1968108" h="6207021" extrusionOk="0">
                <a:moveTo>
                  <a:pt x="1943885" y="0"/>
                </a:moveTo>
                <a:lnTo>
                  <a:pt x="15709" y="842722"/>
                </a:lnTo>
                <a:cubicBezTo>
                  <a:pt x="16538" y="2061592"/>
                  <a:pt x="-801" y="4158529"/>
                  <a:pt x="28" y="5377399"/>
                </a:cubicBezTo>
                <a:lnTo>
                  <a:pt x="1968108" y="6207021"/>
                </a:lnTo>
                <a:cubicBezTo>
                  <a:pt x="1962052" y="4420610"/>
                  <a:pt x="1949941" y="1786411"/>
                  <a:pt x="1943885" y="0"/>
                </a:cubicBezTo>
                <a:close/>
              </a:path>
            </a:pathLst>
          </a:custGeom>
          <a:solidFill>
            <a:srgbClr val="000000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Tenth Floor">
  <p:cSld name="CUSTOM_10">
    <p:bg>
      <p:bgPr>
        <a:solidFill>
          <a:srgbClr val="F3F3F3"/>
        </a:solidFill>
        <a:effectLst/>
      </p:bgPr>
    </p:bg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5"/>
          <p:cNvSpPr/>
          <p:nvPr/>
        </p:nvSpPr>
        <p:spPr>
          <a:xfrm>
            <a:off x="8467" y="4936067"/>
            <a:ext cx="12192000" cy="19281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4" name="Google Shape;1084;p15"/>
          <p:cNvGrpSpPr/>
          <p:nvPr/>
        </p:nvGrpSpPr>
        <p:grpSpPr>
          <a:xfrm>
            <a:off x="-2844" y="5104339"/>
            <a:ext cx="12209801" cy="1767606"/>
            <a:chOff x="-2845" y="4143168"/>
            <a:chExt cx="12209801" cy="2822299"/>
          </a:xfrm>
        </p:grpSpPr>
        <p:sp>
          <p:nvSpPr>
            <p:cNvPr id="1085" name="Google Shape;1085;p15"/>
            <p:cNvSpPr/>
            <p:nvPr/>
          </p:nvSpPr>
          <p:spPr>
            <a:xfrm>
              <a:off x="-1" y="4765780"/>
              <a:ext cx="7848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-1" y="5214907"/>
              <a:ext cx="7992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0" y="5894147"/>
              <a:ext cx="12204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0" y="6755056"/>
              <a:ext cx="12204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15"/>
            <p:cNvSpPr/>
            <p:nvPr/>
          </p:nvSpPr>
          <p:spPr>
            <a:xfrm rot="5400000">
              <a:off x="1518135" y="5655768"/>
              <a:ext cx="2448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15"/>
            <p:cNvSpPr/>
            <p:nvPr/>
          </p:nvSpPr>
          <p:spPr>
            <a:xfrm rot="4612175">
              <a:off x="2348808" y="5612253"/>
              <a:ext cx="2628008" cy="36022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15"/>
            <p:cNvSpPr/>
            <p:nvPr/>
          </p:nvSpPr>
          <p:spPr>
            <a:xfrm rot="3975548">
              <a:off x="3320467" y="5632308"/>
              <a:ext cx="2771977" cy="36005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15"/>
            <p:cNvSpPr/>
            <p:nvPr/>
          </p:nvSpPr>
          <p:spPr>
            <a:xfrm rot="3290564">
              <a:off x="4068831" y="5593878"/>
              <a:ext cx="3204111" cy="35956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15"/>
            <p:cNvSpPr/>
            <p:nvPr/>
          </p:nvSpPr>
          <p:spPr>
            <a:xfrm rot="2565478">
              <a:off x="5314401" y="5723046"/>
              <a:ext cx="3459552" cy="35881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15"/>
            <p:cNvSpPr/>
            <p:nvPr/>
          </p:nvSpPr>
          <p:spPr>
            <a:xfrm rot="-4612062" flipH="1">
              <a:off x="421610" y="5648387"/>
              <a:ext cx="2591986" cy="36022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15"/>
            <p:cNvSpPr/>
            <p:nvPr/>
          </p:nvSpPr>
          <p:spPr>
            <a:xfrm rot="-3975617" flipH="1">
              <a:off x="-656211" y="5516415"/>
              <a:ext cx="3023978" cy="36005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15"/>
            <p:cNvSpPr/>
            <p:nvPr/>
          </p:nvSpPr>
          <p:spPr>
            <a:xfrm rot="-3289836" flipH="1">
              <a:off x="-217043" y="4885900"/>
              <a:ext cx="1079695" cy="35956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15"/>
            <p:cNvSpPr/>
            <p:nvPr/>
          </p:nvSpPr>
          <p:spPr>
            <a:xfrm rot="2043353">
              <a:off x="6148511" y="5601246"/>
              <a:ext cx="4756596" cy="35044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15"/>
            <p:cNvSpPr/>
            <p:nvPr/>
          </p:nvSpPr>
          <p:spPr>
            <a:xfrm rot="1173448">
              <a:off x="8495078" y="5748164"/>
              <a:ext cx="3815957" cy="35961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9" name="Google Shape;1099;p15"/>
          <p:cNvSpPr/>
          <p:nvPr/>
        </p:nvSpPr>
        <p:spPr>
          <a:xfrm>
            <a:off x="-1" y="870474"/>
            <a:ext cx="8060400" cy="4553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0" name="Google Shape;1100;p15"/>
          <p:cNvSpPr/>
          <p:nvPr/>
        </p:nvSpPr>
        <p:spPr>
          <a:xfrm>
            <a:off x="8238066" y="0"/>
            <a:ext cx="3966000" cy="620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1" name="Google Shape;1101;p15"/>
          <p:cNvGrpSpPr/>
          <p:nvPr/>
        </p:nvGrpSpPr>
        <p:grpSpPr>
          <a:xfrm>
            <a:off x="11909201" y="3546152"/>
            <a:ext cx="223218" cy="509635"/>
            <a:chOff x="6765330" y="1884432"/>
            <a:chExt cx="773988" cy="1767112"/>
          </a:xfrm>
        </p:grpSpPr>
        <p:sp>
          <p:nvSpPr>
            <p:cNvPr id="1102" name="Google Shape;1102;p15"/>
            <p:cNvSpPr/>
            <p:nvPr/>
          </p:nvSpPr>
          <p:spPr>
            <a:xfrm rot="-5400000">
              <a:off x="6268680" y="2381082"/>
              <a:ext cx="1755000" cy="761700"/>
            </a:xfrm>
            <a:prstGeom prst="roundRect">
              <a:avLst>
                <a:gd name="adj" fmla="val 16667"/>
              </a:avLst>
            </a:prstGeom>
            <a:solidFill>
              <a:srgbClr val="757070"/>
            </a:solidFill>
            <a:ln>
              <a:noFill/>
            </a:ln>
            <a:effectLst>
              <a:outerShdw blurRad="254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15"/>
            <p:cNvSpPr/>
            <p:nvPr/>
          </p:nvSpPr>
          <p:spPr>
            <a:xfrm rot="-5400000">
              <a:off x="6292517" y="2404744"/>
              <a:ext cx="1740300" cy="753300"/>
            </a:xfrm>
            <a:prstGeom prst="roundRect">
              <a:avLst>
                <a:gd name="adj" fmla="val 13997"/>
              </a:avLst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4" name="Google Shape;1104;p15"/>
            <p:cNvGrpSpPr/>
            <p:nvPr/>
          </p:nvGrpSpPr>
          <p:grpSpPr>
            <a:xfrm>
              <a:off x="6898397" y="2119470"/>
              <a:ext cx="502500" cy="502500"/>
              <a:chOff x="9407860" y="962845"/>
              <a:chExt cx="502500" cy="502500"/>
            </a:xfrm>
          </p:grpSpPr>
          <p:sp>
            <p:nvSpPr>
              <p:cNvPr id="1105" name="Google Shape;1105;p15"/>
              <p:cNvSpPr/>
              <p:nvPr/>
            </p:nvSpPr>
            <p:spPr>
              <a:xfrm rot="5400000">
                <a:off x="9407860" y="962845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 rot="5400000">
                <a:off x="9450251" y="1005353"/>
                <a:ext cx="417600" cy="417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Google Shape;1107;p15"/>
              <p:cNvSpPr/>
              <p:nvPr/>
            </p:nvSpPr>
            <p:spPr>
              <a:xfrm rot="5400000">
                <a:off x="9497051" y="1052153"/>
                <a:ext cx="324000" cy="324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15"/>
              <p:cNvSpPr/>
              <p:nvPr/>
            </p:nvSpPr>
            <p:spPr>
              <a:xfrm>
                <a:off x="9550050" y="1115112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9" name="Google Shape;1109;p15"/>
            <p:cNvGrpSpPr/>
            <p:nvPr/>
          </p:nvGrpSpPr>
          <p:grpSpPr>
            <a:xfrm>
              <a:off x="6898397" y="2889543"/>
              <a:ext cx="502500" cy="502500"/>
              <a:chOff x="9433273" y="1666306"/>
              <a:chExt cx="502500" cy="502500"/>
            </a:xfrm>
          </p:grpSpPr>
          <p:sp>
            <p:nvSpPr>
              <p:cNvPr id="1110" name="Google Shape;1110;p15"/>
              <p:cNvSpPr/>
              <p:nvPr/>
            </p:nvSpPr>
            <p:spPr>
              <a:xfrm rot="5400000">
                <a:off x="9433273" y="1666306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15"/>
              <p:cNvSpPr/>
              <p:nvPr/>
            </p:nvSpPr>
            <p:spPr>
              <a:xfrm rot="5400000">
                <a:off x="9476020" y="1709059"/>
                <a:ext cx="417000" cy="417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15"/>
              <p:cNvSpPr/>
              <p:nvPr/>
            </p:nvSpPr>
            <p:spPr>
              <a:xfrm rot="10800000" flipH="1">
                <a:off x="9581015" y="1848339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13" name="Google Shape;1113;p15"/>
          <p:cNvGrpSpPr/>
          <p:nvPr/>
        </p:nvGrpSpPr>
        <p:grpSpPr>
          <a:xfrm>
            <a:off x="11909201" y="3546152"/>
            <a:ext cx="223218" cy="509635"/>
            <a:chOff x="6765330" y="1884432"/>
            <a:chExt cx="773988" cy="1767112"/>
          </a:xfrm>
        </p:grpSpPr>
        <p:sp>
          <p:nvSpPr>
            <p:cNvPr id="1114" name="Google Shape;1114;p15"/>
            <p:cNvSpPr/>
            <p:nvPr/>
          </p:nvSpPr>
          <p:spPr>
            <a:xfrm rot="-5400000">
              <a:off x="6268680" y="2381082"/>
              <a:ext cx="1755000" cy="761700"/>
            </a:xfrm>
            <a:prstGeom prst="roundRect">
              <a:avLst>
                <a:gd name="adj" fmla="val 16667"/>
              </a:avLst>
            </a:prstGeom>
            <a:solidFill>
              <a:srgbClr val="757070"/>
            </a:solidFill>
            <a:ln>
              <a:noFill/>
            </a:ln>
            <a:effectLst>
              <a:outerShdw blurRad="254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15"/>
            <p:cNvSpPr/>
            <p:nvPr/>
          </p:nvSpPr>
          <p:spPr>
            <a:xfrm rot="-5400000">
              <a:off x="6292517" y="2404744"/>
              <a:ext cx="1740300" cy="753300"/>
            </a:xfrm>
            <a:prstGeom prst="roundRect">
              <a:avLst>
                <a:gd name="adj" fmla="val 13997"/>
              </a:avLst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6" name="Google Shape;1116;p15"/>
            <p:cNvGrpSpPr/>
            <p:nvPr/>
          </p:nvGrpSpPr>
          <p:grpSpPr>
            <a:xfrm>
              <a:off x="6898397" y="2119470"/>
              <a:ext cx="502500" cy="502500"/>
              <a:chOff x="9407860" y="962845"/>
              <a:chExt cx="502500" cy="502500"/>
            </a:xfrm>
          </p:grpSpPr>
          <p:sp>
            <p:nvSpPr>
              <p:cNvPr id="1117" name="Google Shape;1117;p15"/>
              <p:cNvSpPr/>
              <p:nvPr/>
            </p:nvSpPr>
            <p:spPr>
              <a:xfrm rot="5400000">
                <a:off x="9407860" y="962845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15"/>
              <p:cNvSpPr/>
              <p:nvPr/>
            </p:nvSpPr>
            <p:spPr>
              <a:xfrm rot="5400000">
                <a:off x="9450251" y="1005353"/>
                <a:ext cx="417600" cy="417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15"/>
              <p:cNvSpPr/>
              <p:nvPr/>
            </p:nvSpPr>
            <p:spPr>
              <a:xfrm rot="5400000">
                <a:off x="9497051" y="1052153"/>
                <a:ext cx="324000" cy="324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15"/>
              <p:cNvSpPr/>
              <p:nvPr/>
            </p:nvSpPr>
            <p:spPr>
              <a:xfrm>
                <a:off x="9550050" y="1115112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1" name="Google Shape;1121;p15"/>
            <p:cNvGrpSpPr/>
            <p:nvPr/>
          </p:nvGrpSpPr>
          <p:grpSpPr>
            <a:xfrm>
              <a:off x="6898397" y="2889543"/>
              <a:ext cx="502500" cy="502500"/>
              <a:chOff x="9433273" y="1666306"/>
              <a:chExt cx="502500" cy="502500"/>
            </a:xfrm>
          </p:grpSpPr>
          <p:sp>
            <p:nvSpPr>
              <p:cNvPr id="1122" name="Google Shape;1122;p15"/>
              <p:cNvSpPr/>
              <p:nvPr/>
            </p:nvSpPr>
            <p:spPr>
              <a:xfrm rot="5400000">
                <a:off x="9433273" y="1666306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15"/>
              <p:cNvSpPr/>
              <p:nvPr/>
            </p:nvSpPr>
            <p:spPr>
              <a:xfrm rot="5400000">
                <a:off x="9476020" y="1709059"/>
                <a:ext cx="417000" cy="417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15"/>
              <p:cNvSpPr/>
              <p:nvPr/>
            </p:nvSpPr>
            <p:spPr>
              <a:xfrm rot="10800000" flipH="1">
                <a:off x="9581015" y="1848339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25" name="Google Shape;1125;p15"/>
          <p:cNvSpPr/>
          <p:nvPr/>
        </p:nvSpPr>
        <p:spPr>
          <a:xfrm>
            <a:off x="-1" y="870474"/>
            <a:ext cx="8060400" cy="4553700"/>
          </a:xfrm>
          <a:prstGeom prst="rect">
            <a:avLst/>
          </a:prstGeom>
          <a:solidFill>
            <a:srgbClr val="000000">
              <a:alpha val="43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26" name="Google Shape;1126;p15"/>
          <p:cNvGrpSpPr/>
          <p:nvPr/>
        </p:nvGrpSpPr>
        <p:grpSpPr>
          <a:xfrm>
            <a:off x="895750" y="1652324"/>
            <a:ext cx="2218747" cy="3816955"/>
            <a:chOff x="823561" y="1566498"/>
            <a:chExt cx="2218747" cy="3816955"/>
          </a:xfrm>
        </p:grpSpPr>
        <p:sp>
          <p:nvSpPr>
            <p:cNvPr id="1127" name="Google Shape;1127;p15"/>
            <p:cNvSpPr/>
            <p:nvPr/>
          </p:nvSpPr>
          <p:spPr>
            <a:xfrm>
              <a:off x="823561" y="1750074"/>
              <a:ext cx="2141100" cy="3606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15"/>
            <p:cNvSpPr/>
            <p:nvPr/>
          </p:nvSpPr>
          <p:spPr>
            <a:xfrm rot="-5400000">
              <a:off x="24461" y="2365606"/>
              <a:ext cx="3816955" cy="2218739"/>
            </a:xfrm>
            <a:custGeom>
              <a:avLst/>
              <a:gdLst/>
              <a:ahLst/>
              <a:cxnLst/>
              <a:rect l="l" t="t" r="r" b="b"/>
              <a:pathLst>
                <a:path w="3816955" h="2218739" extrusionOk="0">
                  <a:moveTo>
                    <a:pt x="3816955" y="0"/>
                  </a:moveTo>
                  <a:lnTo>
                    <a:pt x="3816955" y="180000"/>
                  </a:lnTo>
                  <a:lnTo>
                    <a:pt x="3809199" y="180000"/>
                  </a:lnTo>
                  <a:cubicBezTo>
                    <a:pt x="3809199" y="799580"/>
                    <a:pt x="3809197" y="1419159"/>
                    <a:pt x="3809197" y="2038739"/>
                  </a:cubicBezTo>
                  <a:lnTo>
                    <a:pt x="3802932" y="2218739"/>
                  </a:lnTo>
                  <a:lnTo>
                    <a:pt x="4141" y="2218739"/>
                  </a:lnTo>
                  <a:lnTo>
                    <a:pt x="4141" y="2038739"/>
                  </a:lnTo>
                  <a:lnTo>
                    <a:pt x="3630248" y="2038739"/>
                  </a:lnTo>
                  <a:lnTo>
                    <a:pt x="3630248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9" name="Google Shape;1129;p15"/>
            <p:cNvGrpSpPr/>
            <p:nvPr/>
          </p:nvGrpSpPr>
          <p:grpSpPr>
            <a:xfrm>
              <a:off x="1113044" y="3457312"/>
              <a:ext cx="282852" cy="425374"/>
              <a:chOff x="5848350" y="3057525"/>
              <a:chExt cx="491489" cy="739139"/>
            </a:xfrm>
          </p:grpSpPr>
          <p:sp>
            <p:nvSpPr>
              <p:cNvPr id="1130" name="Google Shape;1130;p15"/>
              <p:cNvSpPr/>
              <p:nvPr/>
            </p:nvSpPr>
            <p:spPr>
              <a:xfrm>
                <a:off x="5848350" y="3057525"/>
                <a:ext cx="165734" cy="739139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739139" extrusionOk="0">
                    <a:moveTo>
                      <a:pt x="82868" y="0"/>
                    </a:moveTo>
                    <a:lnTo>
                      <a:pt x="82868" y="0"/>
                    </a:lnTo>
                    <a:cubicBezTo>
                      <a:pt x="128588" y="0"/>
                      <a:pt x="165735" y="37148"/>
                      <a:pt x="165735" y="82868"/>
                    </a:cubicBezTo>
                    <a:lnTo>
                      <a:pt x="165735" y="656273"/>
                    </a:lnTo>
                    <a:cubicBezTo>
                      <a:pt x="165735" y="701993"/>
                      <a:pt x="128588" y="739140"/>
                      <a:pt x="82868" y="739140"/>
                    </a:cubicBezTo>
                    <a:lnTo>
                      <a:pt x="82868" y="739140"/>
                    </a:lnTo>
                    <a:cubicBezTo>
                      <a:pt x="37148" y="739140"/>
                      <a:pt x="0" y="701993"/>
                      <a:pt x="0" y="656273"/>
                    </a:cubicBezTo>
                    <a:lnTo>
                      <a:pt x="0" y="82868"/>
                    </a:lnTo>
                    <a:cubicBezTo>
                      <a:pt x="0" y="37148"/>
                      <a:pt x="37148" y="0"/>
                      <a:pt x="82868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15"/>
              <p:cNvSpPr/>
              <p:nvPr/>
            </p:nvSpPr>
            <p:spPr>
              <a:xfrm>
                <a:off x="5886450" y="3529012"/>
                <a:ext cx="8953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71450" extrusionOk="0">
                    <a:moveTo>
                      <a:pt x="44768" y="0"/>
                    </a:moveTo>
                    <a:cubicBezTo>
                      <a:pt x="69533" y="0"/>
                      <a:pt x="89535" y="20002"/>
                      <a:pt x="89535" y="44768"/>
                    </a:cubicBezTo>
                    <a:cubicBezTo>
                      <a:pt x="89535" y="63818"/>
                      <a:pt x="77153" y="80963"/>
                      <a:pt x="60008" y="86677"/>
                    </a:cubicBezTo>
                    <a:lnTo>
                      <a:pt x="63818" y="100965"/>
                    </a:lnTo>
                    <a:lnTo>
                      <a:pt x="82868" y="171450"/>
                    </a:lnTo>
                    <a:lnTo>
                      <a:pt x="44768" y="171450"/>
                    </a:lnTo>
                    <a:lnTo>
                      <a:pt x="6667" y="171450"/>
                    </a:lnTo>
                    <a:lnTo>
                      <a:pt x="25717" y="100965"/>
                    </a:lnTo>
                    <a:lnTo>
                      <a:pt x="29528" y="86677"/>
                    </a:lnTo>
                    <a:cubicBezTo>
                      <a:pt x="12383" y="80010"/>
                      <a:pt x="0" y="63818"/>
                      <a:pt x="0" y="44768"/>
                    </a:cubicBezTo>
                    <a:cubicBezTo>
                      <a:pt x="0" y="20002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15"/>
              <p:cNvSpPr/>
              <p:nvPr/>
            </p:nvSpPr>
            <p:spPr>
              <a:xfrm>
                <a:off x="5886450" y="3181350"/>
                <a:ext cx="453389" cy="99059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99059" extrusionOk="0">
                    <a:moveTo>
                      <a:pt x="48578" y="0"/>
                    </a:moveTo>
                    <a:lnTo>
                      <a:pt x="403860" y="0"/>
                    </a:lnTo>
                    <a:cubicBezTo>
                      <a:pt x="430530" y="0"/>
                      <a:pt x="453390" y="21908"/>
                      <a:pt x="453390" y="49530"/>
                    </a:cubicBezTo>
                    <a:lnTo>
                      <a:pt x="453390" y="49530"/>
                    </a:lnTo>
                    <a:cubicBezTo>
                      <a:pt x="453390" y="76200"/>
                      <a:pt x="431483" y="99060"/>
                      <a:pt x="403860" y="99060"/>
                    </a:cubicBezTo>
                    <a:lnTo>
                      <a:pt x="48578" y="99060"/>
                    </a:lnTo>
                    <a:cubicBezTo>
                      <a:pt x="21908" y="99060"/>
                      <a:pt x="0" y="76200"/>
                      <a:pt x="0" y="49530"/>
                    </a:cubicBezTo>
                    <a:lnTo>
                      <a:pt x="0" y="49530"/>
                    </a:lnTo>
                    <a:cubicBezTo>
                      <a:pt x="0" y="22860"/>
                      <a:pt x="21908" y="0"/>
                      <a:pt x="48578" y="0"/>
                    </a:cubicBez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33" name="Google Shape;1133;p15"/>
          <p:cNvGrpSpPr/>
          <p:nvPr/>
        </p:nvGrpSpPr>
        <p:grpSpPr>
          <a:xfrm>
            <a:off x="4264949" y="1655819"/>
            <a:ext cx="2218739" cy="3816955"/>
            <a:chOff x="4197564" y="1579619"/>
            <a:chExt cx="2218739" cy="3816955"/>
          </a:xfrm>
        </p:grpSpPr>
        <p:sp>
          <p:nvSpPr>
            <p:cNvPr id="1134" name="Google Shape;1134;p15"/>
            <p:cNvSpPr/>
            <p:nvPr/>
          </p:nvSpPr>
          <p:spPr>
            <a:xfrm>
              <a:off x="4316290" y="1763200"/>
              <a:ext cx="1966500" cy="3606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15"/>
            <p:cNvSpPr/>
            <p:nvPr/>
          </p:nvSpPr>
          <p:spPr>
            <a:xfrm rot="-5400000">
              <a:off x="3398456" y="2378727"/>
              <a:ext cx="3816955" cy="2218739"/>
            </a:xfrm>
            <a:custGeom>
              <a:avLst/>
              <a:gdLst/>
              <a:ahLst/>
              <a:cxnLst/>
              <a:rect l="l" t="t" r="r" b="b"/>
              <a:pathLst>
                <a:path w="3816955" h="2218739" extrusionOk="0">
                  <a:moveTo>
                    <a:pt x="3816955" y="0"/>
                  </a:moveTo>
                  <a:lnTo>
                    <a:pt x="3816955" y="180000"/>
                  </a:lnTo>
                  <a:lnTo>
                    <a:pt x="3809199" y="180000"/>
                  </a:lnTo>
                  <a:cubicBezTo>
                    <a:pt x="3809199" y="799580"/>
                    <a:pt x="3809197" y="1419159"/>
                    <a:pt x="3809197" y="2038739"/>
                  </a:cubicBezTo>
                  <a:lnTo>
                    <a:pt x="3802932" y="2218739"/>
                  </a:lnTo>
                  <a:lnTo>
                    <a:pt x="4141" y="2218739"/>
                  </a:lnTo>
                  <a:lnTo>
                    <a:pt x="4141" y="2038739"/>
                  </a:lnTo>
                  <a:lnTo>
                    <a:pt x="3630248" y="2038739"/>
                  </a:lnTo>
                  <a:lnTo>
                    <a:pt x="3630248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6" name="Google Shape;1136;p15"/>
            <p:cNvGrpSpPr/>
            <p:nvPr/>
          </p:nvGrpSpPr>
          <p:grpSpPr>
            <a:xfrm>
              <a:off x="4487039" y="3470433"/>
              <a:ext cx="282852" cy="425374"/>
              <a:chOff x="5848350" y="3057525"/>
              <a:chExt cx="491489" cy="739139"/>
            </a:xfrm>
          </p:grpSpPr>
          <p:sp>
            <p:nvSpPr>
              <p:cNvPr id="1137" name="Google Shape;1137;p15"/>
              <p:cNvSpPr/>
              <p:nvPr/>
            </p:nvSpPr>
            <p:spPr>
              <a:xfrm>
                <a:off x="5848350" y="3057525"/>
                <a:ext cx="165734" cy="739139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739139" extrusionOk="0">
                    <a:moveTo>
                      <a:pt x="82868" y="0"/>
                    </a:moveTo>
                    <a:lnTo>
                      <a:pt x="82868" y="0"/>
                    </a:lnTo>
                    <a:cubicBezTo>
                      <a:pt x="128588" y="0"/>
                      <a:pt x="165735" y="37148"/>
                      <a:pt x="165735" y="82868"/>
                    </a:cubicBezTo>
                    <a:lnTo>
                      <a:pt x="165735" y="656273"/>
                    </a:lnTo>
                    <a:cubicBezTo>
                      <a:pt x="165735" y="701993"/>
                      <a:pt x="128588" y="739140"/>
                      <a:pt x="82868" y="739140"/>
                    </a:cubicBezTo>
                    <a:lnTo>
                      <a:pt x="82868" y="739140"/>
                    </a:lnTo>
                    <a:cubicBezTo>
                      <a:pt x="37148" y="739140"/>
                      <a:pt x="0" y="701993"/>
                      <a:pt x="0" y="656273"/>
                    </a:cubicBezTo>
                    <a:lnTo>
                      <a:pt x="0" y="82868"/>
                    </a:lnTo>
                    <a:cubicBezTo>
                      <a:pt x="0" y="37148"/>
                      <a:pt x="37148" y="0"/>
                      <a:pt x="82868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15"/>
              <p:cNvSpPr/>
              <p:nvPr/>
            </p:nvSpPr>
            <p:spPr>
              <a:xfrm>
                <a:off x="5886450" y="3529012"/>
                <a:ext cx="8953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71450" extrusionOk="0">
                    <a:moveTo>
                      <a:pt x="44768" y="0"/>
                    </a:moveTo>
                    <a:cubicBezTo>
                      <a:pt x="69533" y="0"/>
                      <a:pt x="89535" y="20002"/>
                      <a:pt x="89535" y="44768"/>
                    </a:cubicBezTo>
                    <a:cubicBezTo>
                      <a:pt x="89535" y="63818"/>
                      <a:pt x="77153" y="80963"/>
                      <a:pt x="60008" y="86677"/>
                    </a:cubicBezTo>
                    <a:lnTo>
                      <a:pt x="63818" y="100965"/>
                    </a:lnTo>
                    <a:lnTo>
                      <a:pt x="82868" y="171450"/>
                    </a:lnTo>
                    <a:lnTo>
                      <a:pt x="44768" y="171450"/>
                    </a:lnTo>
                    <a:lnTo>
                      <a:pt x="6667" y="171450"/>
                    </a:lnTo>
                    <a:lnTo>
                      <a:pt x="25717" y="100965"/>
                    </a:lnTo>
                    <a:lnTo>
                      <a:pt x="29528" y="86677"/>
                    </a:lnTo>
                    <a:cubicBezTo>
                      <a:pt x="12383" y="80010"/>
                      <a:pt x="0" y="63818"/>
                      <a:pt x="0" y="44768"/>
                    </a:cubicBezTo>
                    <a:cubicBezTo>
                      <a:pt x="0" y="20002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p15"/>
              <p:cNvSpPr/>
              <p:nvPr/>
            </p:nvSpPr>
            <p:spPr>
              <a:xfrm>
                <a:off x="5886450" y="3181350"/>
                <a:ext cx="453389" cy="99059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99059" extrusionOk="0">
                    <a:moveTo>
                      <a:pt x="48578" y="0"/>
                    </a:moveTo>
                    <a:lnTo>
                      <a:pt x="403860" y="0"/>
                    </a:lnTo>
                    <a:cubicBezTo>
                      <a:pt x="430530" y="0"/>
                      <a:pt x="453390" y="21908"/>
                      <a:pt x="453390" y="49530"/>
                    </a:cubicBezTo>
                    <a:lnTo>
                      <a:pt x="453390" y="49530"/>
                    </a:lnTo>
                    <a:cubicBezTo>
                      <a:pt x="453390" y="76200"/>
                      <a:pt x="431483" y="99060"/>
                      <a:pt x="403860" y="99060"/>
                    </a:cubicBezTo>
                    <a:lnTo>
                      <a:pt x="48578" y="99060"/>
                    </a:lnTo>
                    <a:cubicBezTo>
                      <a:pt x="21908" y="99060"/>
                      <a:pt x="0" y="76200"/>
                      <a:pt x="0" y="49530"/>
                    </a:cubicBezTo>
                    <a:lnTo>
                      <a:pt x="0" y="49530"/>
                    </a:lnTo>
                    <a:cubicBezTo>
                      <a:pt x="0" y="22860"/>
                      <a:pt x="21908" y="0"/>
                      <a:pt x="48578" y="0"/>
                    </a:cubicBez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40" name="Google Shape;1140;p15"/>
          <p:cNvGrpSpPr/>
          <p:nvPr/>
        </p:nvGrpSpPr>
        <p:grpSpPr>
          <a:xfrm>
            <a:off x="1494567" y="2118434"/>
            <a:ext cx="1006723" cy="1000635"/>
            <a:chOff x="2844616" y="1554494"/>
            <a:chExt cx="1453332" cy="1444543"/>
          </a:xfrm>
        </p:grpSpPr>
        <p:sp>
          <p:nvSpPr>
            <p:cNvPr id="1141" name="Google Shape;1141;p15"/>
            <p:cNvSpPr/>
            <p:nvPr/>
          </p:nvSpPr>
          <p:spPr>
            <a:xfrm>
              <a:off x="2844616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15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15"/>
            <p:cNvSpPr/>
            <p:nvPr/>
          </p:nvSpPr>
          <p:spPr>
            <a:xfrm rot="-5400000">
              <a:off x="4179902" y="1591939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15"/>
            <p:cNvSpPr/>
            <p:nvPr/>
          </p:nvSpPr>
          <p:spPr>
            <a:xfrm rot="-5400000">
              <a:off x="4186624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15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15"/>
            <p:cNvSpPr/>
            <p:nvPr/>
          </p:nvSpPr>
          <p:spPr>
            <a:xfrm rot="-5400000">
              <a:off x="2898540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15"/>
            <p:cNvSpPr/>
            <p:nvPr/>
          </p:nvSpPr>
          <p:spPr>
            <a:xfrm rot="5400000" flipH="1">
              <a:off x="3527006" y="222706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15"/>
            <p:cNvSpPr txBox="1"/>
            <p:nvPr/>
          </p:nvSpPr>
          <p:spPr>
            <a:xfrm>
              <a:off x="2937928" y="1954954"/>
              <a:ext cx="12921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lang="en" sz="11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.1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TITLE ONE</a:t>
              </a:r>
              <a:endParaRPr sz="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49" name="Google Shape;1149;p15"/>
          <p:cNvGrpSpPr/>
          <p:nvPr/>
        </p:nvGrpSpPr>
        <p:grpSpPr>
          <a:xfrm>
            <a:off x="4879924" y="2116830"/>
            <a:ext cx="1012673" cy="1000635"/>
            <a:chOff x="2836027" y="1554494"/>
            <a:chExt cx="1461921" cy="1444543"/>
          </a:xfrm>
        </p:grpSpPr>
        <p:sp>
          <p:nvSpPr>
            <p:cNvPr id="1150" name="Google Shape;1150;p15"/>
            <p:cNvSpPr/>
            <p:nvPr/>
          </p:nvSpPr>
          <p:spPr>
            <a:xfrm>
              <a:off x="2844616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15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15"/>
            <p:cNvSpPr/>
            <p:nvPr/>
          </p:nvSpPr>
          <p:spPr>
            <a:xfrm rot="-5400000">
              <a:off x="4179902" y="1591939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15"/>
            <p:cNvSpPr/>
            <p:nvPr/>
          </p:nvSpPr>
          <p:spPr>
            <a:xfrm rot="-5400000">
              <a:off x="4186624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15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15"/>
            <p:cNvSpPr/>
            <p:nvPr/>
          </p:nvSpPr>
          <p:spPr>
            <a:xfrm rot="-5400000">
              <a:off x="2898540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15"/>
            <p:cNvSpPr/>
            <p:nvPr/>
          </p:nvSpPr>
          <p:spPr>
            <a:xfrm rot="5400000" flipH="1">
              <a:off x="3527006" y="222706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15"/>
            <p:cNvSpPr txBox="1"/>
            <p:nvPr/>
          </p:nvSpPr>
          <p:spPr>
            <a:xfrm>
              <a:off x="2836027" y="1920214"/>
              <a:ext cx="14241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lang="en" sz="11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.2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TITLE TWO</a:t>
              </a:r>
              <a:endParaRPr sz="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58" name="Google Shape;1158;p15"/>
          <p:cNvGrpSpPr/>
          <p:nvPr/>
        </p:nvGrpSpPr>
        <p:grpSpPr>
          <a:xfrm>
            <a:off x="8462776" y="1930000"/>
            <a:ext cx="3264999" cy="4361248"/>
            <a:chOff x="8462776" y="1930000"/>
            <a:chExt cx="3264999" cy="4361248"/>
          </a:xfrm>
        </p:grpSpPr>
        <p:sp>
          <p:nvSpPr>
            <p:cNvPr id="1159" name="Google Shape;1159;p15"/>
            <p:cNvSpPr/>
            <p:nvPr/>
          </p:nvSpPr>
          <p:spPr>
            <a:xfrm>
              <a:off x="8902188" y="2336182"/>
              <a:ext cx="2357100" cy="3864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F7F7F7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60" name="Google Shape;1160;p15"/>
            <p:cNvGrpSpPr/>
            <p:nvPr/>
          </p:nvGrpSpPr>
          <p:grpSpPr>
            <a:xfrm>
              <a:off x="9081625" y="2657531"/>
              <a:ext cx="2003204" cy="2938616"/>
              <a:chOff x="2791645" y="2143693"/>
              <a:chExt cx="2284937" cy="3669600"/>
            </a:xfrm>
          </p:grpSpPr>
          <p:sp>
            <p:nvSpPr>
              <p:cNvPr id="1161" name="Google Shape;1161;p15"/>
              <p:cNvSpPr/>
              <p:nvPr/>
            </p:nvSpPr>
            <p:spPr>
              <a:xfrm>
                <a:off x="2791645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2" name="Google Shape;1162;p15"/>
              <p:cNvSpPr/>
              <p:nvPr/>
            </p:nvSpPr>
            <p:spPr>
              <a:xfrm>
                <a:off x="3555664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3" name="Google Shape;1163;p15"/>
              <p:cNvSpPr/>
              <p:nvPr/>
            </p:nvSpPr>
            <p:spPr>
              <a:xfrm>
                <a:off x="4319682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64" name="Google Shape;1164;p15"/>
            <p:cNvSpPr/>
            <p:nvPr/>
          </p:nvSpPr>
          <p:spPr>
            <a:xfrm rot="-5400000">
              <a:off x="9985720" y="636992"/>
              <a:ext cx="201600" cy="28002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15"/>
            <p:cNvSpPr/>
            <p:nvPr/>
          </p:nvSpPr>
          <p:spPr>
            <a:xfrm>
              <a:off x="8462776" y="1934724"/>
              <a:ext cx="217500" cy="4329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15"/>
            <p:cNvSpPr/>
            <p:nvPr/>
          </p:nvSpPr>
          <p:spPr>
            <a:xfrm>
              <a:off x="11487475" y="1930000"/>
              <a:ext cx="240300" cy="4329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15"/>
            <p:cNvSpPr/>
            <p:nvPr/>
          </p:nvSpPr>
          <p:spPr>
            <a:xfrm flipH="1">
              <a:off x="8941466" y="2356814"/>
              <a:ext cx="206415" cy="3493610"/>
            </a:xfrm>
            <a:custGeom>
              <a:avLst/>
              <a:gdLst/>
              <a:ahLst/>
              <a:cxnLst/>
              <a:rect l="l" t="t" r="r" b="b"/>
              <a:pathLst>
                <a:path w="310398" h="4990871" extrusionOk="0">
                  <a:moveTo>
                    <a:pt x="298286" y="0"/>
                  </a:moveTo>
                  <a:lnTo>
                    <a:pt x="19219" y="538113"/>
                  </a:lnTo>
                  <a:cubicBezTo>
                    <a:pt x="15182" y="2187263"/>
                    <a:pt x="4037" y="2924271"/>
                    <a:pt x="0" y="4573421"/>
                  </a:cubicBezTo>
                  <a:lnTo>
                    <a:pt x="310398" y="4990871"/>
                  </a:lnTo>
                  <a:cubicBezTo>
                    <a:pt x="306361" y="3327247"/>
                    <a:pt x="302323" y="1663624"/>
                    <a:pt x="298286" y="0"/>
                  </a:cubicBezTo>
                  <a:close/>
                </a:path>
              </a:pathLst>
            </a:custGeom>
            <a:gradFill>
              <a:gsLst>
                <a:gs pos="0">
                  <a:srgbClr val="757070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BFBFBF"/>
                </a:gs>
                <a:gs pos="100000">
                  <a:srgbClr val="757070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15"/>
            <p:cNvSpPr/>
            <p:nvPr/>
          </p:nvSpPr>
          <p:spPr>
            <a:xfrm>
              <a:off x="11042869" y="2338703"/>
              <a:ext cx="194277" cy="3493610"/>
            </a:xfrm>
            <a:custGeom>
              <a:avLst/>
              <a:gdLst/>
              <a:ahLst/>
              <a:cxnLst/>
              <a:rect l="l" t="t" r="r" b="b"/>
              <a:pathLst>
                <a:path w="292146" h="4990871" extrusionOk="0">
                  <a:moveTo>
                    <a:pt x="280034" y="0"/>
                  </a:moveTo>
                  <a:lnTo>
                    <a:pt x="967" y="538113"/>
                  </a:lnTo>
                  <a:cubicBezTo>
                    <a:pt x="-3070" y="2187263"/>
                    <a:pt x="7109" y="3066160"/>
                    <a:pt x="3072" y="4715310"/>
                  </a:cubicBezTo>
                  <a:lnTo>
                    <a:pt x="292146" y="4990871"/>
                  </a:lnTo>
                  <a:cubicBezTo>
                    <a:pt x="288109" y="3327247"/>
                    <a:pt x="284071" y="1663624"/>
                    <a:pt x="280034" y="0"/>
                  </a:cubicBezTo>
                  <a:close/>
                </a:path>
              </a:pathLst>
            </a:custGeom>
            <a:gradFill>
              <a:gsLst>
                <a:gs pos="0">
                  <a:srgbClr val="757070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BFBFBF"/>
                </a:gs>
                <a:gs pos="100000">
                  <a:srgbClr val="757070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15"/>
            <p:cNvSpPr/>
            <p:nvPr/>
          </p:nvSpPr>
          <p:spPr>
            <a:xfrm>
              <a:off x="8954162" y="2364688"/>
              <a:ext cx="2267228" cy="368424"/>
            </a:xfrm>
            <a:custGeom>
              <a:avLst/>
              <a:gdLst/>
              <a:ahLst/>
              <a:cxnLst/>
              <a:rect l="l" t="t" r="r" b="b"/>
              <a:pathLst>
                <a:path w="2906702" h="472339" extrusionOk="0">
                  <a:moveTo>
                    <a:pt x="0" y="1"/>
                  </a:moveTo>
                  <a:lnTo>
                    <a:pt x="2906702" y="0"/>
                  </a:lnTo>
                  <a:lnTo>
                    <a:pt x="2670533" y="466284"/>
                  </a:lnTo>
                  <a:lnTo>
                    <a:pt x="224058" y="472339"/>
                  </a:ln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rgbClr val="AAABAD"/>
                </a:gs>
                <a:gs pos="20000">
                  <a:srgbClr val="AAABAD"/>
                </a:gs>
                <a:gs pos="100000">
                  <a:srgbClr val="3B3A4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15"/>
            <p:cNvSpPr/>
            <p:nvPr/>
          </p:nvSpPr>
          <p:spPr>
            <a:xfrm>
              <a:off x="8935262" y="5577607"/>
              <a:ext cx="2295567" cy="590424"/>
            </a:xfrm>
            <a:custGeom>
              <a:avLst/>
              <a:gdLst/>
              <a:ahLst/>
              <a:cxnLst/>
              <a:rect l="l" t="t" r="r" b="b"/>
              <a:pathLst>
                <a:path w="2943035" h="756954" extrusionOk="0">
                  <a:moveTo>
                    <a:pt x="254336" y="0"/>
                  </a:moveTo>
                  <a:lnTo>
                    <a:pt x="2718976" y="24223"/>
                  </a:lnTo>
                  <a:lnTo>
                    <a:pt x="2930924" y="278560"/>
                  </a:lnTo>
                  <a:lnTo>
                    <a:pt x="2943035" y="756954"/>
                  </a:lnTo>
                  <a:lnTo>
                    <a:pt x="0" y="720621"/>
                  </a:lnTo>
                  <a:cubicBezTo>
                    <a:pt x="2018" y="579323"/>
                    <a:pt x="4037" y="438025"/>
                    <a:pt x="6055" y="296727"/>
                  </a:cubicBezTo>
                  <a:lnTo>
                    <a:pt x="254336" y="0"/>
                  </a:lnTo>
                  <a:close/>
                </a:path>
              </a:pathLst>
            </a:custGeom>
            <a:gradFill>
              <a:gsLst>
                <a:gs pos="0">
                  <a:srgbClr val="AAABAD"/>
                </a:gs>
                <a:gs pos="20000">
                  <a:srgbClr val="AAABAD"/>
                </a:gs>
                <a:gs pos="58999">
                  <a:srgbClr val="818185"/>
                </a:gs>
                <a:gs pos="100000">
                  <a:srgbClr val="3B3A4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15"/>
            <p:cNvSpPr/>
            <p:nvPr/>
          </p:nvSpPr>
          <p:spPr>
            <a:xfrm rot="10800000">
              <a:off x="9955899" y="2284205"/>
              <a:ext cx="259800" cy="387600"/>
            </a:xfrm>
            <a:prstGeom prst="trapezoid">
              <a:avLst>
                <a:gd name="adj" fmla="val 25000"/>
              </a:avLst>
            </a:prstGeom>
            <a:solidFill>
              <a:srgbClr val="FFFFFF"/>
            </a:solidFill>
            <a:ln>
              <a:noFill/>
            </a:ln>
            <a:effectLst>
              <a:outerShdw blurRad="127000" sx="120000" sy="120000" algn="ctr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15"/>
            <p:cNvSpPr/>
            <p:nvPr/>
          </p:nvSpPr>
          <p:spPr>
            <a:xfrm>
              <a:off x="9268757" y="4572313"/>
              <a:ext cx="1665300" cy="84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CCCCC"/>
                </a:gs>
                <a:gs pos="25000">
                  <a:srgbClr val="666666"/>
                </a:gs>
                <a:gs pos="76000">
                  <a:srgbClr val="B7B7B7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1882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15"/>
            <p:cNvSpPr/>
            <p:nvPr/>
          </p:nvSpPr>
          <p:spPr>
            <a:xfrm>
              <a:off x="11250446" y="2137895"/>
              <a:ext cx="255946" cy="4153353"/>
            </a:xfrm>
            <a:custGeom>
              <a:avLst/>
              <a:gdLst/>
              <a:ahLst/>
              <a:cxnLst/>
              <a:rect l="l" t="t" r="r" b="b"/>
              <a:pathLst>
                <a:path w="328136" h="5324811" extrusionOk="0">
                  <a:moveTo>
                    <a:pt x="296725" y="0"/>
                  </a:moveTo>
                  <a:lnTo>
                    <a:pt x="12110" y="254336"/>
                  </a:lnTo>
                  <a:cubicBezTo>
                    <a:pt x="8073" y="1903486"/>
                    <a:pt x="4037" y="3552635"/>
                    <a:pt x="0" y="5201785"/>
                  </a:cubicBezTo>
                  <a:cubicBezTo>
                    <a:pt x="104964" y="5282527"/>
                    <a:pt x="223172" y="5244069"/>
                    <a:pt x="328136" y="5324811"/>
                  </a:cubicBezTo>
                  <a:cubicBezTo>
                    <a:pt x="322080" y="3510141"/>
                    <a:pt x="302781" y="1814670"/>
                    <a:pt x="296725" y="0"/>
                  </a:cubicBez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5"/>
            <p:cNvSpPr/>
            <p:nvPr/>
          </p:nvSpPr>
          <p:spPr>
            <a:xfrm flipH="1">
              <a:off x="8670651" y="2133958"/>
              <a:ext cx="251224" cy="4141834"/>
            </a:xfrm>
            <a:custGeom>
              <a:avLst/>
              <a:gdLst/>
              <a:ahLst/>
              <a:cxnLst/>
              <a:rect l="l" t="t" r="r" b="b"/>
              <a:pathLst>
                <a:path w="322082" h="5310044" extrusionOk="0">
                  <a:moveTo>
                    <a:pt x="296725" y="0"/>
                  </a:moveTo>
                  <a:lnTo>
                    <a:pt x="12110" y="254336"/>
                  </a:lnTo>
                  <a:cubicBezTo>
                    <a:pt x="8073" y="1903486"/>
                    <a:pt x="4037" y="3552635"/>
                    <a:pt x="0" y="5201785"/>
                  </a:cubicBezTo>
                  <a:lnTo>
                    <a:pt x="322082" y="5310044"/>
                  </a:lnTo>
                  <a:cubicBezTo>
                    <a:pt x="315837" y="3546652"/>
                    <a:pt x="302970" y="1763392"/>
                    <a:pt x="296725" y="0"/>
                  </a:cubicBez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15"/>
            <p:cNvSpPr/>
            <p:nvPr/>
          </p:nvSpPr>
          <p:spPr>
            <a:xfrm>
              <a:off x="8694296" y="2133167"/>
              <a:ext cx="2796247" cy="217276"/>
            </a:xfrm>
            <a:custGeom>
              <a:avLst/>
              <a:gdLst/>
              <a:ahLst/>
              <a:cxnLst/>
              <a:rect l="l" t="t" r="r" b="b"/>
              <a:pathLst>
                <a:path w="3584932" h="278559" extrusionOk="0">
                  <a:moveTo>
                    <a:pt x="0" y="12112"/>
                  </a:moveTo>
                  <a:lnTo>
                    <a:pt x="3584932" y="0"/>
                  </a:lnTo>
                  <a:lnTo>
                    <a:pt x="3300317" y="278559"/>
                  </a:lnTo>
                  <a:lnTo>
                    <a:pt x="278558" y="272504"/>
                  </a:lnTo>
                  <a:lnTo>
                    <a:pt x="0" y="12112"/>
                  </a:ln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6" name="Google Shape;1176;p15"/>
          <p:cNvGrpSpPr/>
          <p:nvPr/>
        </p:nvGrpSpPr>
        <p:grpSpPr>
          <a:xfrm>
            <a:off x="9591914" y="777314"/>
            <a:ext cx="1006723" cy="1000635"/>
            <a:chOff x="2844615" y="1554494"/>
            <a:chExt cx="1453332" cy="1444543"/>
          </a:xfrm>
        </p:grpSpPr>
        <p:sp>
          <p:nvSpPr>
            <p:cNvPr id="1177" name="Google Shape;1177;p15"/>
            <p:cNvSpPr/>
            <p:nvPr/>
          </p:nvSpPr>
          <p:spPr>
            <a:xfrm>
              <a:off x="2844615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15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15"/>
            <p:cNvSpPr/>
            <p:nvPr/>
          </p:nvSpPr>
          <p:spPr>
            <a:xfrm rot="-5400000">
              <a:off x="4179902" y="159193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15"/>
            <p:cNvSpPr/>
            <p:nvPr/>
          </p:nvSpPr>
          <p:spPr>
            <a:xfrm rot="-5400000">
              <a:off x="4186623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15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15"/>
            <p:cNvSpPr/>
            <p:nvPr/>
          </p:nvSpPr>
          <p:spPr>
            <a:xfrm rot="-5400000">
              <a:off x="2898541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15"/>
            <p:cNvSpPr/>
            <p:nvPr/>
          </p:nvSpPr>
          <p:spPr>
            <a:xfrm rot="5400000" flipH="1">
              <a:off x="3527005" y="2227063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15"/>
            <p:cNvSpPr txBox="1"/>
            <p:nvPr/>
          </p:nvSpPr>
          <p:spPr>
            <a:xfrm>
              <a:off x="3040531" y="1704847"/>
              <a:ext cx="1059000" cy="115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lang="en" sz="28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FLOOR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85" name="Google Shape;1185;p15"/>
          <p:cNvSpPr txBox="1"/>
          <p:nvPr/>
        </p:nvSpPr>
        <p:spPr>
          <a:xfrm rot="5400000">
            <a:off x="-679350" y="47507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186" name="Google Shape;1186;p15"/>
          <p:cNvSpPr/>
          <p:nvPr/>
        </p:nvSpPr>
        <p:spPr>
          <a:xfrm>
            <a:off x="7612380" y="5292"/>
            <a:ext cx="659316" cy="6207021"/>
          </a:xfrm>
          <a:custGeom>
            <a:avLst/>
            <a:gdLst/>
            <a:ahLst/>
            <a:cxnLst/>
            <a:rect l="l" t="t" r="r" b="b"/>
            <a:pathLst>
              <a:path w="1968108" h="6207021" extrusionOk="0">
                <a:moveTo>
                  <a:pt x="1943885" y="0"/>
                </a:moveTo>
                <a:lnTo>
                  <a:pt x="15709" y="842722"/>
                </a:lnTo>
                <a:cubicBezTo>
                  <a:pt x="16538" y="2061592"/>
                  <a:pt x="-801" y="4158529"/>
                  <a:pt x="28" y="5377399"/>
                </a:cubicBezTo>
                <a:lnTo>
                  <a:pt x="1968108" y="6207021"/>
                </a:lnTo>
                <a:cubicBezTo>
                  <a:pt x="1962052" y="4420610"/>
                  <a:pt x="1949941" y="1786411"/>
                  <a:pt x="1943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7" name="Google Shape;1187;p15"/>
          <p:cNvSpPr/>
          <p:nvPr/>
        </p:nvSpPr>
        <p:spPr>
          <a:xfrm>
            <a:off x="7629680" y="-21"/>
            <a:ext cx="659316" cy="6207021"/>
          </a:xfrm>
          <a:custGeom>
            <a:avLst/>
            <a:gdLst/>
            <a:ahLst/>
            <a:cxnLst/>
            <a:rect l="l" t="t" r="r" b="b"/>
            <a:pathLst>
              <a:path w="1968108" h="6207021" extrusionOk="0">
                <a:moveTo>
                  <a:pt x="1943885" y="0"/>
                </a:moveTo>
                <a:lnTo>
                  <a:pt x="15709" y="842722"/>
                </a:lnTo>
                <a:cubicBezTo>
                  <a:pt x="16538" y="2061592"/>
                  <a:pt x="-801" y="4158529"/>
                  <a:pt x="28" y="5377399"/>
                </a:cubicBezTo>
                <a:lnTo>
                  <a:pt x="1968108" y="6207021"/>
                </a:lnTo>
                <a:cubicBezTo>
                  <a:pt x="1962052" y="4420610"/>
                  <a:pt x="1949941" y="1786411"/>
                  <a:pt x="1943885" y="0"/>
                </a:cubicBezTo>
                <a:close/>
              </a:path>
            </a:pathLst>
          </a:custGeom>
          <a:solidFill>
            <a:srgbClr val="000000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.1 Door">
  <p:cSld name="CUSTOM_11">
    <p:bg>
      <p:bgPr>
        <a:solidFill>
          <a:srgbClr val="F3F3F3"/>
        </a:solidFill>
        <a:effectLst/>
      </p:bgPr>
    </p:bg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9" name="Google Shape;1189;p16" descr="Empty room with plant"/>
          <p:cNvPicPr preferRelativeResize="0"/>
          <p:nvPr/>
        </p:nvPicPr>
        <p:blipFill rotWithShape="1">
          <a:blip r:embed="rId2">
            <a:alphaModFix/>
          </a:blip>
          <a:srcRect t="87064"/>
          <a:stretch/>
        </p:blipFill>
        <p:spPr>
          <a:xfrm>
            <a:off x="0" y="5890437"/>
            <a:ext cx="12192000" cy="9675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0" name="Google Shape;1190;p16"/>
          <p:cNvGrpSpPr/>
          <p:nvPr/>
        </p:nvGrpSpPr>
        <p:grpSpPr>
          <a:xfrm flipH="1">
            <a:off x="8997732" y="1105804"/>
            <a:ext cx="2821792" cy="4854403"/>
            <a:chOff x="823569" y="1566498"/>
            <a:chExt cx="2218739" cy="3816955"/>
          </a:xfrm>
        </p:grpSpPr>
        <p:sp>
          <p:nvSpPr>
            <p:cNvPr id="1191" name="Google Shape;1191;p16"/>
            <p:cNvSpPr/>
            <p:nvPr/>
          </p:nvSpPr>
          <p:spPr>
            <a:xfrm>
              <a:off x="921383" y="1750073"/>
              <a:ext cx="2035800" cy="3606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16"/>
            <p:cNvSpPr/>
            <p:nvPr/>
          </p:nvSpPr>
          <p:spPr>
            <a:xfrm rot="-5400000">
              <a:off x="24461" y="2365606"/>
              <a:ext cx="3816955" cy="2218739"/>
            </a:xfrm>
            <a:custGeom>
              <a:avLst/>
              <a:gdLst/>
              <a:ahLst/>
              <a:cxnLst/>
              <a:rect l="l" t="t" r="r" b="b"/>
              <a:pathLst>
                <a:path w="3816955" h="2218739" extrusionOk="0">
                  <a:moveTo>
                    <a:pt x="3816955" y="0"/>
                  </a:moveTo>
                  <a:lnTo>
                    <a:pt x="3816955" y="180000"/>
                  </a:lnTo>
                  <a:lnTo>
                    <a:pt x="3809199" y="180000"/>
                  </a:lnTo>
                  <a:cubicBezTo>
                    <a:pt x="3809199" y="799580"/>
                    <a:pt x="3809197" y="1419159"/>
                    <a:pt x="3809197" y="2038739"/>
                  </a:cubicBezTo>
                  <a:lnTo>
                    <a:pt x="3802932" y="2218739"/>
                  </a:lnTo>
                  <a:lnTo>
                    <a:pt x="4141" y="2218739"/>
                  </a:lnTo>
                  <a:lnTo>
                    <a:pt x="4141" y="2038739"/>
                  </a:lnTo>
                  <a:lnTo>
                    <a:pt x="3630248" y="2038739"/>
                  </a:lnTo>
                  <a:lnTo>
                    <a:pt x="3630248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3" name="Google Shape;1193;p16"/>
            <p:cNvGrpSpPr/>
            <p:nvPr/>
          </p:nvGrpSpPr>
          <p:grpSpPr>
            <a:xfrm>
              <a:off x="1113044" y="3457312"/>
              <a:ext cx="282852" cy="425374"/>
              <a:chOff x="5848350" y="3057525"/>
              <a:chExt cx="491489" cy="739139"/>
            </a:xfrm>
          </p:grpSpPr>
          <p:sp>
            <p:nvSpPr>
              <p:cNvPr id="1194" name="Google Shape;1194;p16"/>
              <p:cNvSpPr/>
              <p:nvPr/>
            </p:nvSpPr>
            <p:spPr>
              <a:xfrm>
                <a:off x="5848350" y="3057525"/>
                <a:ext cx="165734" cy="739139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739139" extrusionOk="0">
                    <a:moveTo>
                      <a:pt x="82868" y="0"/>
                    </a:moveTo>
                    <a:lnTo>
                      <a:pt x="82868" y="0"/>
                    </a:lnTo>
                    <a:cubicBezTo>
                      <a:pt x="128588" y="0"/>
                      <a:pt x="165735" y="37148"/>
                      <a:pt x="165735" y="82868"/>
                    </a:cubicBezTo>
                    <a:lnTo>
                      <a:pt x="165735" y="656273"/>
                    </a:lnTo>
                    <a:cubicBezTo>
                      <a:pt x="165735" y="701993"/>
                      <a:pt x="128588" y="739140"/>
                      <a:pt x="82868" y="739140"/>
                    </a:cubicBezTo>
                    <a:lnTo>
                      <a:pt x="82868" y="739140"/>
                    </a:lnTo>
                    <a:cubicBezTo>
                      <a:pt x="37148" y="739140"/>
                      <a:pt x="0" y="701993"/>
                      <a:pt x="0" y="656273"/>
                    </a:cubicBezTo>
                    <a:lnTo>
                      <a:pt x="0" y="82868"/>
                    </a:lnTo>
                    <a:cubicBezTo>
                      <a:pt x="0" y="37148"/>
                      <a:pt x="37148" y="0"/>
                      <a:pt x="82868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5" name="Google Shape;1195;p16"/>
              <p:cNvSpPr/>
              <p:nvPr/>
            </p:nvSpPr>
            <p:spPr>
              <a:xfrm>
                <a:off x="5886450" y="3529012"/>
                <a:ext cx="8953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71450" extrusionOk="0">
                    <a:moveTo>
                      <a:pt x="44768" y="0"/>
                    </a:moveTo>
                    <a:cubicBezTo>
                      <a:pt x="69533" y="0"/>
                      <a:pt x="89535" y="20002"/>
                      <a:pt x="89535" y="44768"/>
                    </a:cubicBezTo>
                    <a:cubicBezTo>
                      <a:pt x="89535" y="63818"/>
                      <a:pt x="77153" y="80963"/>
                      <a:pt x="60008" y="86677"/>
                    </a:cubicBezTo>
                    <a:lnTo>
                      <a:pt x="63818" y="100965"/>
                    </a:lnTo>
                    <a:lnTo>
                      <a:pt x="82868" y="171450"/>
                    </a:lnTo>
                    <a:lnTo>
                      <a:pt x="44768" y="171450"/>
                    </a:lnTo>
                    <a:lnTo>
                      <a:pt x="6667" y="171450"/>
                    </a:lnTo>
                    <a:lnTo>
                      <a:pt x="25717" y="100965"/>
                    </a:lnTo>
                    <a:lnTo>
                      <a:pt x="29528" y="86677"/>
                    </a:lnTo>
                    <a:cubicBezTo>
                      <a:pt x="12383" y="80010"/>
                      <a:pt x="0" y="63818"/>
                      <a:pt x="0" y="44768"/>
                    </a:cubicBezTo>
                    <a:cubicBezTo>
                      <a:pt x="0" y="20002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6" name="Google Shape;1196;p16"/>
              <p:cNvSpPr/>
              <p:nvPr/>
            </p:nvSpPr>
            <p:spPr>
              <a:xfrm>
                <a:off x="5886450" y="3181350"/>
                <a:ext cx="453389" cy="99059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99059" extrusionOk="0">
                    <a:moveTo>
                      <a:pt x="48578" y="0"/>
                    </a:moveTo>
                    <a:lnTo>
                      <a:pt x="403860" y="0"/>
                    </a:lnTo>
                    <a:cubicBezTo>
                      <a:pt x="430530" y="0"/>
                      <a:pt x="453390" y="21908"/>
                      <a:pt x="453390" y="49530"/>
                    </a:cubicBezTo>
                    <a:lnTo>
                      <a:pt x="453390" y="49530"/>
                    </a:lnTo>
                    <a:cubicBezTo>
                      <a:pt x="453390" y="76200"/>
                      <a:pt x="431483" y="99060"/>
                      <a:pt x="403860" y="99060"/>
                    </a:cubicBezTo>
                    <a:lnTo>
                      <a:pt x="48578" y="99060"/>
                    </a:lnTo>
                    <a:cubicBezTo>
                      <a:pt x="21908" y="99060"/>
                      <a:pt x="0" y="76200"/>
                      <a:pt x="0" y="49530"/>
                    </a:cubicBezTo>
                    <a:lnTo>
                      <a:pt x="0" y="49530"/>
                    </a:lnTo>
                    <a:cubicBezTo>
                      <a:pt x="0" y="22860"/>
                      <a:pt x="21908" y="0"/>
                      <a:pt x="48578" y="0"/>
                    </a:cubicBez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97" name="Google Shape;1197;p16"/>
          <p:cNvSpPr txBox="1">
            <a:spLocks noGrp="1"/>
          </p:cNvSpPr>
          <p:nvPr>
            <p:ph type="title"/>
          </p:nvPr>
        </p:nvSpPr>
        <p:spPr>
          <a:xfrm>
            <a:off x="693900" y="825275"/>
            <a:ext cx="7800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drich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ril Fatface"/>
              <a:buNone/>
              <a:defRPr sz="3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ril Fatface"/>
              <a:buNone/>
              <a:defRPr sz="3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ril Fatface"/>
              <a:buNone/>
              <a:defRPr sz="3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ril Fatface"/>
              <a:buNone/>
              <a:defRPr sz="3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ril Fatface"/>
              <a:buNone/>
              <a:defRPr sz="3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ril Fatface"/>
              <a:buNone/>
              <a:defRPr sz="3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ril Fatface"/>
              <a:buNone/>
              <a:defRPr sz="3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ril Fatface"/>
              <a:buNone/>
              <a:defRPr sz="3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98" name="Google Shape;1198;p16"/>
          <p:cNvSpPr txBox="1">
            <a:spLocks noGrp="1"/>
          </p:cNvSpPr>
          <p:nvPr>
            <p:ph type="body" idx="1"/>
          </p:nvPr>
        </p:nvSpPr>
        <p:spPr>
          <a:xfrm>
            <a:off x="694050" y="1838750"/>
            <a:ext cx="7800300" cy="362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99" name="Google Shape;1199;p16"/>
          <p:cNvSpPr txBox="1"/>
          <p:nvPr/>
        </p:nvSpPr>
        <p:spPr>
          <a:xfrm rot="5400000">
            <a:off x="-679350" y="52079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4 .2 Door">
  <p:cSld name="CUSTOM_12">
    <p:bg>
      <p:bgPr>
        <a:solidFill>
          <a:srgbClr val="F3F3F3"/>
        </a:solidFill>
        <a:effectLst/>
      </p:bgPr>
    </p:bg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1" name="Google Shape;1201;p17" descr="Empty room with plant"/>
          <p:cNvPicPr preferRelativeResize="0"/>
          <p:nvPr/>
        </p:nvPicPr>
        <p:blipFill rotWithShape="1">
          <a:blip r:embed="rId2">
            <a:alphaModFix/>
          </a:blip>
          <a:srcRect t="87064"/>
          <a:stretch/>
        </p:blipFill>
        <p:spPr>
          <a:xfrm>
            <a:off x="0" y="5890437"/>
            <a:ext cx="12192000" cy="9675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2" name="Google Shape;1202;p17"/>
          <p:cNvGrpSpPr/>
          <p:nvPr/>
        </p:nvGrpSpPr>
        <p:grpSpPr>
          <a:xfrm flipH="1">
            <a:off x="392448" y="1077450"/>
            <a:ext cx="2821792" cy="4854403"/>
            <a:chOff x="823569" y="1566498"/>
            <a:chExt cx="2218739" cy="3816955"/>
          </a:xfrm>
        </p:grpSpPr>
        <p:sp>
          <p:nvSpPr>
            <p:cNvPr id="1203" name="Google Shape;1203;p17"/>
            <p:cNvSpPr/>
            <p:nvPr/>
          </p:nvSpPr>
          <p:spPr>
            <a:xfrm>
              <a:off x="910073" y="1750076"/>
              <a:ext cx="2007900" cy="3606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17"/>
            <p:cNvSpPr/>
            <p:nvPr/>
          </p:nvSpPr>
          <p:spPr>
            <a:xfrm rot="-5400000">
              <a:off x="24461" y="2365606"/>
              <a:ext cx="3816955" cy="2218739"/>
            </a:xfrm>
            <a:custGeom>
              <a:avLst/>
              <a:gdLst/>
              <a:ahLst/>
              <a:cxnLst/>
              <a:rect l="l" t="t" r="r" b="b"/>
              <a:pathLst>
                <a:path w="3816955" h="2218739" extrusionOk="0">
                  <a:moveTo>
                    <a:pt x="3816955" y="0"/>
                  </a:moveTo>
                  <a:lnTo>
                    <a:pt x="3816955" y="180000"/>
                  </a:lnTo>
                  <a:lnTo>
                    <a:pt x="3809199" y="180000"/>
                  </a:lnTo>
                  <a:cubicBezTo>
                    <a:pt x="3809199" y="799580"/>
                    <a:pt x="3809197" y="1419159"/>
                    <a:pt x="3809197" y="2038739"/>
                  </a:cubicBezTo>
                  <a:lnTo>
                    <a:pt x="3802932" y="2218739"/>
                  </a:lnTo>
                  <a:lnTo>
                    <a:pt x="4141" y="2218739"/>
                  </a:lnTo>
                  <a:lnTo>
                    <a:pt x="4141" y="2038739"/>
                  </a:lnTo>
                  <a:lnTo>
                    <a:pt x="3630248" y="2038739"/>
                  </a:lnTo>
                  <a:lnTo>
                    <a:pt x="3630248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05" name="Google Shape;1205;p17"/>
            <p:cNvGrpSpPr/>
            <p:nvPr/>
          </p:nvGrpSpPr>
          <p:grpSpPr>
            <a:xfrm>
              <a:off x="1113044" y="3457312"/>
              <a:ext cx="282852" cy="425374"/>
              <a:chOff x="5848350" y="3057525"/>
              <a:chExt cx="491489" cy="739139"/>
            </a:xfrm>
          </p:grpSpPr>
          <p:sp>
            <p:nvSpPr>
              <p:cNvPr id="1206" name="Google Shape;1206;p17"/>
              <p:cNvSpPr/>
              <p:nvPr/>
            </p:nvSpPr>
            <p:spPr>
              <a:xfrm>
                <a:off x="5848350" y="3057525"/>
                <a:ext cx="165734" cy="739139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739139" extrusionOk="0">
                    <a:moveTo>
                      <a:pt x="82868" y="0"/>
                    </a:moveTo>
                    <a:lnTo>
                      <a:pt x="82868" y="0"/>
                    </a:lnTo>
                    <a:cubicBezTo>
                      <a:pt x="128588" y="0"/>
                      <a:pt x="165735" y="37148"/>
                      <a:pt x="165735" y="82868"/>
                    </a:cubicBezTo>
                    <a:lnTo>
                      <a:pt x="165735" y="656273"/>
                    </a:lnTo>
                    <a:cubicBezTo>
                      <a:pt x="165735" y="701993"/>
                      <a:pt x="128588" y="739140"/>
                      <a:pt x="82868" y="739140"/>
                    </a:cubicBezTo>
                    <a:lnTo>
                      <a:pt x="82868" y="739140"/>
                    </a:lnTo>
                    <a:cubicBezTo>
                      <a:pt x="37148" y="739140"/>
                      <a:pt x="0" y="701993"/>
                      <a:pt x="0" y="656273"/>
                    </a:cubicBezTo>
                    <a:lnTo>
                      <a:pt x="0" y="82868"/>
                    </a:lnTo>
                    <a:cubicBezTo>
                      <a:pt x="0" y="37148"/>
                      <a:pt x="37148" y="0"/>
                      <a:pt x="82868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7" name="Google Shape;1207;p17"/>
              <p:cNvSpPr/>
              <p:nvPr/>
            </p:nvSpPr>
            <p:spPr>
              <a:xfrm>
                <a:off x="5886450" y="3529012"/>
                <a:ext cx="8953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71450" extrusionOk="0">
                    <a:moveTo>
                      <a:pt x="44768" y="0"/>
                    </a:moveTo>
                    <a:cubicBezTo>
                      <a:pt x="69533" y="0"/>
                      <a:pt x="89535" y="20002"/>
                      <a:pt x="89535" y="44768"/>
                    </a:cubicBezTo>
                    <a:cubicBezTo>
                      <a:pt x="89535" y="63818"/>
                      <a:pt x="77153" y="80963"/>
                      <a:pt x="60008" y="86677"/>
                    </a:cubicBezTo>
                    <a:lnTo>
                      <a:pt x="63818" y="100965"/>
                    </a:lnTo>
                    <a:lnTo>
                      <a:pt x="82868" y="171450"/>
                    </a:lnTo>
                    <a:lnTo>
                      <a:pt x="44768" y="171450"/>
                    </a:lnTo>
                    <a:lnTo>
                      <a:pt x="6667" y="171450"/>
                    </a:lnTo>
                    <a:lnTo>
                      <a:pt x="25717" y="100965"/>
                    </a:lnTo>
                    <a:lnTo>
                      <a:pt x="29528" y="86677"/>
                    </a:lnTo>
                    <a:cubicBezTo>
                      <a:pt x="12383" y="80010"/>
                      <a:pt x="0" y="63818"/>
                      <a:pt x="0" y="44768"/>
                    </a:cubicBezTo>
                    <a:cubicBezTo>
                      <a:pt x="0" y="20002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1208;p17"/>
              <p:cNvSpPr/>
              <p:nvPr/>
            </p:nvSpPr>
            <p:spPr>
              <a:xfrm>
                <a:off x="5886450" y="3181350"/>
                <a:ext cx="453389" cy="99059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99059" extrusionOk="0">
                    <a:moveTo>
                      <a:pt x="48578" y="0"/>
                    </a:moveTo>
                    <a:lnTo>
                      <a:pt x="403860" y="0"/>
                    </a:lnTo>
                    <a:cubicBezTo>
                      <a:pt x="430530" y="0"/>
                      <a:pt x="453390" y="21908"/>
                      <a:pt x="453390" y="49530"/>
                    </a:cubicBezTo>
                    <a:lnTo>
                      <a:pt x="453390" y="49530"/>
                    </a:lnTo>
                    <a:cubicBezTo>
                      <a:pt x="453390" y="76200"/>
                      <a:pt x="431483" y="99060"/>
                      <a:pt x="403860" y="99060"/>
                    </a:cubicBezTo>
                    <a:lnTo>
                      <a:pt x="48578" y="99060"/>
                    </a:lnTo>
                    <a:cubicBezTo>
                      <a:pt x="21908" y="99060"/>
                      <a:pt x="0" y="76200"/>
                      <a:pt x="0" y="49530"/>
                    </a:cubicBezTo>
                    <a:lnTo>
                      <a:pt x="0" y="49530"/>
                    </a:lnTo>
                    <a:cubicBezTo>
                      <a:pt x="0" y="22860"/>
                      <a:pt x="21908" y="0"/>
                      <a:pt x="48578" y="0"/>
                    </a:cubicBez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09" name="Google Shape;1209;p17"/>
          <p:cNvSpPr txBox="1">
            <a:spLocks noGrp="1"/>
          </p:cNvSpPr>
          <p:nvPr>
            <p:ph type="title"/>
          </p:nvPr>
        </p:nvSpPr>
        <p:spPr>
          <a:xfrm>
            <a:off x="3874425" y="709300"/>
            <a:ext cx="7800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drich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ril Fatface"/>
              <a:buNone/>
              <a:defRPr sz="3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ril Fatface"/>
              <a:buNone/>
              <a:defRPr sz="3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ril Fatface"/>
              <a:buNone/>
              <a:defRPr sz="3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ril Fatface"/>
              <a:buNone/>
              <a:defRPr sz="3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ril Fatface"/>
              <a:buNone/>
              <a:defRPr sz="3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ril Fatface"/>
              <a:buNone/>
              <a:defRPr sz="3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ril Fatface"/>
              <a:buNone/>
              <a:defRPr sz="3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ril Fatface"/>
              <a:buNone/>
              <a:defRPr sz="3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10" name="Google Shape;1210;p17"/>
          <p:cNvSpPr txBox="1">
            <a:spLocks noGrp="1"/>
          </p:cNvSpPr>
          <p:nvPr>
            <p:ph type="body" idx="1"/>
          </p:nvPr>
        </p:nvSpPr>
        <p:spPr>
          <a:xfrm>
            <a:off x="3874575" y="1722775"/>
            <a:ext cx="7800300" cy="362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11" name="Google Shape;1211;p17"/>
          <p:cNvSpPr txBox="1"/>
          <p:nvPr/>
        </p:nvSpPr>
        <p:spPr>
          <a:xfrm rot="5400000">
            <a:off x="-679350" y="52079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 without GIF">
  <p:cSld name="CUSTOM_20">
    <p:bg>
      <p:bgPr>
        <a:solidFill>
          <a:srgbClr val="F3F3F3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"/>
          <p:cNvSpPr/>
          <p:nvPr/>
        </p:nvSpPr>
        <p:spPr>
          <a:xfrm>
            <a:off x="0" y="6391175"/>
            <a:ext cx="12225600" cy="4668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3"/>
          <p:cNvSpPr/>
          <p:nvPr/>
        </p:nvSpPr>
        <p:spPr>
          <a:xfrm>
            <a:off x="1674913" y="1465502"/>
            <a:ext cx="3028200" cy="5078700"/>
          </a:xfrm>
          <a:prstGeom prst="rect">
            <a:avLst/>
          </a:prstGeom>
          <a:gradFill>
            <a:gsLst>
              <a:gs pos="0">
                <a:srgbClr val="978D90"/>
              </a:gs>
              <a:gs pos="12000">
                <a:srgbClr val="C7C9CB"/>
              </a:gs>
              <a:gs pos="24000">
                <a:srgbClr val="BBBDBC"/>
              </a:gs>
              <a:gs pos="34000">
                <a:srgbClr val="EBEBEB"/>
              </a:gs>
              <a:gs pos="44000">
                <a:srgbClr val="8F8E96"/>
              </a:gs>
              <a:gs pos="54000">
                <a:srgbClr val="A6A5A7"/>
              </a:gs>
              <a:gs pos="63000">
                <a:srgbClr val="AAAAB2"/>
              </a:gs>
              <a:gs pos="73000">
                <a:srgbClr val="BFC1C0"/>
              </a:gs>
              <a:gs pos="81880">
                <a:srgbClr val="F7F7F7"/>
              </a:gs>
              <a:gs pos="90000">
                <a:srgbClr val="979799"/>
              </a:gs>
              <a:gs pos="100000">
                <a:srgbClr val="9797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" name="Google Shape;59;p3"/>
          <p:cNvGrpSpPr/>
          <p:nvPr/>
        </p:nvGrpSpPr>
        <p:grpSpPr>
          <a:xfrm>
            <a:off x="1905445" y="1887944"/>
            <a:ext cx="2573525" cy="3862621"/>
            <a:chOff x="2791645" y="2143693"/>
            <a:chExt cx="2284937" cy="3669600"/>
          </a:xfrm>
        </p:grpSpPr>
        <p:sp>
          <p:nvSpPr>
            <p:cNvPr id="60" name="Google Shape;60;p3"/>
            <p:cNvSpPr/>
            <p:nvPr/>
          </p:nvSpPr>
          <p:spPr>
            <a:xfrm>
              <a:off x="2791645" y="2143693"/>
              <a:ext cx="756900" cy="3669600"/>
            </a:xfrm>
            <a:prstGeom prst="rect">
              <a:avLst/>
            </a:prstGeom>
            <a:gradFill>
              <a:gsLst>
                <a:gs pos="0">
                  <a:srgbClr val="D8D8D8"/>
                </a:gs>
                <a:gs pos="16000">
                  <a:srgbClr val="BBBDBC"/>
                </a:gs>
                <a:gs pos="37000">
                  <a:srgbClr val="C7C9CB"/>
                </a:gs>
                <a:gs pos="58000">
                  <a:srgbClr val="8F8E96"/>
                </a:gs>
                <a:gs pos="69000">
                  <a:srgbClr val="A6A5A7"/>
                </a:gs>
                <a:gs pos="80000">
                  <a:srgbClr val="AAAAB2"/>
                </a:gs>
                <a:gs pos="98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908D9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3555664" y="2143693"/>
              <a:ext cx="756900" cy="3669600"/>
            </a:xfrm>
            <a:prstGeom prst="rect">
              <a:avLst/>
            </a:prstGeom>
            <a:gradFill>
              <a:gsLst>
                <a:gs pos="0">
                  <a:srgbClr val="D8D8D8"/>
                </a:gs>
                <a:gs pos="16000">
                  <a:srgbClr val="BBBDBC"/>
                </a:gs>
                <a:gs pos="37000">
                  <a:srgbClr val="C7C9CB"/>
                </a:gs>
                <a:gs pos="58000">
                  <a:srgbClr val="8F8E96"/>
                </a:gs>
                <a:gs pos="69000">
                  <a:srgbClr val="A6A5A7"/>
                </a:gs>
                <a:gs pos="80000">
                  <a:srgbClr val="AAAAB2"/>
                </a:gs>
                <a:gs pos="98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908D9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319682" y="2143693"/>
              <a:ext cx="756900" cy="3669600"/>
            </a:xfrm>
            <a:prstGeom prst="rect">
              <a:avLst/>
            </a:prstGeom>
            <a:gradFill>
              <a:gsLst>
                <a:gs pos="0">
                  <a:srgbClr val="D8D8D8"/>
                </a:gs>
                <a:gs pos="16000">
                  <a:srgbClr val="BBBDBC"/>
                </a:gs>
                <a:gs pos="37000">
                  <a:srgbClr val="C7C9CB"/>
                </a:gs>
                <a:gs pos="58000">
                  <a:srgbClr val="8F8E96"/>
                </a:gs>
                <a:gs pos="69000">
                  <a:srgbClr val="A6A5A7"/>
                </a:gs>
                <a:gs pos="80000">
                  <a:srgbClr val="AAAAB2"/>
                </a:gs>
                <a:gs pos="98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908D9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3"/>
          <p:cNvSpPr/>
          <p:nvPr/>
        </p:nvSpPr>
        <p:spPr>
          <a:xfrm rot="-5400000">
            <a:off x="3063915" y="-726230"/>
            <a:ext cx="264900" cy="3597300"/>
          </a:xfrm>
          <a:prstGeom prst="rect">
            <a:avLst/>
          </a:prstGeom>
          <a:gradFill>
            <a:gsLst>
              <a:gs pos="0">
                <a:srgbClr val="978D90"/>
              </a:gs>
              <a:gs pos="12000">
                <a:srgbClr val="C7C9CB"/>
              </a:gs>
              <a:gs pos="24000">
                <a:srgbClr val="BBBDBC"/>
              </a:gs>
              <a:gs pos="34000">
                <a:srgbClr val="EBEBEB"/>
              </a:gs>
              <a:gs pos="44000">
                <a:srgbClr val="8F8E96"/>
              </a:gs>
              <a:gs pos="54000">
                <a:srgbClr val="A6A5A7"/>
              </a:gs>
              <a:gs pos="63000">
                <a:srgbClr val="AAAAB2"/>
              </a:gs>
              <a:gs pos="73000">
                <a:srgbClr val="BFC1C0"/>
              </a:gs>
              <a:gs pos="81880">
                <a:srgbClr val="CCCECD"/>
              </a:gs>
              <a:gs pos="90000">
                <a:srgbClr val="979799"/>
              </a:gs>
              <a:gs pos="100000">
                <a:srgbClr val="979799"/>
              </a:gs>
            </a:gsLst>
            <a:lin ang="5400012" scaled="0"/>
          </a:gradFill>
          <a:ln w="15875" cap="flat" cmpd="sng">
            <a:solidFill>
              <a:srgbClr val="CCCEC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1110400" y="937825"/>
            <a:ext cx="285900" cy="5715000"/>
          </a:xfrm>
          <a:prstGeom prst="rect">
            <a:avLst/>
          </a:prstGeom>
          <a:gradFill>
            <a:gsLst>
              <a:gs pos="0">
                <a:srgbClr val="978D90"/>
              </a:gs>
              <a:gs pos="12000">
                <a:srgbClr val="C7C9CB"/>
              </a:gs>
              <a:gs pos="24000">
                <a:srgbClr val="BBBDBC"/>
              </a:gs>
              <a:gs pos="34000">
                <a:srgbClr val="EBEBEB"/>
              </a:gs>
              <a:gs pos="44000">
                <a:srgbClr val="8F8E96"/>
              </a:gs>
              <a:gs pos="54000">
                <a:srgbClr val="A6A5A7"/>
              </a:gs>
              <a:gs pos="63000">
                <a:srgbClr val="AAAAB2"/>
              </a:gs>
              <a:gs pos="73000">
                <a:srgbClr val="BFC1C0"/>
              </a:gs>
              <a:gs pos="81880">
                <a:srgbClr val="CCCECD"/>
              </a:gs>
              <a:gs pos="90000">
                <a:srgbClr val="979799"/>
              </a:gs>
              <a:gs pos="100000">
                <a:srgbClr val="979799"/>
              </a:gs>
            </a:gsLst>
            <a:lin ang="5400012" scaled="0"/>
          </a:gradFill>
          <a:ln w="15875" cap="flat" cmpd="sng">
            <a:solidFill>
              <a:srgbClr val="CCCEC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"/>
          <p:cNvSpPr/>
          <p:nvPr/>
        </p:nvSpPr>
        <p:spPr>
          <a:xfrm>
            <a:off x="4996231" y="931616"/>
            <a:ext cx="313500" cy="5715000"/>
          </a:xfrm>
          <a:prstGeom prst="rect">
            <a:avLst/>
          </a:prstGeom>
          <a:gradFill>
            <a:gsLst>
              <a:gs pos="0">
                <a:srgbClr val="978D90"/>
              </a:gs>
              <a:gs pos="12000">
                <a:srgbClr val="C7C9CB"/>
              </a:gs>
              <a:gs pos="24000">
                <a:srgbClr val="BBBDBC"/>
              </a:gs>
              <a:gs pos="34000">
                <a:srgbClr val="EBEBEB"/>
              </a:gs>
              <a:gs pos="44000">
                <a:srgbClr val="8F8E96"/>
              </a:gs>
              <a:gs pos="54000">
                <a:srgbClr val="A6A5A7"/>
              </a:gs>
              <a:gs pos="63000">
                <a:srgbClr val="AAAAB2"/>
              </a:gs>
              <a:gs pos="73000">
                <a:srgbClr val="BFC1C0"/>
              </a:gs>
              <a:gs pos="81880">
                <a:srgbClr val="CCCECD"/>
              </a:gs>
              <a:gs pos="90000">
                <a:srgbClr val="979799"/>
              </a:gs>
              <a:gs pos="100000">
                <a:srgbClr val="979799"/>
              </a:gs>
            </a:gsLst>
            <a:lin ang="5400012" scaled="0"/>
          </a:gradFill>
          <a:ln w="15875" cap="flat" cmpd="sng">
            <a:solidFill>
              <a:srgbClr val="CCCEC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3"/>
          <p:cNvSpPr/>
          <p:nvPr/>
        </p:nvSpPr>
        <p:spPr>
          <a:xfrm flipH="1">
            <a:off x="1725164" y="1492620"/>
            <a:ext cx="265390" cy="4591601"/>
          </a:xfrm>
          <a:custGeom>
            <a:avLst/>
            <a:gdLst/>
            <a:ahLst/>
            <a:cxnLst/>
            <a:rect l="l" t="t" r="r" b="b"/>
            <a:pathLst>
              <a:path w="310398" h="4990871" extrusionOk="0">
                <a:moveTo>
                  <a:pt x="298286" y="0"/>
                </a:moveTo>
                <a:lnTo>
                  <a:pt x="19219" y="538113"/>
                </a:lnTo>
                <a:cubicBezTo>
                  <a:pt x="15182" y="2187263"/>
                  <a:pt x="4037" y="2924271"/>
                  <a:pt x="0" y="4573421"/>
                </a:cubicBezTo>
                <a:lnTo>
                  <a:pt x="310398" y="4990871"/>
                </a:lnTo>
                <a:cubicBezTo>
                  <a:pt x="306361" y="3327247"/>
                  <a:pt x="302323" y="1663624"/>
                  <a:pt x="298286" y="0"/>
                </a:cubicBezTo>
                <a:close/>
              </a:path>
            </a:pathLst>
          </a:custGeom>
          <a:gradFill>
            <a:gsLst>
              <a:gs pos="0">
                <a:srgbClr val="757070"/>
              </a:gs>
              <a:gs pos="17000">
                <a:srgbClr val="AAABAD"/>
              </a:gs>
              <a:gs pos="41000">
                <a:srgbClr val="818185"/>
              </a:gs>
              <a:gs pos="73000">
                <a:srgbClr val="BFBFBF"/>
              </a:gs>
              <a:gs pos="100000">
                <a:srgbClr val="757070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3"/>
          <p:cNvSpPr/>
          <p:nvPr/>
        </p:nvSpPr>
        <p:spPr>
          <a:xfrm>
            <a:off x="4425046" y="1468816"/>
            <a:ext cx="249785" cy="4591601"/>
          </a:xfrm>
          <a:custGeom>
            <a:avLst/>
            <a:gdLst/>
            <a:ahLst/>
            <a:cxnLst/>
            <a:rect l="l" t="t" r="r" b="b"/>
            <a:pathLst>
              <a:path w="292146" h="4990871" extrusionOk="0">
                <a:moveTo>
                  <a:pt x="280034" y="0"/>
                </a:moveTo>
                <a:lnTo>
                  <a:pt x="967" y="538113"/>
                </a:lnTo>
                <a:cubicBezTo>
                  <a:pt x="-3070" y="2187263"/>
                  <a:pt x="7109" y="3066160"/>
                  <a:pt x="3072" y="4715310"/>
                </a:cubicBezTo>
                <a:lnTo>
                  <a:pt x="292146" y="4990871"/>
                </a:lnTo>
                <a:cubicBezTo>
                  <a:pt x="288109" y="3327247"/>
                  <a:pt x="284071" y="1663624"/>
                  <a:pt x="280034" y="0"/>
                </a:cubicBezTo>
                <a:close/>
              </a:path>
            </a:pathLst>
          </a:custGeom>
          <a:gradFill>
            <a:gsLst>
              <a:gs pos="0">
                <a:srgbClr val="757070"/>
              </a:gs>
              <a:gs pos="17000">
                <a:srgbClr val="AAABAD"/>
              </a:gs>
              <a:gs pos="41000">
                <a:srgbClr val="818185"/>
              </a:gs>
              <a:gs pos="73000">
                <a:srgbClr val="BFBFBF"/>
              </a:gs>
              <a:gs pos="100000">
                <a:srgbClr val="757070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1741684" y="1502970"/>
            <a:ext cx="2913969" cy="484147"/>
          </a:xfrm>
          <a:custGeom>
            <a:avLst/>
            <a:gdLst/>
            <a:ahLst/>
            <a:cxnLst/>
            <a:rect l="l" t="t" r="r" b="b"/>
            <a:pathLst>
              <a:path w="2906702" h="472339" extrusionOk="0">
                <a:moveTo>
                  <a:pt x="0" y="1"/>
                </a:moveTo>
                <a:lnTo>
                  <a:pt x="2906702" y="0"/>
                </a:lnTo>
                <a:lnTo>
                  <a:pt x="2670533" y="466284"/>
                </a:lnTo>
                <a:lnTo>
                  <a:pt x="224058" y="472339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AAABAD"/>
              </a:gs>
              <a:gs pos="20000">
                <a:srgbClr val="AAABAD"/>
              </a:gs>
              <a:gs pos="100000">
                <a:srgbClr val="3B3A4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3"/>
          <p:cNvSpPr/>
          <p:nvPr/>
        </p:nvSpPr>
        <p:spPr>
          <a:xfrm>
            <a:off x="1717403" y="5726032"/>
            <a:ext cx="2950393" cy="775878"/>
          </a:xfrm>
          <a:custGeom>
            <a:avLst/>
            <a:gdLst/>
            <a:ahLst/>
            <a:cxnLst/>
            <a:rect l="l" t="t" r="r" b="b"/>
            <a:pathLst>
              <a:path w="2943035" h="756954" extrusionOk="0">
                <a:moveTo>
                  <a:pt x="254336" y="0"/>
                </a:moveTo>
                <a:lnTo>
                  <a:pt x="2718976" y="24223"/>
                </a:lnTo>
                <a:lnTo>
                  <a:pt x="2930924" y="278560"/>
                </a:lnTo>
                <a:lnTo>
                  <a:pt x="2943035" y="756954"/>
                </a:lnTo>
                <a:lnTo>
                  <a:pt x="0" y="720621"/>
                </a:lnTo>
                <a:cubicBezTo>
                  <a:pt x="2018" y="579323"/>
                  <a:pt x="4037" y="438025"/>
                  <a:pt x="6055" y="296727"/>
                </a:cubicBezTo>
                <a:lnTo>
                  <a:pt x="254336" y="0"/>
                </a:lnTo>
                <a:close/>
              </a:path>
            </a:pathLst>
          </a:custGeom>
          <a:gradFill>
            <a:gsLst>
              <a:gs pos="0">
                <a:srgbClr val="AAABAD"/>
              </a:gs>
              <a:gs pos="20000">
                <a:srgbClr val="AAABAD"/>
              </a:gs>
              <a:gs pos="58999">
                <a:srgbClr val="818185"/>
              </a:gs>
              <a:gs pos="100000">
                <a:srgbClr val="3B3A4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"/>
          <p:cNvSpPr/>
          <p:nvPr/>
        </p:nvSpPr>
        <p:spPr>
          <a:xfrm rot="10800000">
            <a:off x="3028480" y="1397245"/>
            <a:ext cx="333900" cy="509400"/>
          </a:xfrm>
          <a:prstGeom prst="trapezoid">
            <a:avLst>
              <a:gd name="adj" fmla="val 25000"/>
            </a:avLst>
          </a:prstGeom>
          <a:solidFill>
            <a:srgbClr val="FFFFFF"/>
          </a:solidFill>
          <a:ln>
            <a:noFill/>
          </a:ln>
          <a:effectLst>
            <a:outerShdw blurRad="127000" sx="120000" sy="12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"/>
          <p:cNvSpPr/>
          <p:nvPr/>
        </p:nvSpPr>
        <p:spPr>
          <a:xfrm>
            <a:off x="2145844" y="4404673"/>
            <a:ext cx="2139300" cy="110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CCCCC"/>
              </a:gs>
              <a:gs pos="25000">
                <a:srgbClr val="666666"/>
              </a:gs>
              <a:gs pos="76000">
                <a:srgbClr val="B7B7B7"/>
              </a:gs>
              <a:gs pos="100000">
                <a:srgbClr val="F3F3F3"/>
              </a:gs>
            </a:gsLst>
            <a:lin ang="16200038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1882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"/>
          <p:cNvSpPr/>
          <p:nvPr/>
        </p:nvSpPr>
        <p:spPr>
          <a:xfrm>
            <a:off x="6396338" y="1241404"/>
            <a:ext cx="5302500" cy="4059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"/>
          <p:cNvSpPr/>
          <p:nvPr/>
        </p:nvSpPr>
        <p:spPr>
          <a:xfrm rot="-5400000">
            <a:off x="6454688" y="5127367"/>
            <a:ext cx="114000" cy="114000"/>
          </a:xfrm>
          <a:prstGeom prst="ellipse">
            <a:avLst/>
          </a:prstGeom>
          <a:gradFill>
            <a:gsLst>
              <a:gs pos="0">
                <a:srgbClr val="D9D9D9"/>
              </a:gs>
              <a:gs pos="11000">
                <a:srgbClr val="D9D9D9"/>
              </a:gs>
              <a:gs pos="48000">
                <a:srgbClr val="999999"/>
              </a:gs>
              <a:gs pos="100000">
                <a:srgbClr val="6666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/>
          <p:nvPr/>
        </p:nvSpPr>
        <p:spPr>
          <a:xfrm rot="-5400000">
            <a:off x="11526589" y="1292223"/>
            <a:ext cx="114000" cy="114000"/>
          </a:xfrm>
          <a:prstGeom prst="ellipse">
            <a:avLst/>
          </a:prstGeom>
          <a:gradFill>
            <a:gsLst>
              <a:gs pos="0">
                <a:srgbClr val="D9D9D9"/>
              </a:gs>
              <a:gs pos="11000">
                <a:srgbClr val="D9D9D9"/>
              </a:gs>
              <a:gs pos="48000">
                <a:srgbClr val="999999"/>
              </a:gs>
              <a:gs pos="100000">
                <a:srgbClr val="6666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/>
          <p:nvPr/>
        </p:nvSpPr>
        <p:spPr>
          <a:xfrm rot="-5400000">
            <a:off x="11507432" y="5123488"/>
            <a:ext cx="114000" cy="114000"/>
          </a:xfrm>
          <a:prstGeom prst="ellipse">
            <a:avLst/>
          </a:prstGeom>
          <a:gradFill>
            <a:gsLst>
              <a:gs pos="0">
                <a:srgbClr val="D9D9D9"/>
              </a:gs>
              <a:gs pos="11000">
                <a:srgbClr val="D9D9D9"/>
              </a:gs>
              <a:gs pos="48000">
                <a:srgbClr val="999999"/>
              </a:gs>
              <a:gs pos="100000">
                <a:srgbClr val="6666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"/>
          <p:cNvSpPr/>
          <p:nvPr/>
        </p:nvSpPr>
        <p:spPr>
          <a:xfrm rot="10800000">
            <a:off x="9878217" y="3474329"/>
            <a:ext cx="1821261" cy="1823168"/>
          </a:xfrm>
          <a:custGeom>
            <a:avLst/>
            <a:gdLst/>
            <a:ahLst/>
            <a:cxnLst/>
            <a:rect l="l" t="t" r="r" b="b"/>
            <a:pathLst>
              <a:path w="8005542" h="6128296" extrusionOk="0">
                <a:moveTo>
                  <a:pt x="0" y="0"/>
                </a:moveTo>
                <a:lnTo>
                  <a:pt x="8005542" y="0"/>
                </a:lnTo>
                <a:lnTo>
                  <a:pt x="0" y="61282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6396828" y="1242073"/>
            <a:ext cx="1821261" cy="1823168"/>
          </a:xfrm>
          <a:custGeom>
            <a:avLst/>
            <a:gdLst/>
            <a:ahLst/>
            <a:cxnLst/>
            <a:rect l="l" t="t" r="r" b="b"/>
            <a:pathLst>
              <a:path w="8005542" h="6128296" extrusionOk="0">
                <a:moveTo>
                  <a:pt x="0" y="0"/>
                </a:moveTo>
                <a:lnTo>
                  <a:pt x="8005542" y="0"/>
                </a:lnTo>
                <a:lnTo>
                  <a:pt x="0" y="61282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3"/>
          <p:cNvSpPr/>
          <p:nvPr/>
        </p:nvSpPr>
        <p:spPr>
          <a:xfrm rot="-5400000">
            <a:off x="6458518" y="1303767"/>
            <a:ext cx="114000" cy="114000"/>
          </a:xfrm>
          <a:prstGeom prst="ellipse">
            <a:avLst/>
          </a:prstGeom>
          <a:gradFill>
            <a:gsLst>
              <a:gs pos="0">
                <a:srgbClr val="D9D9D9"/>
              </a:gs>
              <a:gs pos="11000">
                <a:srgbClr val="D9D9D9"/>
              </a:gs>
              <a:gs pos="48000">
                <a:srgbClr val="999999"/>
              </a:gs>
              <a:gs pos="100000">
                <a:srgbClr val="6666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"/>
          <p:cNvSpPr/>
          <p:nvPr/>
        </p:nvSpPr>
        <p:spPr>
          <a:xfrm>
            <a:off x="2681792" y="370560"/>
            <a:ext cx="970800" cy="368100"/>
          </a:xfrm>
          <a:prstGeom prst="roundRect">
            <a:avLst>
              <a:gd name="adj" fmla="val 5154"/>
            </a:avLst>
          </a:prstGeom>
          <a:solidFill>
            <a:srgbClr val="FFFFFF"/>
          </a:solidFill>
          <a:ln>
            <a:noFill/>
          </a:ln>
          <a:effectLst>
            <a:outerShdw blurRad="254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" name="Google Shape;80;p3"/>
          <p:cNvGrpSpPr/>
          <p:nvPr/>
        </p:nvGrpSpPr>
        <p:grpSpPr>
          <a:xfrm>
            <a:off x="2680784" y="369550"/>
            <a:ext cx="970800" cy="368100"/>
            <a:chOff x="5575375" y="485662"/>
            <a:chExt cx="970800" cy="368100"/>
          </a:xfrm>
        </p:grpSpPr>
        <p:sp>
          <p:nvSpPr>
            <p:cNvPr id="81" name="Google Shape;81;p3"/>
            <p:cNvSpPr/>
            <p:nvPr/>
          </p:nvSpPr>
          <p:spPr>
            <a:xfrm>
              <a:off x="5575375" y="485662"/>
              <a:ext cx="970800" cy="368100"/>
            </a:xfrm>
            <a:prstGeom prst="roundRect">
              <a:avLst>
                <a:gd name="adj" fmla="val 5154"/>
              </a:avLst>
            </a:prstGeom>
            <a:gradFill>
              <a:gsLst>
                <a:gs pos="0">
                  <a:srgbClr val="666666"/>
                </a:gs>
                <a:gs pos="12000">
                  <a:srgbClr val="D9D9D9"/>
                </a:gs>
                <a:gs pos="25000">
                  <a:srgbClr val="666666"/>
                </a:gs>
                <a:gs pos="55000">
                  <a:srgbClr val="B7B7B7"/>
                </a:gs>
                <a:gs pos="69000">
                  <a:srgbClr val="D9D9D9"/>
                </a:gs>
                <a:gs pos="82000">
                  <a:srgbClr val="99999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5712132" y="549751"/>
              <a:ext cx="697200" cy="240000"/>
            </a:xfrm>
            <a:prstGeom prst="roundRect">
              <a:avLst>
                <a:gd name="adj" fmla="val 16667"/>
              </a:avLst>
            </a:prstGeom>
            <a:solidFill>
              <a:srgbClr val="242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" name="Google Shape;83;p3"/>
          <p:cNvGrpSpPr/>
          <p:nvPr/>
        </p:nvGrpSpPr>
        <p:grpSpPr>
          <a:xfrm>
            <a:off x="5548459" y="2761563"/>
            <a:ext cx="307196" cy="701367"/>
            <a:chOff x="6765330" y="1884432"/>
            <a:chExt cx="773988" cy="1767112"/>
          </a:xfrm>
        </p:grpSpPr>
        <p:sp>
          <p:nvSpPr>
            <p:cNvPr id="84" name="Google Shape;84;p3"/>
            <p:cNvSpPr/>
            <p:nvPr/>
          </p:nvSpPr>
          <p:spPr>
            <a:xfrm rot="-5400000">
              <a:off x="6268680" y="2381082"/>
              <a:ext cx="1755000" cy="761700"/>
            </a:xfrm>
            <a:prstGeom prst="roundRect">
              <a:avLst>
                <a:gd name="adj" fmla="val 16667"/>
              </a:avLst>
            </a:prstGeom>
            <a:solidFill>
              <a:srgbClr val="757070"/>
            </a:solidFill>
            <a:ln>
              <a:noFill/>
            </a:ln>
            <a:effectLst>
              <a:outerShdw blurRad="254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 rot="-5400000">
              <a:off x="6292517" y="2404744"/>
              <a:ext cx="1740300" cy="753300"/>
            </a:xfrm>
            <a:prstGeom prst="roundRect">
              <a:avLst>
                <a:gd name="adj" fmla="val 13997"/>
              </a:avLst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6" name="Google Shape;86;p3"/>
            <p:cNvGrpSpPr/>
            <p:nvPr/>
          </p:nvGrpSpPr>
          <p:grpSpPr>
            <a:xfrm>
              <a:off x="6898397" y="2119470"/>
              <a:ext cx="502500" cy="502500"/>
              <a:chOff x="9407860" y="962845"/>
              <a:chExt cx="502500" cy="502500"/>
            </a:xfrm>
          </p:grpSpPr>
          <p:sp>
            <p:nvSpPr>
              <p:cNvPr id="87" name="Google Shape;87;p3"/>
              <p:cNvSpPr/>
              <p:nvPr/>
            </p:nvSpPr>
            <p:spPr>
              <a:xfrm rot="5400000">
                <a:off x="9407860" y="962845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 rot="5400000">
                <a:off x="9450251" y="1005353"/>
                <a:ext cx="417600" cy="417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 rot="5400000">
                <a:off x="9497051" y="1052153"/>
                <a:ext cx="324000" cy="324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9550050" y="1115112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" name="Google Shape;91;p3"/>
            <p:cNvGrpSpPr/>
            <p:nvPr/>
          </p:nvGrpSpPr>
          <p:grpSpPr>
            <a:xfrm>
              <a:off x="6898397" y="2889543"/>
              <a:ext cx="502500" cy="502500"/>
              <a:chOff x="9433273" y="1666306"/>
              <a:chExt cx="502500" cy="502500"/>
            </a:xfrm>
          </p:grpSpPr>
          <p:sp>
            <p:nvSpPr>
              <p:cNvPr id="92" name="Google Shape;92;p3"/>
              <p:cNvSpPr/>
              <p:nvPr/>
            </p:nvSpPr>
            <p:spPr>
              <a:xfrm rot="5400000">
                <a:off x="9433273" y="1666306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 rot="5400000">
                <a:off x="9476020" y="1709059"/>
                <a:ext cx="417000" cy="417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 rot="10800000" flipH="1">
                <a:off x="9581015" y="1848339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6804625" y="2395767"/>
            <a:ext cx="4464900" cy="245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7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7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7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7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7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7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7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7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3"/>
          <p:cNvSpPr txBox="1">
            <a:spLocks noGrp="1"/>
          </p:cNvSpPr>
          <p:nvPr>
            <p:ph type="subTitle" idx="1"/>
          </p:nvPr>
        </p:nvSpPr>
        <p:spPr>
          <a:xfrm>
            <a:off x="6804625" y="1837175"/>
            <a:ext cx="4472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3"/>
          <p:cNvSpPr txBox="1"/>
          <p:nvPr/>
        </p:nvSpPr>
        <p:spPr>
          <a:xfrm rot="5400000">
            <a:off x="-679350" y="57413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98" name="Google Shape;98;p3"/>
          <p:cNvSpPr/>
          <p:nvPr/>
        </p:nvSpPr>
        <p:spPr>
          <a:xfrm>
            <a:off x="4684850" y="1192750"/>
            <a:ext cx="322887" cy="5442795"/>
          </a:xfrm>
          <a:custGeom>
            <a:avLst/>
            <a:gdLst/>
            <a:ahLst/>
            <a:cxnLst/>
            <a:rect l="l" t="t" r="r" b="b"/>
            <a:pathLst>
              <a:path w="322082" h="5310044" extrusionOk="0">
                <a:moveTo>
                  <a:pt x="296725" y="0"/>
                </a:moveTo>
                <a:lnTo>
                  <a:pt x="12110" y="254336"/>
                </a:lnTo>
                <a:cubicBezTo>
                  <a:pt x="8073" y="1903486"/>
                  <a:pt x="4037" y="3552635"/>
                  <a:pt x="0" y="5201785"/>
                </a:cubicBezTo>
                <a:lnTo>
                  <a:pt x="322082" y="5310044"/>
                </a:lnTo>
                <a:cubicBezTo>
                  <a:pt x="315837" y="3546652"/>
                  <a:pt x="302970" y="1763392"/>
                  <a:pt x="296725" y="0"/>
                </a:cubicBezTo>
                <a:close/>
              </a:path>
            </a:pathLst>
          </a:custGeom>
          <a:gradFill>
            <a:gsLst>
              <a:gs pos="0">
                <a:srgbClr val="605F67"/>
              </a:gs>
              <a:gs pos="17000">
                <a:srgbClr val="AAABAD"/>
              </a:gs>
              <a:gs pos="41000">
                <a:srgbClr val="818185"/>
              </a:gs>
              <a:gs pos="73000">
                <a:srgbClr val="818185"/>
              </a:gs>
              <a:gs pos="100000">
                <a:srgbClr val="3B3A4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"/>
          <p:cNvSpPr/>
          <p:nvPr/>
        </p:nvSpPr>
        <p:spPr>
          <a:xfrm flipH="1">
            <a:off x="1377318" y="1199699"/>
            <a:ext cx="322887" cy="5442795"/>
          </a:xfrm>
          <a:custGeom>
            <a:avLst/>
            <a:gdLst/>
            <a:ahLst/>
            <a:cxnLst/>
            <a:rect l="l" t="t" r="r" b="b"/>
            <a:pathLst>
              <a:path w="322082" h="5310044" extrusionOk="0">
                <a:moveTo>
                  <a:pt x="296725" y="0"/>
                </a:moveTo>
                <a:lnTo>
                  <a:pt x="12110" y="254336"/>
                </a:lnTo>
                <a:cubicBezTo>
                  <a:pt x="8073" y="1903486"/>
                  <a:pt x="4037" y="3552635"/>
                  <a:pt x="0" y="5201785"/>
                </a:cubicBezTo>
                <a:lnTo>
                  <a:pt x="322082" y="5310044"/>
                </a:lnTo>
                <a:cubicBezTo>
                  <a:pt x="315837" y="3546652"/>
                  <a:pt x="302970" y="1763392"/>
                  <a:pt x="296725" y="0"/>
                </a:cubicBezTo>
                <a:close/>
              </a:path>
            </a:pathLst>
          </a:custGeom>
          <a:gradFill>
            <a:gsLst>
              <a:gs pos="0">
                <a:srgbClr val="605F67"/>
              </a:gs>
              <a:gs pos="17000">
                <a:srgbClr val="AAABAD"/>
              </a:gs>
              <a:gs pos="41000">
                <a:srgbClr val="818185"/>
              </a:gs>
              <a:gs pos="73000">
                <a:srgbClr val="818185"/>
              </a:gs>
              <a:gs pos="100000">
                <a:srgbClr val="3B3A4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1678425" y="1444425"/>
            <a:ext cx="1545000" cy="5077800"/>
          </a:xfrm>
          <a:prstGeom prst="rect">
            <a:avLst/>
          </a:prstGeom>
          <a:gradFill>
            <a:gsLst>
              <a:gs pos="0">
                <a:srgbClr val="978D90"/>
              </a:gs>
              <a:gs pos="12000">
                <a:srgbClr val="C7C9CB"/>
              </a:gs>
              <a:gs pos="24000">
                <a:srgbClr val="BBBDBC"/>
              </a:gs>
              <a:gs pos="34000">
                <a:srgbClr val="EBEBEB"/>
              </a:gs>
              <a:gs pos="44000">
                <a:srgbClr val="8F8E96"/>
              </a:gs>
              <a:gs pos="54000">
                <a:srgbClr val="A6A5A7"/>
              </a:gs>
              <a:gs pos="63000">
                <a:srgbClr val="AAAAB2"/>
              </a:gs>
              <a:gs pos="73000">
                <a:srgbClr val="BFC1C0"/>
              </a:gs>
              <a:gs pos="81880">
                <a:srgbClr val="CCCECD"/>
              </a:gs>
              <a:gs pos="90000">
                <a:srgbClr val="979799"/>
              </a:gs>
              <a:gs pos="100000">
                <a:srgbClr val="979799"/>
              </a:gs>
            </a:gsLst>
            <a:lin ang="5400012" scaled="0"/>
          </a:gradFill>
          <a:ln w="285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3169109" y="1445459"/>
            <a:ext cx="1545000" cy="5077800"/>
          </a:xfrm>
          <a:prstGeom prst="rect">
            <a:avLst/>
          </a:prstGeom>
          <a:gradFill>
            <a:gsLst>
              <a:gs pos="0">
                <a:srgbClr val="978D90"/>
              </a:gs>
              <a:gs pos="12000">
                <a:srgbClr val="C7C9CB"/>
              </a:gs>
              <a:gs pos="24000">
                <a:srgbClr val="BBBDBC"/>
              </a:gs>
              <a:gs pos="34000">
                <a:srgbClr val="EBEBEB"/>
              </a:gs>
              <a:gs pos="44000">
                <a:srgbClr val="8F8E96"/>
              </a:gs>
              <a:gs pos="54000">
                <a:srgbClr val="A6A5A7"/>
              </a:gs>
              <a:gs pos="63000">
                <a:srgbClr val="AAAAB2"/>
              </a:gs>
              <a:gs pos="73000">
                <a:srgbClr val="BFC1C0"/>
              </a:gs>
              <a:gs pos="81880">
                <a:srgbClr val="CCCECD"/>
              </a:gs>
              <a:gs pos="90000">
                <a:srgbClr val="979799"/>
              </a:gs>
              <a:gs pos="100000">
                <a:srgbClr val="979799"/>
              </a:gs>
            </a:gsLst>
            <a:lin ang="5400012" scaled="0"/>
          </a:gradFill>
          <a:ln w="285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2971005" y="393192"/>
            <a:ext cx="284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C00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0</a:t>
            </a:r>
            <a:endParaRPr/>
          </a:p>
        </p:txBody>
      </p:sp>
      <p:sp>
        <p:nvSpPr>
          <p:cNvPr id="103" name="Google Shape;103;p3"/>
          <p:cNvSpPr/>
          <p:nvPr/>
        </p:nvSpPr>
        <p:spPr>
          <a:xfrm>
            <a:off x="1407825" y="1198650"/>
            <a:ext cx="3567007" cy="285523"/>
          </a:xfrm>
          <a:custGeom>
            <a:avLst/>
            <a:gdLst/>
            <a:ahLst/>
            <a:cxnLst/>
            <a:rect l="l" t="t" r="r" b="b"/>
            <a:pathLst>
              <a:path w="3584932" h="278559" extrusionOk="0">
                <a:moveTo>
                  <a:pt x="0" y="12112"/>
                </a:moveTo>
                <a:lnTo>
                  <a:pt x="3584932" y="0"/>
                </a:lnTo>
                <a:lnTo>
                  <a:pt x="3300317" y="278559"/>
                </a:lnTo>
                <a:lnTo>
                  <a:pt x="278558" y="272504"/>
                </a:lnTo>
                <a:lnTo>
                  <a:pt x="0" y="12112"/>
                </a:lnTo>
                <a:close/>
              </a:path>
            </a:pathLst>
          </a:custGeom>
          <a:gradFill>
            <a:gsLst>
              <a:gs pos="0">
                <a:srgbClr val="605F67"/>
              </a:gs>
              <a:gs pos="17000">
                <a:srgbClr val="AAABAD"/>
              </a:gs>
              <a:gs pos="41000">
                <a:srgbClr val="818185"/>
              </a:gs>
              <a:gs pos="73000">
                <a:srgbClr val="818185"/>
              </a:gs>
              <a:gs pos="100000">
                <a:srgbClr val="3B3A4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Elevator">
  <p:cSld name="CUSTOM_18">
    <p:bg>
      <p:bgPr>
        <a:gradFill>
          <a:gsLst>
            <a:gs pos="0">
              <a:srgbClr val="666666"/>
            </a:gs>
            <a:gs pos="51000">
              <a:srgbClr val="D9D9D9"/>
            </a:gs>
            <a:gs pos="100000">
              <a:srgbClr val="666666"/>
            </a:gs>
          </a:gsLst>
          <a:lin ang="16200038" scaled="0"/>
        </a:gra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/>
          <p:nvPr/>
        </p:nvSpPr>
        <p:spPr>
          <a:xfrm rot="-5400000">
            <a:off x="-1965036" y="2349300"/>
            <a:ext cx="6795000" cy="2222400"/>
          </a:xfrm>
          <a:prstGeom prst="roundRect">
            <a:avLst>
              <a:gd name="adj" fmla="val 3935"/>
            </a:avLst>
          </a:prstGeom>
          <a:solidFill>
            <a:srgbClr val="5F5E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4"/>
          <p:cNvSpPr/>
          <p:nvPr/>
        </p:nvSpPr>
        <p:spPr>
          <a:xfrm rot="-5400000">
            <a:off x="-2013475" y="2286293"/>
            <a:ext cx="6795000" cy="2222400"/>
          </a:xfrm>
          <a:prstGeom prst="roundRect">
            <a:avLst>
              <a:gd name="adj" fmla="val 3935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"/>
          <p:cNvSpPr/>
          <p:nvPr/>
        </p:nvSpPr>
        <p:spPr>
          <a:xfrm rot="-5400000">
            <a:off x="-1990262" y="2310449"/>
            <a:ext cx="6795000" cy="2222400"/>
          </a:xfrm>
          <a:prstGeom prst="roundRect">
            <a:avLst>
              <a:gd name="adj" fmla="val 3935"/>
            </a:avLst>
          </a:prstGeom>
          <a:gradFill>
            <a:gsLst>
              <a:gs pos="0">
                <a:srgbClr val="666666"/>
              </a:gs>
              <a:gs pos="27000">
                <a:srgbClr val="B7B7B7"/>
              </a:gs>
              <a:gs pos="48000">
                <a:srgbClr val="999999"/>
              </a:gs>
              <a:gs pos="78000">
                <a:srgbClr val="D9D9D9"/>
              </a:gs>
              <a:gs pos="100000">
                <a:srgbClr val="66666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" name="Google Shape;108;p4"/>
          <p:cNvGrpSpPr/>
          <p:nvPr/>
        </p:nvGrpSpPr>
        <p:grpSpPr>
          <a:xfrm>
            <a:off x="564992" y="1291254"/>
            <a:ext cx="692043" cy="692043"/>
            <a:chOff x="9433273" y="1666306"/>
            <a:chExt cx="502500" cy="502500"/>
          </a:xfrm>
        </p:grpSpPr>
        <p:sp>
          <p:nvSpPr>
            <p:cNvPr id="109" name="Google Shape;109;p4"/>
            <p:cNvSpPr/>
            <p:nvPr/>
          </p:nvSpPr>
          <p:spPr>
            <a:xfrm rot="5400000">
              <a:off x="9433273" y="1666306"/>
              <a:ext cx="502500" cy="502500"/>
            </a:xfrm>
            <a:prstGeom prst="ellipse">
              <a:avLst/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 rot="5400000">
              <a:off x="9476020" y="1709059"/>
              <a:ext cx="417000" cy="417000"/>
            </a:xfrm>
            <a:prstGeom prst="ellipse">
              <a:avLst/>
            </a:prstGeom>
            <a:gradFill>
              <a:gsLst>
                <a:gs pos="0">
                  <a:srgbClr val="B7B7B7"/>
                </a:gs>
                <a:gs pos="60000">
                  <a:srgbClr val="D9D9D9"/>
                </a:gs>
                <a:gs pos="100000">
                  <a:srgbClr val="9999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Google Shape;111;p4"/>
          <p:cNvSpPr/>
          <p:nvPr/>
        </p:nvSpPr>
        <p:spPr>
          <a:xfrm>
            <a:off x="610917" y="432119"/>
            <a:ext cx="1574400" cy="689100"/>
          </a:xfrm>
          <a:prstGeom prst="roundRect">
            <a:avLst>
              <a:gd name="adj" fmla="val 16667"/>
            </a:avLst>
          </a:prstGeom>
          <a:solidFill>
            <a:srgbClr val="242827"/>
          </a:solidFill>
          <a:ln>
            <a:noFill/>
          </a:ln>
          <a:effectLst>
            <a:outerShdw sx="102000" sy="102000" algn="ctr" rotWithShape="0">
              <a:srgbClr val="595959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"/>
          <p:cNvSpPr/>
          <p:nvPr/>
        </p:nvSpPr>
        <p:spPr>
          <a:xfrm rot="-5400000">
            <a:off x="1290302" y="120994"/>
            <a:ext cx="172200" cy="172200"/>
          </a:xfrm>
          <a:prstGeom prst="ellipse">
            <a:avLst/>
          </a:prstGeom>
          <a:gradFill>
            <a:gsLst>
              <a:gs pos="0">
                <a:srgbClr val="D9D9D9"/>
              </a:gs>
              <a:gs pos="11000">
                <a:srgbClr val="D9D9D9"/>
              </a:gs>
              <a:gs pos="48000">
                <a:srgbClr val="999999"/>
              </a:gs>
              <a:gs pos="100000">
                <a:srgbClr val="6666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/>
          <p:nvPr/>
        </p:nvSpPr>
        <p:spPr>
          <a:xfrm rot="-5400000">
            <a:off x="1290302" y="6529869"/>
            <a:ext cx="172200" cy="172200"/>
          </a:xfrm>
          <a:prstGeom prst="ellipse">
            <a:avLst/>
          </a:prstGeom>
          <a:gradFill>
            <a:gsLst>
              <a:gs pos="0">
                <a:srgbClr val="D9D9D9"/>
              </a:gs>
              <a:gs pos="11000">
                <a:srgbClr val="D9D9D9"/>
              </a:gs>
              <a:gs pos="48000">
                <a:srgbClr val="999999"/>
              </a:gs>
              <a:gs pos="100000">
                <a:srgbClr val="6666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4" name="Google Shape;114;p4"/>
          <p:cNvGrpSpPr/>
          <p:nvPr/>
        </p:nvGrpSpPr>
        <p:grpSpPr>
          <a:xfrm>
            <a:off x="564992" y="2890444"/>
            <a:ext cx="692043" cy="692043"/>
            <a:chOff x="9433273" y="1666306"/>
            <a:chExt cx="502500" cy="502500"/>
          </a:xfrm>
        </p:grpSpPr>
        <p:sp>
          <p:nvSpPr>
            <p:cNvPr id="115" name="Google Shape;115;p4"/>
            <p:cNvSpPr/>
            <p:nvPr/>
          </p:nvSpPr>
          <p:spPr>
            <a:xfrm rot="5400000">
              <a:off x="9433273" y="1666306"/>
              <a:ext cx="502500" cy="502500"/>
            </a:xfrm>
            <a:prstGeom prst="ellipse">
              <a:avLst/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 rot="5400000">
              <a:off x="9476020" y="1709059"/>
              <a:ext cx="417000" cy="417000"/>
            </a:xfrm>
            <a:prstGeom prst="ellipse">
              <a:avLst/>
            </a:prstGeom>
            <a:gradFill>
              <a:gsLst>
                <a:gs pos="0">
                  <a:srgbClr val="B7B7B7"/>
                </a:gs>
                <a:gs pos="60000">
                  <a:srgbClr val="D9D9D9"/>
                </a:gs>
                <a:gs pos="100000">
                  <a:srgbClr val="9999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4"/>
          <p:cNvGrpSpPr/>
          <p:nvPr/>
        </p:nvGrpSpPr>
        <p:grpSpPr>
          <a:xfrm>
            <a:off x="564992" y="3690039"/>
            <a:ext cx="692043" cy="692043"/>
            <a:chOff x="9433273" y="1666306"/>
            <a:chExt cx="502500" cy="502500"/>
          </a:xfrm>
        </p:grpSpPr>
        <p:sp>
          <p:nvSpPr>
            <p:cNvPr id="118" name="Google Shape;118;p4"/>
            <p:cNvSpPr/>
            <p:nvPr/>
          </p:nvSpPr>
          <p:spPr>
            <a:xfrm rot="5400000">
              <a:off x="9433273" y="1666306"/>
              <a:ext cx="502500" cy="502500"/>
            </a:xfrm>
            <a:prstGeom prst="ellipse">
              <a:avLst/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 rot="5400000">
              <a:off x="9476020" y="1709059"/>
              <a:ext cx="417000" cy="417000"/>
            </a:xfrm>
            <a:prstGeom prst="ellipse">
              <a:avLst/>
            </a:prstGeom>
            <a:gradFill>
              <a:gsLst>
                <a:gs pos="0">
                  <a:srgbClr val="B7B7B7"/>
                </a:gs>
                <a:gs pos="60000">
                  <a:srgbClr val="D9D9D9"/>
                </a:gs>
                <a:gs pos="100000">
                  <a:srgbClr val="9999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4"/>
          <p:cNvGrpSpPr/>
          <p:nvPr/>
        </p:nvGrpSpPr>
        <p:grpSpPr>
          <a:xfrm>
            <a:off x="564992" y="4489635"/>
            <a:ext cx="692043" cy="692043"/>
            <a:chOff x="9433273" y="1666306"/>
            <a:chExt cx="502500" cy="502500"/>
          </a:xfrm>
        </p:grpSpPr>
        <p:sp>
          <p:nvSpPr>
            <p:cNvPr id="121" name="Google Shape;121;p4"/>
            <p:cNvSpPr/>
            <p:nvPr/>
          </p:nvSpPr>
          <p:spPr>
            <a:xfrm rot="5400000">
              <a:off x="9433273" y="1666306"/>
              <a:ext cx="502500" cy="502500"/>
            </a:xfrm>
            <a:prstGeom prst="ellipse">
              <a:avLst/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 rot="5400000">
              <a:off x="9476020" y="1709059"/>
              <a:ext cx="417000" cy="417000"/>
            </a:xfrm>
            <a:prstGeom prst="ellipse">
              <a:avLst/>
            </a:prstGeom>
            <a:gradFill>
              <a:gsLst>
                <a:gs pos="0">
                  <a:srgbClr val="B7B7B7"/>
                </a:gs>
                <a:gs pos="60000">
                  <a:srgbClr val="D9D9D9"/>
                </a:gs>
                <a:gs pos="100000">
                  <a:srgbClr val="9999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4"/>
          <p:cNvGrpSpPr/>
          <p:nvPr/>
        </p:nvGrpSpPr>
        <p:grpSpPr>
          <a:xfrm>
            <a:off x="564992" y="2090849"/>
            <a:ext cx="692043" cy="692043"/>
            <a:chOff x="9433273" y="1666306"/>
            <a:chExt cx="502500" cy="502500"/>
          </a:xfrm>
        </p:grpSpPr>
        <p:sp>
          <p:nvSpPr>
            <p:cNvPr id="124" name="Google Shape;124;p4"/>
            <p:cNvSpPr/>
            <p:nvPr/>
          </p:nvSpPr>
          <p:spPr>
            <a:xfrm rot="5400000">
              <a:off x="9433273" y="1666306"/>
              <a:ext cx="502500" cy="502500"/>
            </a:xfrm>
            <a:prstGeom prst="ellipse">
              <a:avLst/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 rot="5400000">
              <a:off x="9476020" y="1709059"/>
              <a:ext cx="417000" cy="417000"/>
            </a:xfrm>
            <a:prstGeom prst="ellipse">
              <a:avLst/>
            </a:prstGeom>
            <a:gradFill>
              <a:gsLst>
                <a:gs pos="0">
                  <a:srgbClr val="B7B7B7"/>
                </a:gs>
                <a:gs pos="60000">
                  <a:srgbClr val="D9D9D9"/>
                </a:gs>
                <a:gs pos="100000">
                  <a:srgbClr val="9999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4"/>
          <p:cNvGrpSpPr/>
          <p:nvPr/>
        </p:nvGrpSpPr>
        <p:grpSpPr>
          <a:xfrm>
            <a:off x="1516735" y="1286208"/>
            <a:ext cx="692043" cy="692043"/>
            <a:chOff x="9433273" y="1666306"/>
            <a:chExt cx="502500" cy="502500"/>
          </a:xfrm>
        </p:grpSpPr>
        <p:sp>
          <p:nvSpPr>
            <p:cNvPr id="127" name="Google Shape;127;p4"/>
            <p:cNvSpPr/>
            <p:nvPr/>
          </p:nvSpPr>
          <p:spPr>
            <a:xfrm rot="5400000">
              <a:off x="9433273" y="1666306"/>
              <a:ext cx="502500" cy="502500"/>
            </a:xfrm>
            <a:prstGeom prst="ellipse">
              <a:avLst/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 rot="5400000">
              <a:off x="9476020" y="1709059"/>
              <a:ext cx="417000" cy="417000"/>
            </a:xfrm>
            <a:prstGeom prst="ellipse">
              <a:avLst/>
            </a:prstGeom>
            <a:gradFill>
              <a:gsLst>
                <a:gs pos="0">
                  <a:srgbClr val="B7B7B7"/>
                </a:gs>
                <a:gs pos="60000">
                  <a:srgbClr val="D9D9D9"/>
                </a:gs>
                <a:gs pos="100000">
                  <a:srgbClr val="9999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4"/>
          <p:cNvGrpSpPr/>
          <p:nvPr/>
        </p:nvGrpSpPr>
        <p:grpSpPr>
          <a:xfrm>
            <a:off x="1516735" y="2885398"/>
            <a:ext cx="692043" cy="692043"/>
            <a:chOff x="9433273" y="1666306"/>
            <a:chExt cx="502500" cy="502500"/>
          </a:xfrm>
        </p:grpSpPr>
        <p:sp>
          <p:nvSpPr>
            <p:cNvPr id="130" name="Google Shape;130;p4"/>
            <p:cNvSpPr/>
            <p:nvPr/>
          </p:nvSpPr>
          <p:spPr>
            <a:xfrm rot="5400000">
              <a:off x="9433273" y="1666306"/>
              <a:ext cx="502500" cy="502500"/>
            </a:xfrm>
            <a:prstGeom prst="ellipse">
              <a:avLst/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 rot="5400000">
              <a:off x="9476020" y="1709059"/>
              <a:ext cx="417000" cy="417000"/>
            </a:xfrm>
            <a:prstGeom prst="ellipse">
              <a:avLst/>
            </a:prstGeom>
            <a:gradFill>
              <a:gsLst>
                <a:gs pos="0">
                  <a:srgbClr val="B7B7B7"/>
                </a:gs>
                <a:gs pos="60000">
                  <a:srgbClr val="D9D9D9"/>
                </a:gs>
                <a:gs pos="100000">
                  <a:srgbClr val="9999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4"/>
          <p:cNvGrpSpPr/>
          <p:nvPr/>
        </p:nvGrpSpPr>
        <p:grpSpPr>
          <a:xfrm>
            <a:off x="1516735" y="3684993"/>
            <a:ext cx="692043" cy="692043"/>
            <a:chOff x="9433273" y="1666306"/>
            <a:chExt cx="502500" cy="502500"/>
          </a:xfrm>
        </p:grpSpPr>
        <p:sp>
          <p:nvSpPr>
            <p:cNvPr id="133" name="Google Shape;133;p4"/>
            <p:cNvSpPr/>
            <p:nvPr/>
          </p:nvSpPr>
          <p:spPr>
            <a:xfrm rot="5400000">
              <a:off x="9433273" y="1666306"/>
              <a:ext cx="502500" cy="502500"/>
            </a:xfrm>
            <a:prstGeom prst="ellipse">
              <a:avLst/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 rot="5400000">
              <a:off x="9476020" y="1709059"/>
              <a:ext cx="417000" cy="417000"/>
            </a:xfrm>
            <a:prstGeom prst="ellipse">
              <a:avLst/>
            </a:prstGeom>
            <a:gradFill>
              <a:gsLst>
                <a:gs pos="0">
                  <a:srgbClr val="B7B7B7"/>
                </a:gs>
                <a:gs pos="60000">
                  <a:srgbClr val="D9D9D9"/>
                </a:gs>
                <a:gs pos="100000">
                  <a:srgbClr val="9999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4"/>
          <p:cNvGrpSpPr/>
          <p:nvPr/>
        </p:nvGrpSpPr>
        <p:grpSpPr>
          <a:xfrm>
            <a:off x="1516735" y="4484589"/>
            <a:ext cx="692043" cy="692043"/>
            <a:chOff x="9433273" y="1666306"/>
            <a:chExt cx="502500" cy="502500"/>
          </a:xfrm>
        </p:grpSpPr>
        <p:sp>
          <p:nvSpPr>
            <p:cNvPr id="136" name="Google Shape;136;p4"/>
            <p:cNvSpPr/>
            <p:nvPr/>
          </p:nvSpPr>
          <p:spPr>
            <a:xfrm rot="5400000">
              <a:off x="9433273" y="1666306"/>
              <a:ext cx="502500" cy="502500"/>
            </a:xfrm>
            <a:prstGeom prst="ellipse">
              <a:avLst/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 rot="5400000">
              <a:off x="9476020" y="1709059"/>
              <a:ext cx="417000" cy="417000"/>
            </a:xfrm>
            <a:prstGeom prst="ellipse">
              <a:avLst/>
            </a:prstGeom>
            <a:gradFill>
              <a:gsLst>
                <a:gs pos="0">
                  <a:srgbClr val="B7B7B7"/>
                </a:gs>
                <a:gs pos="60000">
                  <a:srgbClr val="D9D9D9"/>
                </a:gs>
                <a:gs pos="100000">
                  <a:srgbClr val="9999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4"/>
          <p:cNvGrpSpPr/>
          <p:nvPr/>
        </p:nvGrpSpPr>
        <p:grpSpPr>
          <a:xfrm>
            <a:off x="1516735" y="2085803"/>
            <a:ext cx="692043" cy="692043"/>
            <a:chOff x="9433273" y="1666306"/>
            <a:chExt cx="502500" cy="502500"/>
          </a:xfrm>
        </p:grpSpPr>
        <p:sp>
          <p:nvSpPr>
            <p:cNvPr id="139" name="Google Shape;139;p4"/>
            <p:cNvSpPr/>
            <p:nvPr/>
          </p:nvSpPr>
          <p:spPr>
            <a:xfrm rot="5400000">
              <a:off x="9433273" y="1666306"/>
              <a:ext cx="502500" cy="502500"/>
            </a:xfrm>
            <a:prstGeom prst="ellipse">
              <a:avLst/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 rot="5400000">
              <a:off x="9476020" y="1709059"/>
              <a:ext cx="417000" cy="417000"/>
            </a:xfrm>
            <a:prstGeom prst="ellipse">
              <a:avLst/>
            </a:prstGeom>
            <a:gradFill>
              <a:gsLst>
                <a:gs pos="0">
                  <a:srgbClr val="B7B7B7"/>
                </a:gs>
                <a:gs pos="60000">
                  <a:srgbClr val="D9D9D9"/>
                </a:gs>
                <a:gs pos="100000">
                  <a:srgbClr val="9999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4"/>
          <p:cNvSpPr txBox="1"/>
          <p:nvPr/>
        </p:nvSpPr>
        <p:spPr>
          <a:xfrm>
            <a:off x="1452742" y="1321090"/>
            <a:ext cx="817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C00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10</a:t>
            </a:r>
            <a:endParaRPr/>
          </a:p>
        </p:txBody>
      </p:sp>
      <p:sp>
        <p:nvSpPr>
          <p:cNvPr id="142" name="Google Shape;142;p4"/>
          <p:cNvSpPr txBox="1"/>
          <p:nvPr/>
        </p:nvSpPr>
        <p:spPr>
          <a:xfrm>
            <a:off x="580642" y="1328154"/>
            <a:ext cx="696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A3838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9</a:t>
            </a:r>
            <a:endParaRPr/>
          </a:p>
        </p:txBody>
      </p:sp>
      <p:sp>
        <p:nvSpPr>
          <p:cNvPr id="143" name="Google Shape;143;p4"/>
          <p:cNvSpPr txBox="1"/>
          <p:nvPr/>
        </p:nvSpPr>
        <p:spPr>
          <a:xfrm>
            <a:off x="569539" y="2146675"/>
            <a:ext cx="696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A3838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7</a:t>
            </a:r>
            <a:endParaRPr/>
          </a:p>
        </p:txBody>
      </p:sp>
      <p:sp>
        <p:nvSpPr>
          <p:cNvPr id="144" name="Google Shape;144;p4"/>
          <p:cNvSpPr txBox="1"/>
          <p:nvPr/>
        </p:nvSpPr>
        <p:spPr>
          <a:xfrm>
            <a:off x="1521283" y="2147687"/>
            <a:ext cx="696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A3838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8</a:t>
            </a:r>
            <a:endParaRPr/>
          </a:p>
        </p:txBody>
      </p:sp>
      <p:sp>
        <p:nvSpPr>
          <p:cNvPr id="145" name="Google Shape;145;p4"/>
          <p:cNvSpPr txBox="1"/>
          <p:nvPr/>
        </p:nvSpPr>
        <p:spPr>
          <a:xfrm>
            <a:off x="558435" y="2934916"/>
            <a:ext cx="696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C00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5</a:t>
            </a:r>
            <a:endParaRPr/>
          </a:p>
        </p:txBody>
      </p:sp>
      <p:sp>
        <p:nvSpPr>
          <p:cNvPr id="146" name="Google Shape;146;p4"/>
          <p:cNvSpPr txBox="1"/>
          <p:nvPr/>
        </p:nvSpPr>
        <p:spPr>
          <a:xfrm>
            <a:off x="1510179" y="2935928"/>
            <a:ext cx="696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A3838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6</a:t>
            </a:r>
            <a:endParaRPr/>
          </a:p>
        </p:txBody>
      </p:sp>
      <p:sp>
        <p:nvSpPr>
          <p:cNvPr id="147" name="Google Shape;147;p4"/>
          <p:cNvSpPr txBox="1"/>
          <p:nvPr/>
        </p:nvSpPr>
        <p:spPr>
          <a:xfrm>
            <a:off x="565497" y="3729216"/>
            <a:ext cx="696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A3838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3</a:t>
            </a:r>
            <a:endParaRPr/>
          </a:p>
        </p:txBody>
      </p:sp>
      <p:sp>
        <p:nvSpPr>
          <p:cNvPr id="148" name="Google Shape;148;p4"/>
          <p:cNvSpPr txBox="1"/>
          <p:nvPr/>
        </p:nvSpPr>
        <p:spPr>
          <a:xfrm>
            <a:off x="1517241" y="3730228"/>
            <a:ext cx="696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A3838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4</a:t>
            </a:r>
            <a:endParaRPr/>
          </a:p>
        </p:txBody>
      </p:sp>
      <p:sp>
        <p:nvSpPr>
          <p:cNvPr id="149" name="Google Shape;149;p4"/>
          <p:cNvSpPr txBox="1"/>
          <p:nvPr/>
        </p:nvSpPr>
        <p:spPr>
          <a:xfrm>
            <a:off x="559630" y="4543309"/>
            <a:ext cx="696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A3838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1</a:t>
            </a:r>
            <a:endParaRPr/>
          </a:p>
        </p:txBody>
      </p:sp>
      <p:sp>
        <p:nvSpPr>
          <p:cNvPr id="150" name="Google Shape;150;p4"/>
          <p:cNvSpPr txBox="1"/>
          <p:nvPr/>
        </p:nvSpPr>
        <p:spPr>
          <a:xfrm>
            <a:off x="1518249" y="4542696"/>
            <a:ext cx="696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C00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2</a:t>
            </a:r>
            <a:endParaRPr>
              <a:solidFill>
                <a:srgbClr val="FFC000"/>
              </a:solidFill>
            </a:endParaRPr>
          </a:p>
        </p:txBody>
      </p:sp>
      <p:grpSp>
        <p:nvGrpSpPr>
          <p:cNvPr id="151" name="Google Shape;151;p4"/>
          <p:cNvGrpSpPr/>
          <p:nvPr/>
        </p:nvGrpSpPr>
        <p:grpSpPr>
          <a:xfrm>
            <a:off x="524314" y="6109632"/>
            <a:ext cx="632746" cy="617523"/>
            <a:chOff x="8913362" y="1673548"/>
            <a:chExt cx="1436100" cy="1436100"/>
          </a:xfrm>
        </p:grpSpPr>
        <p:grpSp>
          <p:nvGrpSpPr>
            <p:cNvPr id="152" name="Google Shape;152;p4"/>
            <p:cNvGrpSpPr/>
            <p:nvPr/>
          </p:nvGrpSpPr>
          <p:grpSpPr>
            <a:xfrm>
              <a:off x="8913362" y="1673548"/>
              <a:ext cx="1436100" cy="1436100"/>
              <a:chOff x="8913362" y="1657904"/>
              <a:chExt cx="1436100" cy="1436100"/>
            </a:xfrm>
          </p:grpSpPr>
          <p:sp>
            <p:nvSpPr>
              <p:cNvPr id="153" name="Google Shape;153;p4"/>
              <p:cNvSpPr/>
              <p:nvPr/>
            </p:nvSpPr>
            <p:spPr>
              <a:xfrm rot="5400000">
                <a:off x="8913362" y="1657904"/>
                <a:ext cx="1436100" cy="14361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 rot="5400000">
                <a:off x="9033770" y="1778396"/>
                <a:ext cx="1195200" cy="11952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" name="Google Shape;155;p4"/>
            <p:cNvGrpSpPr/>
            <p:nvPr/>
          </p:nvGrpSpPr>
          <p:grpSpPr>
            <a:xfrm>
              <a:off x="9249787" y="2138660"/>
              <a:ext cx="772530" cy="468180"/>
              <a:chOff x="9146708" y="2072034"/>
              <a:chExt cx="1069246" cy="648000"/>
            </a:xfrm>
          </p:grpSpPr>
          <p:sp>
            <p:nvSpPr>
              <p:cNvPr id="156" name="Google Shape;156;p4"/>
              <p:cNvSpPr/>
              <p:nvPr/>
            </p:nvSpPr>
            <p:spPr>
              <a:xfrm rot="5400000" flipH="1">
                <a:off x="9066289" y="2164654"/>
                <a:ext cx="623261" cy="46242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 rot="-5400000">
                <a:off x="9673112" y="2164654"/>
                <a:ext cx="623261" cy="46242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4"/>
              <p:cNvSpPr/>
              <p:nvPr/>
            </p:nvSpPr>
            <p:spPr>
              <a:xfrm>
                <a:off x="9665796" y="2072034"/>
                <a:ext cx="72000" cy="648000"/>
              </a:xfrm>
              <a:prstGeom prst="rect">
                <a:avLst/>
              </a:prstGeom>
              <a:gradFill>
                <a:gsLst>
                  <a:gs pos="0">
                    <a:srgbClr val="B7B7B7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9" name="Google Shape;159;p4"/>
          <p:cNvGrpSpPr/>
          <p:nvPr/>
        </p:nvGrpSpPr>
        <p:grpSpPr>
          <a:xfrm>
            <a:off x="1588108" y="6109951"/>
            <a:ext cx="632746" cy="617523"/>
            <a:chOff x="9005206" y="3299989"/>
            <a:chExt cx="1436100" cy="1436100"/>
          </a:xfrm>
        </p:grpSpPr>
        <p:grpSp>
          <p:nvGrpSpPr>
            <p:cNvPr id="160" name="Google Shape;160;p4"/>
            <p:cNvGrpSpPr/>
            <p:nvPr/>
          </p:nvGrpSpPr>
          <p:grpSpPr>
            <a:xfrm>
              <a:off x="9005206" y="3299989"/>
              <a:ext cx="1436100" cy="1436100"/>
              <a:chOff x="8913362" y="1657904"/>
              <a:chExt cx="1436100" cy="1436100"/>
            </a:xfrm>
          </p:grpSpPr>
          <p:sp>
            <p:nvSpPr>
              <p:cNvPr id="161" name="Google Shape;161;p4"/>
              <p:cNvSpPr/>
              <p:nvPr/>
            </p:nvSpPr>
            <p:spPr>
              <a:xfrm rot="5400000">
                <a:off x="8913362" y="1657904"/>
                <a:ext cx="1436100" cy="14361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4"/>
              <p:cNvSpPr/>
              <p:nvPr/>
            </p:nvSpPr>
            <p:spPr>
              <a:xfrm rot="5400000">
                <a:off x="9033770" y="1778396"/>
                <a:ext cx="1195200" cy="11952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" name="Google Shape;163;p4"/>
            <p:cNvGrpSpPr/>
            <p:nvPr/>
          </p:nvGrpSpPr>
          <p:grpSpPr>
            <a:xfrm>
              <a:off x="9305410" y="3786784"/>
              <a:ext cx="838779" cy="468300"/>
              <a:chOff x="9323577" y="5149301"/>
              <a:chExt cx="838779" cy="468300"/>
            </a:xfrm>
          </p:grpSpPr>
          <p:sp>
            <p:nvSpPr>
              <p:cNvPr id="164" name="Google Shape;164;p4"/>
              <p:cNvSpPr/>
              <p:nvPr/>
            </p:nvSpPr>
            <p:spPr>
              <a:xfrm rot="-5400000">
                <a:off x="9265287" y="5214948"/>
                <a:ext cx="451760" cy="335179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4"/>
              <p:cNvSpPr/>
              <p:nvPr/>
            </p:nvSpPr>
            <p:spPr>
              <a:xfrm rot="5400000" flipH="1">
                <a:off x="9768887" y="5214948"/>
                <a:ext cx="451760" cy="335179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4"/>
              <p:cNvSpPr/>
              <p:nvPr/>
            </p:nvSpPr>
            <p:spPr>
              <a:xfrm>
                <a:off x="9716603" y="5149301"/>
                <a:ext cx="51900" cy="468300"/>
              </a:xfrm>
              <a:prstGeom prst="rect">
                <a:avLst/>
              </a:prstGeom>
              <a:gradFill>
                <a:gsLst>
                  <a:gs pos="0">
                    <a:srgbClr val="B7B7B7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7" name="Google Shape;167;p4"/>
          <p:cNvSpPr/>
          <p:nvPr/>
        </p:nvSpPr>
        <p:spPr>
          <a:xfrm>
            <a:off x="2935705" y="230114"/>
            <a:ext cx="8895900" cy="64146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4"/>
          <p:cNvSpPr/>
          <p:nvPr/>
        </p:nvSpPr>
        <p:spPr>
          <a:xfrm rot="-5400000">
            <a:off x="3029207" y="6356674"/>
            <a:ext cx="180300" cy="180300"/>
          </a:xfrm>
          <a:prstGeom prst="ellipse">
            <a:avLst/>
          </a:prstGeom>
          <a:gradFill>
            <a:gsLst>
              <a:gs pos="0">
                <a:srgbClr val="D9D9D9"/>
              </a:gs>
              <a:gs pos="11000">
                <a:srgbClr val="D9D9D9"/>
              </a:gs>
              <a:gs pos="48000">
                <a:srgbClr val="999999"/>
              </a:gs>
              <a:gs pos="100000">
                <a:srgbClr val="6666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"/>
          <p:cNvSpPr/>
          <p:nvPr/>
        </p:nvSpPr>
        <p:spPr>
          <a:xfrm rot="-5400000">
            <a:off x="11559479" y="310284"/>
            <a:ext cx="180300" cy="180300"/>
          </a:xfrm>
          <a:prstGeom prst="ellipse">
            <a:avLst/>
          </a:prstGeom>
          <a:gradFill>
            <a:gsLst>
              <a:gs pos="0">
                <a:srgbClr val="D9D9D9"/>
              </a:gs>
              <a:gs pos="11000">
                <a:srgbClr val="D9D9D9"/>
              </a:gs>
              <a:gs pos="48000">
                <a:srgbClr val="999999"/>
              </a:gs>
              <a:gs pos="100000">
                <a:srgbClr val="6666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"/>
          <p:cNvSpPr/>
          <p:nvPr/>
        </p:nvSpPr>
        <p:spPr>
          <a:xfrm rot="-5400000">
            <a:off x="11529204" y="6364981"/>
            <a:ext cx="180300" cy="180300"/>
          </a:xfrm>
          <a:prstGeom prst="ellipse">
            <a:avLst/>
          </a:prstGeom>
          <a:gradFill>
            <a:gsLst>
              <a:gs pos="0">
                <a:srgbClr val="D9D9D9"/>
              </a:gs>
              <a:gs pos="11000">
                <a:srgbClr val="D9D9D9"/>
              </a:gs>
              <a:gs pos="48000">
                <a:srgbClr val="999999"/>
              </a:gs>
              <a:gs pos="100000">
                <a:srgbClr val="6666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"/>
          <p:cNvSpPr/>
          <p:nvPr/>
        </p:nvSpPr>
        <p:spPr>
          <a:xfrm rot="10800000">
            <a:off x="8160536" y="2973643"/>
            <a:ext cx="3662535" cy="3661657"/>
          </a:xfrm>
          <a:custGeom>
            <a:avLst/>
            <a:gdLst/>
            <a:ahLst/>
            <a:cxnLst/>
            <a:rect l="l" t="t" r="r" b="b"/>
            <a:pathLst>
              <a:path w="8005542" h="6128296" extrusionOk="0">
                <a:moveTo>
                  <a:pt x="0" y="0"/>
                </a:moveTo>
                <a:lnTo>
                  <a:pt x="8005542" y="0"/>
                </a:lnTo>
                <a:lnTo>
                  <a:pt x="0" y="61282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"/>
          <p:cNvSpPr txBox="1"/>
          <p:nvPr/>
        </p:nvSpPr>
        <p:spPr>
          <a:xfrm>
            <a:off x="3440901" y="602754"/>
            <a:ext cx="29982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 </a:t>
            </a:r>
            <a:r>
              <a:rPr lang="en" sz="2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First Floor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4"/>
          <p:cNvSpPr/>
          <p:nvPr/>
        </p:nvSpPr>
        <p:spPr>
          <a:xfrm>
            <a:off x="2937769" y="231172"/>
            <a:ext cx="3662535" cy="3661657"/>
          </a:xfrm>
          <a:custGeom>
            <a:avLst/>
            <a:gdLst/>
            <a:ahLst/>
            <a:cxnLst/>
            <a:rect l="l" t="t" r="r" b="b"/>
            <a:pathLst>
              <a:path w="8005542" h="6128296" extrusionOk="0">
                <a:moveTo>
                  <a:pt x="0" y="0"/>
                </a:moveTo>
                <a:lnTo>
                  <a:pt x="8005542" y="0"/>
                </a:lnTo>
                <a:lnTo>
                  <a:pt x="0" y="61282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4"/>
          <p:cNvSpPr/>
          <p:nvPr/>
        </p:nvSpPr>
        <p:spPr>
          <a:xfrm rot="-5400000">
            <a:off x="3035260" y="314090"/>
            <a:ext cx="180300" cy="180300"/>
          </a:xfrm>
          <a:prstGeom prst="ellipse">
            <a:avLst/>
          </a:prstGeom>
          <a:gradFill>
            <a:gsLst>
              <a:gs pos="0">
                <a:srgbClr val="D9D9D9"/>
              </a:gs>
              <a:gs pos="11000">
                <a:srgbClr val="D9D9D9"/>
              </a:gs>
              <a:gs pos="48000">
                <a:srgbClr val="999999"/>
              </a:gs>
              <a:gs pos="100000">
                <a:srgbClr val="6666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4"/>
          <p:cNvSpPr txBox="1"/>
          <p:nvPr/>
        </p:nvSpPr>
        <p:spPr>
          <a:xfrm>
            <a:off x="3440901" y="1765948"/>
            <a:ext cx="2998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 </a:t>
            </a:r>
            <a:r>
              <a:rPr lang="en" sz="2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Second Floor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4"/>
          <p:cNvSpPr txBox="1"/>
          <p:nvPr/>
        </p:nvSpPr>
        <p:spPr>
          <a:xfrm>
            <a:off x="3440901" y="2901811"/>
            <a:ext cx="2998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 </a:t>
            </a:r>
            <a:r>
              <a:rPr lang="en" sz="2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Third Floor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4"/>
          <p:cNvSpPr txBox="1"/>
          <p:nvPr/>
        </p:nvSpPr>
        <p:spPr>
          <a:xfrm>
            <a:off x="3440901" y="4037674"/>
            <a:ext cx="2998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 </a:t>
            </a:r>
            <a:r>
              <a:rPr lang="en" sz="2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Fourth Floor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4"/>
          <p:cNvSpPr txBox="1"/>
          <p:nvPr/>
        </p:nvSpPr>
        <p:spPr>
          <a:xfrm>
            <a:off x="3440901" y="5173538"/>
            <a:ext cx="2998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5 </a:t>
            </a:r>
            <a:r>
              <a:rPr lang="en" sz="2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Fifth Floor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4"/>
          <p:cNvSpPr txBox="1"/>
          <p:nvPr/>
        </p:nvSpPr>
        <p:spPr>
          <a:xfrm>
            <a:off x="7571832" y="597708"/>
            <a:ext cx="2998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6 </a:t>
            </a:r>
            <a:r>
              <a:rPr lang="en" sz="2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Sixth Floor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4"/>
          <p:cNvSpPr txBox="1"/>
          <p:nvPr/>
        </p:nvSpPr>
        <p:spPr>
          <a:xfrm>
            <a:off x="7571832" y="1760902"/>
            <a:ext cx="2998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7 </a:t>
            </a:r>
            <a:r>
              <a:rPr lang="en" sz="2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Seventh Floor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4"/>
          <p:cNvSpPr txBox="1"/>
          <p:nvPr/>
        </p:nvSpPr>
        <p:spPr>
          <a:xfrm>
            <a:off x="7571832" y="2896765"/>
            <a:ext cx="2998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8 </a:t>
            </a:r>
            <a:r>
              <a:rPr lang="en" sz="2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Eighth Floor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4"/>
          <p:cNvSpPr txBox="1"/>
          <p:nvPr/>
        </p:nvSpPr>
        <p:spPr>
          <a:xfrm>
            <a:off x="7571832" y="4032628"/>
            <a:ext cx="2998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9 </a:t>
            </a:r>
            <a:r>
              <a:rPr lang="en" sz="2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Ninth Floor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4"/>
          <p:cNvSpPr txBox="1"/>
          <p:nvPr/>
        </p:nvSpPr>
        <p:spPr>
          <a:xfrm>
            <a:off x="7571832" y="5168492"/>
            <a:ext cx="2998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10 </a:t>
            </a:r>
            <a:r>
              <a:rPr lang="en" sz="2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Tenth Floor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4"/>
          <p:cNvSpPr txBox="1"/>
          <p:nvPr/>
        </p:nvSpPr>
        <p:spPr>
          <a:xfrm>
            <a:off x="4052525" y="1162576"/>
            <a:ext cx="30339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Introduction - To edit this slide: Google 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Slides:</a:t>
            </a: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Slide 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&gt; </a:t>
            </a: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Edit Master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PowerPoint: View &gt; Slide Master</a:t>
            </a:r>
            <a:endParaRPr/>
          </a:p>
        </p:txBody>
      </p:sp>
      <p:sp>
        <p:nvSpPr>
          <p:cNvPr id="185" name="Google Shape;185;p4"/>
          <p:cNvSpPr txBox="1"/>
          <p:nvPr/>
        </p:nvSpPr>
        <p:spPr>
          <a:xfrm>
            <a:off x="4052528" y="2398935"/>
            <a:ext cx="303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2.1 This is your Title One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2.2 This is your Title Two</a:t>
            </a:r>
            <a:endParaRPr/>
          </a:p>
        </p:txBody>
      </p:sp>
      <p:sp>
        <p:nvSpPr>
          <p:cNvPr id="186" name="Google Shape;186;p4"/>
          <p:cNvSpPr txBox="1"/>
          <p:nvPr/>
        </p:nvSpPr>
        <p:spPr>
          <a:xfrm>
            <a:off x="4052528" y="3434449"/>
            <a:ext cx="303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3.1 This is your Title One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3.2 This is your Title Two</a:t>
            </a:r>
            <a:endParaRPr/>
          </a:p>
        </p:txBody>
      </p:sp>
      <p:sp>
        <p:nvSpPr>
          <p:cNvPr id="187" name="Google Shape;187;p4"/>
          <p:cNvSpPr txBox="1"/>
          <p:nvPr/>
        </p:nvSpPr>
        <p:spPr>
          <a:xfrm>
            <a:off x="4052528" y="4670805"/>
            <a:ext cx="303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4.1 This is your Title One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4.2 This is your Title Two</a:t>
            </a:r>
            <a:endParaRPr/>
          </a:p>
        </p:txBody>
      </p:sp>
      <p:sp>
        <p:nvSpPr>
          <p:cNvPr id="188" name="Google Shape;188;p4"/>
          <p:cNvSpPr txBox="1"/>
          <p:nvPr/>
        </p:nvSpPr>
        <p:spPr>
          <a:xfrm>
            <a:off x="4052528" y="5856701"/>
            <a:ext cx="303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5.1 This is your Title One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5.2 This is your Title Two</a:t>
            </a:r>
            <a:endParaRPr/>
          </a:p>
        </p:txBody>
      </p:sp>
      <p:sp>
        <p:nvSpPr>
          <p:cNvPr id="189" name="Google Shape;189;p4"/>
          <p:cNvSpPr txBox="1"/>
          <p:nvPr/>
        </p:nvSpPr>
        <p:spPr>
          <a:xfrm>
            <a:off x="8268255" y="1169644"/>
            <a:ext cx="303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6.1 This is your Title One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6.2 This is your Title Two</a:t>
            </a:r>
            <a:endParaRPr/>
          </a:p>
        </p:txBody>
      </p:sp>
      <p:sp>
        <p:nvSpPr>
          <p:cNvPr id="190" name="Google Shape;190;p4"/>
          <p:cNvSpPr txBox="1"/>
          <p:nvPr/>
        </p:nvSpPr>
        <p:spPr>
          <a:xfrm>
            <a:off x="8268255" y="2406000"/>
            <a:ext cx="303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7.1 This is your Title One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7.2 This is your Title Two</a:t>
            </a:r>
            <a:endParaRPr/>
          </a:p>
        </p:txBody>
      </p:sp>
      <p:sp>
        <p:nvSpPr>
          <p:cNvPr id="191" name="Google Shape;191;p4"/>
          <p:cNvSpPr txBox="1"/>
          <p:nvPr/>
        </p:nvSpPr>
        <p:spPr>
          <a:xfrm>
            <a:off x="8268255" y="3441514"/>
            <a:ext cx="303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8.1 This is your Title One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8.2 This is your Title Two</a:t>
            </a:r>
            <a:endParaRPr/>
          </a:p>
        </p:txBody>
      </p:sp>
      <p:sp>
        <p:nvSpPr>
          <p:cNvPr id="192" name="Google Shape;192;p4"/>
          <p:cNvSpPr txBox="1"/>
          <p:nvPr/>
        </p:nvSpPr>
        <p:spPr>
          <a:xfrm>
            <a:off x="8268255" y="4677870"/>
            <a:ext cx="303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9.1 This is your Title One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9.2 This is your Title Two</a:t>
            </a:r>
            <a:endParaRPr/>
          </a:p>
        </p:txBody>
      </p:sp>
      <p:sp>
        <p:nvSpPr>
          <p:cNvPr id="193" name="Google Shape;193;p4"/>
          <p:cNvSpPr txBox="1"/>
          <p:nvPr/>
        </p:nvSpPr>
        <p:spPr>
          <a:xfrm>
            <a:off x="8268255" y="5863766"/>
            <a:ext cx="303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10.1 This is your Title One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10.3 This is your Title Two</a:t>
            </a:r>
            <a:endParaRPr/>
          </a:p>
        </p:txBody>
      </p:sp>
      <p:pic>
        <p:nvPicPr>
          <p:cNvPr id="194" name="Google Shape;194;p4" descr="A picture containing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0854" y="234498"/>
            <a:ext cx="1134422" cy="124668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"/>
          <p:cNvSpPr txBox="1"/>
          <p:nvPr/>
        </p:nvSpPr>
        <p:spPr>
          <a:xfrm rot="5400000">
            <a:off x="-679350" y="57413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grpSp>
        <p:nvGrpSpPr>
          <p:cNvPr id="196" name="Google Shape;196;p4"/>
          <p:cNvGrpSpPr/>
          <p:nvPr/>
        </p:nvGrpSpPr>
        <p:grpSpPr>
          <a:xfrm>
            <a:off x="1051292" y="5289235"/>
            <a:ext cx="692043" cy="692043"/>
            <a:chOff x="9433273" y="1666306"/>
            <a:chExt cx="502500" cy="502500"/>
          </a:xfrm>
        </p:grpSpPr>
        <p:sp>
          <p:nvSpPr>
            <p:cNvPr id="197" name="Google Shape;197;p4"/>
            <p:cNvSpPr/>
            <p:nvPr/>
          </p:nvSpPr>
          <p:spPr>
            <a:xfrm rot="5400000">
              <a:off x="9433273" y="1666306"/>
              <a:ext cx="502500" cy="502500"/>
            </a:xfrm>
            <a:prstGeom prst="ellipse">
              <a:avLst/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5400000">
              <a:off x="9476020" y="1709059"/>
              <a:ext cx="417000" cy="417000"/>
            </a:xfrm>
            <a:prstGeom prst="ellipse">
              <a:avLst/>
            </a:prstGeom>
            <a:gradFill>
              <a:gsLst>
                <a:gs pos="0">
                  <a:srgbClr val="B7B7B7"/>
                </a:gs>
                <a:gs pos="60000">
                  <a:srgbClr val="D9D9D9"/>
                </a:gs>
                <a:gs pos="100000">
                  <a:srgbClr val="9999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4"/>
          <p:cNvSpPr txBox="1"/>
          <p:nvPr/>
        </p:nvSpPr>
        <p:spPr>
          <a:xfrm>
            <a:off x="1059105" y="5326071"/>
            <a:ext cx="696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A3838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0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 DO NOT REMOVE · SlidesMania">
  <p:cSld name="CUSTOM_19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2" name="Google Shape;202;p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3" name="Google Shape;203;p5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" name="Google Shape;204;p5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n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205" name="Google Shape;205;p5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206" name="Google Shape;206;p5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5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5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5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5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First Floor">
  <p:cSld name="CUSTOM_1">
    <p:bg>
      <p:bgPr>
        <a:solidFill>
          <a:srgbClr val="F3F3F3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"/>
          <p:cNvSpPr/>
          <p:nvPr/>
        </p:nvSpPr>
        <p:spPr>
          <a:xfrm>
            <a:off x="8467" y="4936067"/>
            <a:ext cx="12192000" cy="1928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3" name="Google Shape;213;p6"/>
          <p:cNvGrpSpPr/>
          <p:nvPr/>
        </p:nvGrpSpPr>
        <p:grpSpPr>
          <a:xfrm>
            <a:off x="-2844" y="5104339"/>
            <a:ext cx="12209801" cy="1767606"/>
            <a:chOff x="-2845" y="4143168"/>
            <a:chExt cx="12209801" cy="2822299"/>
          </a:xfrm>
        </p:grpSpPr>
        <p:sp>
          <p:nvSpPr>
            <p:cNvPr id="214" name="Google Shape;214;p6"/>
            <p:cNvSpPr/>
            <p:nvPr/>
          </p:nvSpPr>
          <p:spPr>
            <a:xfrm>
              <a:off x="-1" y="4765780"/>
              <a:ext cx="7848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" y="5214907"/>
              <a:ext cx="7992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0" y="5894147"/>
              <a:ext cx="12204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0" y="6755056"/>
              <a:ext cx="12204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 rot="5400000">
              <a:off x="1518135" y="5655768"/>
              <a:ext cx="2448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 rot="4612175">
              <a:off x="2348808" y="5612253"/>
              <a:ext cx="2628008" cy="36022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 rot="3975548">
              <a:off x="3320467" y="5632308"/>
              <a:ext cx="2771977" cy="36005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 rot="3290564">
              <a:off x="4068831" y="5593878"/>
              <a:ext cx="3204111" cy="35956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6"/>
            <p:cNvSpPr/>
            <p:nvPr/>
          </p:nvSpPr>
          <p:spPr>
            <a:xfrm rot="2565478">
              <a:off x="5314401" y="5723046"/>
              <a:ext cx="3459552" cy="35881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 rot="-4612062" flipH="1">
              <a:off x="421610" y="5648387"/>
              <a:ext cx="2591986" cy="36022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 rot="-3975617" flipH="1">
              <a:off x="-656211" y="5516415"/>
              <a:ext cx="3023978" cy="36005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 rot="-3289836" flipH="1">
              <a:off x="-217043" y="4885900"/>
              <a:ext cx="1079695" cy="35956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 rot="2043353">
              <a:off x="6148511" y="5601246"/>
              <a:ext cx="4756596" cy="35044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 rot="1173448">
              <a:off x="8495078" y="5748164"/>
              <a:ext cx="3815957" cy="35961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8" name="Google Shape;228;p6"/>
          <p:cNvSpPr/>
          <p:nvPr/>
        </p:nvSpPr>
        <p:spPr>
          <a:xfrm>
            <a:off x="-1" y="870474"/>
            <a:ext cx="8060400" cy="455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-1" y="870474"/>
            <a:ext cx="8060400" cy="4553700"/>
          </a:xfrm>
          <a:prstGeom prst="rect">
            <a:avLst/>
          </a:prstGeom>
          <a:solidFill>
            <a:srgbClr val="000000">
              <a:alpha val="43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>
            <a:off x="8238066" y="0"/>
            <a:ext cx="3966000" cy="620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1" name="Google Shape;231;p6"/>
          <p:cNvGrpSpPr/>
          <p:nvPr/>
        </p:nvGrpSpPr>
        <p:grpSpPr>
          <a:xfrm>
            <a:off x="11909201" y="3546152"/>
            <a:ext cx="223218" cy="509635"/>
            <a:chOff x="6765330" y="1884432"/>
            <a:chExt cx="773988" cy="1767112"/>
          </a:xfrm>
        </p:grpSpPr>
        <p:sp>
          <p:nvSpPr>
            <p:cNvPr id="232" name="Google Shape;232;p6"/>
            <p:cNvSpPr/>
            <p:nvPr/>
          </p:nvSpPr>
          <p:spPr>
            <a:xfrm rot="-5400000">
              <a:off x="6268680" y="2381082"/>
              <a:ext cx="1755000" cy="761700"/>
            </a:xfrm>
            <a:prstGeom prst="roundRect">
              <a:avLst>
                <a:gd name="adj" fmla="val 16667"/>
              </a:avLst>
            </a:prstGeom>
            <a:solidFill>
              <a:srgbClr val="757070"/>
            </a:solidFill>
            <a:ln>
              <a:noFill/>
            </a:ln>
            <a:effectLst>
              <a:outerShdw blurRad="254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 rot="-5400000">
              <a:off x="6292517" y="2404744"/>
              <a:ext cx="1740300" cy="753300"/>
            </a:xfrm>
            <a:prstGeom prst="roundRect">
              <a:avLst>
                <a:gd name="adj" fmla="val 13997"/>
              </a:avLst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4" name="Google Shape;234;p6"/>
            <p:cNvGrpSpPr/>
            <p:nvPr/>
          </p:nvGrpSpPr>
          <p:grpSpPr>
            <a:xfrm>
              <a:off x="6898397" y="2119470"/>
              <a:ext cx="502500" cy="502500"/>
              <a:chOff x="9407860" y="962845"/>
              <a:chExt cx="502500" cy="502500"/>
            </a:xfrm>
          </p:grpSpPr>
          <p:sp>
            <p:nvSpPr>
              <p:cNvPr id="235" name="Google Shape;235;p6"/>
              <p:cNvSpPr/>
              <p:nvPr/>
            </p:nvSpPr>
            <p:spPr>
              <a:xfrm rot="5400000">
                <a:off x="9407860" y="962845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6"/>
              <p:cNvSpPr/>
              <p:nvPr/>
            </p:nvSpPr>
            <p:spPr>
              <a:xfrm rot="5400000">
                <a:off x="9450251" y="1005353"/>
                <a:ext cx="417600" cy="417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6"/>
              <p:cNvSpPr/>
              <p:nvPr/>
            </p:nvSpPr>
            <p:spPr>
              <a:xfrm rot="5400000">
                <a:off x="9497051" y="1052153"/>
                <a:ext cx="324000" cy="324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6"/>
              <p:cNvSpPr/>
              <p:nvPr/>
            </p:nvSpPr>
            <p:spPr>
              <a:xfrm>
                <a:off x="9550050" y="1115112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9" name="Google Shape;239;p6"/>
            <p:cNvGrpSpPr/>
            <p:nvPr/>
          </p:nvGrpSpPr>
          <p:grpSpPr>
            <a:xfrm>
              <a:off x="6898397" y="2889543"/>
              <a:ext cx="502500" cy="502500"/>
              <a:chOff x="9433273" y="1666306"/>
              <a:chExt cx="502500" cy="502500"/>
            </a:xfrm>
          </p:grpSpPr>
          <p:sp>
            <p:nvSpPr>
              <p:cNvPr id="240" name="Google Shape;240;p6"/>
              <p:cNvSpPr/>
              <p:nvPr/>
            </p:nvSpPr>
            <p:spPr>
              <a:xfrm rot="5400000">
                <a:off x="9433273" y="1666306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6"/>
              <p:cNvSpPr/>
              <p:nvPr/>
            </p:nvSpPr>
            <p:spPr>
              <a:xfrm rot="5400000">
                <a:off x="9476020" y="1709059"/>
                <a:ext cx="417000" cy="417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6"/>
              <p:cNvSpPr/>
              <p:nvPr/>
            </p:nvSpPr>
            <p:spPr>
              <a:xfrm rot="10800000" flipH="1">
                <a:off x="9581015" y="1848339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43" name="Google Shape;243;p6"/>
          <p:cNvSpPr/>
          <p:nvPr/>
        </p:nvSpPr>
        <p:spPr>
          <a:xfrm>
            <a:off x="7612380" y="5292"/>
            <a:ext cx="659316" cy="6207021"/>
          </a:xfrm>
          <a:custGeom>
            <a:avLst/>
            <a:gdLst/>
            <a:ahLst/>
            <a:cxnLst/>
            <a:rect l="l" t="t" r="r" b="b"/>
            <a:pathLst>
              <a:path w="1968108" h="6207021" extrusionOk="0">
                <a:moveTo>
                  <a:pt x="1943885" y="0"/>
                </a:moveTo>
                <a:lnTo>
                  <a:pt x="15709" y="842722"/>
                </a:lnTo>
                <a:cubicBezTo>
                  <a:pt x="16538" y="2061592"/>
                  <a:pt x="-801" y="4158529"/>
                  <a:pt x="28" y="5377399"/>
                </a:cubicBezTo>
                <a:lnTo>
                  <a:pt x="1968108" y="6207021"/>
                </a:lnTo>
                <a:cubicBezTo>
                  <a:pt x="1962052" y="4420610"/>
                  <a:pt x="1949941" y="1786411"/>
                  <a:pt x="19438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4" name="Google Shape;244;p6"/>
          <p:cNvGrpSpPr/>
          <p:nvPr/>
        </p:nvGrpSpPr>
        <p:grpSpPr>
          <a:xfrm>
            <a:off x="9591914" y="777314"/>
            <a:ext cx="1006723" cy="1000635"/>
            <a:chOff x="2844615" y="1554494"/>
            <a:chExt cx="1453332" cy="1444543"/>
          </a:xfrm>
        </p:grpSpPr>
        <p:sp>
          <p:nvSpPr>
            <p:cNvPr id="245" name="Google Shape;245;p6"/>
            <p:cNvSpPr/>
            <p:nvPr/>
          </p:nvSpPr>
          <p:spPr>
            <a:xfrm>
              <a:off x="2844615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 rot="-5400000">
              <a:off x="4179902" y="159193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 rot="-5400000">
              <a:off x="4186623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 rot="-5400000">
              <a:off x="2898541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 rot="5400000" flipH="1">
              <a:off x="3527005" y="2227063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6"/>
            <p:cNvSpPr txBox="1"/>
            <p:nvPr/>
          </p:nvSpPr>
          <p:spPr>
            <a:xfrm>
              <a:off x="3040531" y="1704847"/>
              <a:ext cx="1059000" cy="115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r>
                <a:rPr lang="en" sz="28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FLOOR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53" name="Google Shape;253;p6"/>
          <p:cNvSpPr/>
          <p:nvPr/>
        </p:nvSpPr>
        <p:spPr>
          <a:xfrm>
            <a:off x="372780" y="1079305"/>
            <a:ext cx="6820200" cy="4059000"/>
          </a:xfrm>
          <a:prstGeom prst="rect">
            <a:avLst/>
          </a:prstGeom>
          <a:solidFill>
            <a:srgbClr val="FFFFFF">
              <a:alpha val="34900"/>
            </a:srgbClr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6"/>
          <p:cNvSpPr/>
          <p:nvPr/>
        </p:nvSpPr>
        <p:spPr>
          <a:xfrm rot="-5400000">
            <a:off x="431131" y="4965268"/>
            <a:ext cx="114000" cy="114000"/>
          </a:xfrm>
          <a:prstGeom prst="ellipse">
            <a:avLst/>
          </a:prstGeom>
          <a:gradFill>
            <a:gsLst>
              <a:gs pos="0">
                <a:srgbClr val="D9D9D9"/>
              </a:gs>
              <a:gs pos="11000">
                <a:srgbClr val="D9D9D9"/>
              </a:gs>
              <a:gs pos="48000">
                <a:srgbClr val="999999"/>
              </a:gs>
              <a:gs pos="100000">
                <a:srgbClr val="17161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6"/>
          <p:cNvSpPr/>
          <p:nvPr/>
        </p:nvSpPr>
        <p:spPr>
          <a:xfrm rot="-5400000">
            <a:off x="6993165" y="1147057"/>
            <a:ext cx="114000" cy="114000"/>
          </a:xfrm>
          <a:prstGeom prst="ellipse">
            <a:avLst/>
          </a:prstGeom>
          <a:gradFill>
            <a:gsLst>
              <a:gs pos="0">
                <a:srgbClr val="D9D9D9"/>
              </a:gs>
              <a:gs pos="11000">
                <a:srgbClr val="D9D9D9"/>
              </a:gs>
              <a:gs pos="48000">
                <a:srgbClr val="999999"/>
              </a:gs>
              <a:gs pos="100000">
                <a:srgbClr val="17161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6"/>
          <p:cNvSpPr/>
          <p:nvPr/>
        </p:nvSpPr>
        <p:spPr>
          <a:xfrm rot="10800000">
            <a:off x="4811040" y="3423122"/>
            <a:ext cx="2381649" cy="1715923"/>
          </a:xfrm>
          <a:custGeom>
            <a:avLst/>
            <a:gdLst/>
            <a:ahLst/>
            <a:cxnLst/>
            <a:rect l="l" t="t" r="r" b="b"/>
            <a:pathLst>
              <a:path w="8005542" h="6128296" extrusionOk="0">
                <a:moveTo>
                  <a:pt x="0" y="0"/>
                </a:moveTo>
                <a:lnTo>
                  <a:pt x="8005542" y="0"/>
                </a:lnTo>
                <a:lnTo>
                  <a:pt x="0" y="61282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6"/>
          <p:cNvSpPr/>
          <p:nvPr/>
        </p:nvSpPr>
        <p:spPr>
          <a:xfrm>
            <a:off x="373271" y="1079974"/>
            <a:ext cx="1901316" cy="1945734"/>
          </a:xfrm>
          <a:custGeom>
            <a:avLst/>
            <a:gdLst/>
            <a:ahLst/>
            <a:cxnLst/>
            <a:rect l="l" t="t" r="r" b="b"/>
            <a:pathLst>
              <a:path w="8005542" h="6128296" extrusionOk="0">
                <a:moveTo>
                  <a:pt x="0" y="0"/>
                </a:moveTo>
                <a:lnTo>
                  <a:pt x="8005542" y="0"/>
                </a:lnTo>
                <a:lnTo>
                  <a:pt x="0" y="61282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6"/>
          <p:cNvSpPr/>
          <p:nvPr/>
        </p:nvSpPr>
        <p:spPr>
          <a:xfrm rot="-5400000">
            <a:off x="434961" y="1141668"/>
            <a:ext cx="114000" cy="114000"/>
          </a:xfrm>
          <a:prstGeom prst="ellipse">
            <a:avLst/>
          </a:prstGeom>
          <a:gradFill>
            <a:gsLst>
              <a:gs pos="0">
                <a:srgbClr val="D9D9D9"/>
              </a:gs>
              <a:gs pos="11000">
                <a:srgbClr val="D9D9D9"/>
              </a:gs>
              <a:gs pos="48000">
                <a:srgbClr val="999999"/>
              </a:gs>
              <a:gs pos="100000">
                <a:srgbClr val="17161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6"/>
          <p:cNvSpPr/>
          <p:nvPr/>
        </p:nvSpPr>
        <p:spPr>
          <a:xfrm rot="-5400000">
            <a:off x="6974008" y="4978322"/>
            <a:ext cx="114000" cy="114000"/>
          </a:xfrm>
          <a:prstGeom prst="ellipse">
            <a:avLst/>
          </a:prstGeom>
          <a:gradFill>
            <a:gsLst>
              <a:gs pos="0">
                <a:srgbClr val="D9D9D9"/>
              </a:gs>
              <a:gs pos="11000">
                <a:srgbClr val="D9D9D9"/>
              </a:gs>
              <a:gs pos="48000">
                <a:srgbClr val="999999"/>
              </a:gs>
              <a:gs pos="100000">
                <a:srgbClr val="17161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6"/>
          <p:cNvSpPr txBox="1">
            <a:spLocks noGrp="1"/>
          </p:cNvSpPr>
          <p:nvPr>
            <p:ph type="title"/>
          </p:nvPr>
        </p:nvSpPr>
        <p:spPr>
          <a:xfrm>
            <a:off x="623975" y="1413450"/>
            <a:ext cx="6350100" cy="71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drich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1" name="Google Shape;261;p6"/>
          <p:cNvSpPr txBox="1">
            <a:spLocks noGrp="1"/>
          </p:cNvSpPr>
          <p:nvPr>
            <p:ph type="body" idx="1"/>
          </p:nvPr>
        </p:nvSpPr>
        <p:spPr>
          <a:xfrm>
            <a:off x="623975" y="2235150"/>
            <a:ext cx="6350100" cy="26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2" name="Google Shape;262;p6"/>
          <p:cNvSpPr/>
          <p:nvPr/>
        </p:nvSpPr>
        <p:spPr>
          <a:xfrm>
            <a:off x="7612380" y="5292"/>
            <a:ext cx="659316" cy="6207021"/>
          </a:xfrm>
          <a:custGeom>
            <a:avLst/>
            <a:gdLst/>
            <a:ahLst/>
            <a:cxnLst/>
            <a:rect l="l" t="t" r="r" b="b"/>
            <a:pathLst>
              <a:path w="1968108" h="6207021" extrusionOk="0">
                <a:moveTo>
                  <a:pt x="1943885" y="0"/>
                </a:moveTo>
                <a:lnTo>
                  <a:pt x="15709" y="842722"/>
                </a:lnTo>
                <a:cubicBezTo>
                  <a:pt x="16538" y="2061592"/>
                  <a:pt x="-801" y="4158529"/>
                  <a:pt x="28" y="5377399"/>
                </a:cubicBezTo>
                <a:lnTo>
                  <a:pt x="1968108" y="6207021"/>
                </a:lnTo>
                <a:cubicBezTo>
                  <a:pt x="1962052" y="4420610"/>
                  <a:pt x="1949941" y="1786411"/>
                  <a:pt x="1943885" y="0"/>
                </a:cubicBezTo>
                <a:close/>
              </a:path>
            </a:pathLst>
          </a:custGeom>
          <a:solidFill>
            <a:srgbClr val="000000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6"/>
          <p:cNvSpPr txBox="1"/>
          <p:nvPr/>
        </p:nvSpPr>
        <p:spPr>
          <a:xfrm rot="5400000">
            <a:off x="-679350" y="47507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grpSp>
        <p:nvGrpSpPr>
          <p:cNvPr id="264" name="Google Shape;264;p6"/>
          <p:cNvGrpSpPr/>
          <p:nvPr/>
        </p:nvGrpSpPr>
        <p:grpSpPr>
          <a:xfrm>
            <a:off x="8462776" y="1930000"/>
            <a:ext cx="3264999" cy="4361248"/>
            <a:chOff x="8462776" y="1930000"/>
            <a:chExt cx="3264999" cy="4361248"/>
          </a:xfrm>
        </p:grpSpPr>
        <p:sp>
          <p:nvSpPr>
            <p:cNvPr id="265" name="Google Shape;265;p6"/>
            <p:cNvSpPr/>
            <p:nvPr/>
          </p:nvSpPr>
          <p:spPr>
            <a:xfrm>
              <a:off x="8902188" y="2336182"/>
              <a:ext cx="2357100" cy="3864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F7F7F7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6" name="Google Shape;266;p6"/>
            <p:cNvGrpSpPr/>
            <p:nvPr/>
          </p:nvGrpSpPr>
          <p:grpSpPr>
            <a:xfrm>
              <a:off x="9081625" y="2657531"/>
              <a:ext cx="2003204" cy="2938616"/>
              <a:chOff x="2791645" y="2143693"/>
              <a:chExt cx="2284937" cy="3669600"/>
            </a:xfrm>
          </p:grpSpPr>
          <p:sp>
            <p:nvSpPr>
              <p:cNvPr id="267" name="Google Shape;267;p6"/>
              <p:cNvSpPr/>
              <p:nvPr/>
            </p:nvSpPr>
            <p:spPr>
              <a:xfrm>
                <a:off x="2791645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6"/>
              <p:cNvSpPr/>
              <p:nvPr/>
            </p:nvSpPr>
            <p:spPr>
              <a:xfrm>
                <a:off x="3555664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6"/>
              <p:cNvSpPr/>
              <p:nvPr/>
            </p:nvSpPr>
            <p:spPr>
              <a:xfrm>
                <a:off x="4319682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0" name="Google Shape;270;p6"/>
            <p:cNvSpPr/>
            <p:nvPr/>
          </p:nvSpPr>
          <p:spPr>
            <a:xfrm rot="-5400000">
              <a:off x="9985720" y="636992"/>
              <a:ext cx="201600" cy="28002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8462776" y="1934724"/>
              <a:ext cx="217500" cy="4329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11487475" y="1930000"/>
              <a:ext cx="240300" cy="4329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 flipH="1">
              <a:off x="8941466" y="2356814"/>
              <a:ext cx="206415" cy="3493610"/>
            </a:xfrm>
            <a:custGeom>
              <a:avLst/>
              <a:gdLst/>
              <a:ahLst/>
              <a:cxnLst/>
              <a:rect l="l" t="t" r="r" b="b"/>
              <a:pathLst>
                <a:path w="310398" h="4990871" extrusionOk="0">
                  <a:moveTo>
                    <a:pt x="298286" y="0"/>
                  </a:moveTo>
                  <a:lnTo>
                    <a:pt x="19219" y="538113"/>
                  </a:lnTo>
                  <a:cubicBezTo>
                    <a:pt x="15182" y="2187263"/>
                    <a:pt x="4037" y="2924271"/>
                    <a:pt x="0" y="4573421"/>
                  </a:cubicBezTo>
                  <a:lnTo>
                    <a:pt x="310398" y="4990871"/>
                  </a:lnTo>
                  <a:cubicBezTo>
                    <a:pt x="306361" y="3327247"/>
                    <a:pt x="302323" y="1663624"/>
                    <a:pt x="298286" y="0"/>
                  </a:cubicBezTo>
                  <a:close/>
                </a:path>
              </a:pathLst>
            </a:custGeom>
            <a:gradFill>
              <a:gsLst>
                <a:gs pos="0">
                  <a:srgbClr val="757070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BFBFBF"/>
                </a:gs>
                <a:gs pos="100000">
                  <a:srgbClr val="757070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11042869" y="2338703"/>
              <a:ext cx="194277" cy="3493610"/>
            </a:xfrm>
            <a:custGeom>
              <a:avLst/>
              <a:gdLst/>
              <a:ahLst/>
              <a:cxnLst/>
              <a:rect l="l" t="t" r="r" b="b"/>
              <a:pathLst>
                <a:path w="292146" h="4990871" extrusionOk="0">
                  <a:moveTo>
                    <a:pt x="280034" y="0"/>
                  </a:moveTo>
                  <a:lnTo>
                    <a:pt x="967" y="538113"/>
                  </a:lnTo>
                  <a:cubicBezTo>
                    <a:pt x="-3070" y="2187263"/>
                    <a:pt x="7109" y="3066160"/>
                    <a:pt x="3072" y="4715310"/>
                  </a:cubicBezTo>
                  <a:lnTo>
                    <a:pt x="292146" y="4990871"/>
                  </a:lnTo>
                  <a:cubicBezTo>
                    <a:pt x="288109" y="3327247"/>
                    <a:pt x="284071" y="1663624"/>
                    <a:pt x="280034" y="0"/>
                  </a:cubicBezTo>
                  <a:close/>
                </a:path>
              </a:pathLst>
            </a:custGeom>
            <a:gradFill>
              <a:gsLst>
                <a:gs pos="0">
                  <a:srgbClr val="757070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BFBFBF"/>
                </a:gs>
                <a:gs pos="100000">
                  <a:srgbClr val="757070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8954162" y="2364688"/>
              <a:ext cx="2267228" cy="368424"/>
            </a:xfrm>
            <a:custGeom>
              <a:avLst/>
              <a:gdLst/>
              <a:ahLst/>
              <a:cxnLst/>
              <a:rect l="l" t="t" r="r" b="b"/>
              <a:pathLst>
                <a:path w="2906702" h="472339" extrusionOk="0">
                  <a:moveTo>
                    <a:pt x="0" y="1"/>
                  </a:moveTo>
                  <a:lnTo>
                    <a:pt x="2906702" y="0"/>
                  </a:lnTo>
                  <a:lnTo>
                    <a:pt x="2670533" y="466284"/>
                  </a:lnTo>
                  <a:lnTo>
                    <a:pt x="224058" y="472339"/>
                  </a:ln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rgbClr val="AAABAD"/>
                </a:gs>
                <a:gs pos="20000">
                  <a:srgbClr val="AAABAD"/>
                </a:gs>
                <a:gs pos="100000">
                  <a:srgbClr val="3B3A4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8935262" y="5577607"/>
              <a:ext cx="2295567" cy="590424"/>
            </a:xfrm>
            <a:custGeom>
              <a:avLst/>
              <a:gdLst/>
              <a:ahLst/>
              <a:cxnLst/>
              <a:rect l="l" t="t" r="r" b="b"/>
              <a:pathLst>
                <a:path w="2943035" h="756954" extrusionOk="0">
                  <a:moveTo>
                    <a:pt x="254336" y="0"/>
                  </a:moveTo>
                  <a:lnTo>
                    <a:pt x="2718976" y="24223"/>
                  </a:lnTo>
                  <a:lnTo>
                    <a:pt x="2930924" y="278560"/>
                  </a:lnTo>
                  <a:lnTo>
                    <a:pt x="2943035" y="756954"/>
                  </a:lnTo>
                  <a:lnTo>
                    <a:pt x="0" y="720621"/>
                  </a:lnTo>
                  <a:cubicBezTo>
                    <a:pt x="2018" y="579323"/>
                    <a:pt x="4037" y="438025"/>
                    <a:pt x="6055" y="296727"/>
                  </a:cubicBezTo>
                  <a:lnTo>
                    <a:pt x="254336" y="0"/>
                  </a:lnTo>
                  <a:close/>
                </a:path>
              </a:pathLst>
            </a:custGeom>
            <a:gradFill>
              <a:gsLst>
                <a:gs pos="0">
                  <a:srgbClr val="AAABAD"/>
                </a:gs>
                <a:gs pos="20000">
                  <a:srgbClr val="AAABAD"/>
                </a:gs>
                <a:gs pos="58999">
                  <a:srgbClr val="818185"/>
                </a:gs>
                <a:gs pos="100000">
                  <a:srgbClr val="3B3A4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6"/>
            <p:cNvSpPr/>
            <p:nvPr/>
          </p:nvSpPr>
          <p:spPr>
            <a:xfrm rot="10800000">
              <a:off x="9955899" y="2284205"/>
              <a:ext cx="259800" cy="387600"/>
            </a:xfrm>
            <a:prstGeom prst="trapezoid">
              <a:avLst>
                <a:gd name="adj" fmla="val 25000"/>
              </a:avLst>
            </a:prstGeom>
            <a:solidFill>
              <a:srgbClr val="FFFFFF"/>
            </a:solidFill>
            <a:ln>
              <a:noFill/>
            </a:ln>
            <a:effectLst>
              <a:outerShdw blurRad="127000" sx="120000" sy="120000" algn="ctr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9268757" y="4572313"/>
              <a:ext cx="1665300" cy="84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CCCCC"/>
                </a:gs>
                <a:gs pos="25000">
                  <a:srgbClr val="666666"/>
                </a:gs>
                <a:gs pos="76000">
                  <a:srgbClr val="B7B7B7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1882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11250446" y="2137895"/>
              <a:ext cx="255946" cy="4153353"/>
            </a:xfrm>
            <a:custGeom>
              <a:avLst/>
              <a:gdLst/>
              <a:ahLst/>
              <a:cxnLst/>
              <a:rect l="l" t="t" r="r" b="b"/>
              <a:pathLst>
                <a:path w="328136" h="5324811" extrusionOk="0">
                  <a:moveTo>
                    <a:pt x="296725" y="0"/>
                  </a:moveTo>
                  <a:lnTo>
                    <a:pt x="12110" y="254336"/>
                  </a:lnTo>
                  <a:cubicBezTo>
                    <a:pt x="8073" y="1903486"/>
                    <a:pt x="4037" y="3552635"/>
                    <a:pt x="0" y="5201785"/>
                  </a:cubicBezTo>
                  <a:cubicBezTo>
                    <a:pt x="104964" y="5282527"/>
                    <a:pt x="223172" y="5244069"/>
                    <a:pt x="328136" y="5324811"/>
                  </a:cubicBezTo>
                  <a:cubicBezTo>
                    <a:pt x="322080" y="3510141"/>
                    <a:pt x="302781" y="1814670"/>
                    <a:pt x="296725" y="0"/>
                  </a:cubicBez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6"/>
            <p:cNvSpPr/>
            <p:nvPr/>
          </p:nvSpPr>
          <p:spPr>
            <a:xfrm flipH="1">
              <a:off x="8670651" y="2133958"/>
              <a:ext cx="251224" cy="4141834"/>
            </a:xfrm>
            <a:custGeom>
              <a:avLst/>
              <a:gdLst/>
              <a:ahLst/>
              <a:cxnLst/>
              <a:rect l="l" t="t" r="r" b="b"/>
              <a:pathLst>
                <a:path w="322082" h="5310044" extrusionOk="0">
                  <a:moveTo>
                    <a:pt x="296725" y="0"/>
                  </a:moveTo>
                  <a:lnTo>
                    <a:pt x="12110" y="254336"/>
                  </a:lnTo>
                  <a:cubicBezTo>
                    <a:pt x="8073" y="1903486"/>
                    <a:pt x="4037" y="3552635"/>
                    <a:pt x="0" y="5201785"/>
                  </a:cubicBezTo>
                  <a:lnTo>
                    <a:pt x="322082" y="5310044"/>
                  </a:lnTo>
                  <a:cubicBezTo>
                    <a:pt x="315837" y="3546652"/>
                    <a:pt x="302970" y="1763392"/>
                    <a:pt x="296725" y="0"/>
                  </a:cubicBez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8694296" y="2133167"/>
              <a:ext cx="2796247" cy="217276"/>
            </a:xfrm>
            <a:custGeom>
              <a:avLst/>
              <a:gdLst/>
              <a:ahLst/>
              <a:cxnLst/>
              <a:rect l="l" t="t" r="r" b="b"/>
              <a:pathLst>
                <a:path w="3584932" h="278559" extrusionOk="0">
                  <a:moveTo>
                    <a:pt x="0" y="12112"/>
                  </a:moveTo>
                  <a:lnTo>
                    <a:pt x="3584932" y="0"/>
                  </a:lnTo>
                  <a:lnTo>
                    <a:pt x="3300317" y="278559"/>
                  </a:lnTo>
                  <a:lnTo>
                    <a:pt x="278558" y="272504"/>
                  </a:lnTo>
                  <a:lnTo>
                    <a:pt x="0" y="12112"/>
                  </a:ln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ond Floor">
  <p:cSld name="CUSTOM_2">
    <p:bg>
      <p:bgPr>
        <a:solidFill>
          <a:srgbClr val="F3F3F3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7"/>
          <p:cNvSpPr/>
          <p:nvPr/>
        </p:nvSpPr>
        <p:spPr>
          <a:xfrm>
            <a:off x="8467" y="4936067"/>
            <a:ext cx="12192000" cy="19281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4" name="Google Shape;284;p7"/>
          <p:cNvGrpSpPr/>
          <p:nvPr/>
        </p:nvGrpSpPr>
        <p:grpSpPr>
          <a:xfrm>
            <a:off x="-2844" y="5104339"/>
            <a:ext cx="12209801" cy="1767606"/>
            <a:chOff x="-2845" y="4143168"/>
            <a:chExt cx="12209801" cy="2822299"/>
          </a:xfrm>
        </p:grpSpPr>
        <p:sp>
          <p:nvSpPr>
            <p:cNvPr id="285" name="Google Shape;285;p7"/>
            <p:cNvSpPr/>
            <p:nvPr/>
          </p:nvSpPr>
          <p:spPr>
            <a:xfrm>
              <a:off x="-1" y="4765780"/>
              <a:ext cx="7848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-1" y="5214907"/>
              <a:ext cx="7992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0" y="5894147"/>
              <a:ext cx="12204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0" y="6755056"/>
              <a:ext cx="12204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 rot="5400000">
              <a:off x="1518135" y="5655768"/>
              <a:ext cx="2448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 rot="4612175">
              <a:off x="2348808" y="5612253"/>
              <a:ext cx="2628008" cy="36022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 rot="3975548">
              <a:off x="3320467" y="5632308"/>
              <a:ext cx="2771977" cy="36005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 rot="3290564">
              <a:off x="4068831" y="5593878"/>
              <a:ext cx="3204111" cy="35956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 rot="2565478">
              <a:off x="5314401" y="5723046"/>
              <a:ext cx="3459552" cy="35881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 rot="-4612062" flipH="1">
              <a:off x="421610" y="5648387"/>
              <a:ext cx="2591986" cy="36022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 rot="-3975617" flipH="1">
              <a:off x="-656211" y="5516415"/>
              <a:ext cx="3023978" cy="36005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 rot="-3289836" flipH="1">
              <a:off x="-217043" y="4885900"/>
              <a:ext cx="1079695" cy="35956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 rot="2043353">
              <a:off x="6148511" y="5601246"/>
              <a:ext cx="4756596" cy="35044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 rot="1173448">
              <a:off x="8495078" y="5748164"/>
              <a:ext cx="3815957" cy="35961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9" name="Google Shape;299;p7"/>
          <p:cNvSpPr/>
          <p:nvPr/>
        </p:nvSpPr>
        <p:spPr>
          <a:xfrm>
            <a:off x="-1" y="870474"/>
            <a:ext cx="8060400" cy="455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7"/>
          <p:cNvSpPr/>
          <p:nvPr/>
        </p:nvSpPr>
        <p:spPr>
          <a:xfrm>
            <a:off x="8238066" y="0"/>
            <a:ext cx="3966000" cy="620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1" name="Google Shape;301;p7"/>
          <p:cNvGrpSpPr/>
          <p:nvPr/>
        </p:nvGrpSpPr>
        <p:grpSpPr>
          <a:xfrm>
            <a:off x="11909201" y="3546152"/>
            <a:ext cx="223218" cy="509635"/>
            <a:chOff x="6765330" y="1884432"/>
            <a:chExt cx="773988" cy="1767112"/>
          </a:xfrm>
        </p:grpSpPr>
        <p:sp>
          <p:nvSpPr>
            <p:cNvPr id="302" name="Google Shape;302;p7"/>
            <p:cNvSpPr/>
            <p:nvPr/>
          </p:nvSpPr>
          <p:spPr>
            <a:xfrm rot="-5400000">
              <a:off x="6268680" y="2381082"/>
              <a:ext cx="1755000" cy="761700"/>
            </a:xfrm>
            <a:prstGeom prst="roundRect">
              <a:avLst>
                <a:gd name="adj" fmla="val 16667"/>
              </a:avLst>
            </a:prstGeom>
            <a:solidFill>
              <a:srgbClr val="757070"/>
            </a:solidFill>
            <a:ln>
              <a:noFill/>
            </a:ln>
            <a:effectLst>
              <a:outerShdw blurRad="254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 rot="-5400000">
              <a:off x="6292517" y="2404744"/>
              <a:ext cx="1740300" cy="753300"/>
            </a:xfrm>
            <a:prstGeom prst="roundRect">
              <a:avLst>
                <a:gd name="adj" fmla="val 13997"/>
              </a:avLst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4" name="Google Shape;304;p7"/>
            <p:cNvGrpSpPr/>
            <p:nvPr/>
          </p:nvGrpSpPr>
          <p:grpSpPr>
            <a:xfrm>
              <a:off x="6898397" y="2119470"/>
              <a:ext cx="502500" cy="502500"/>
              <a:chOff x="9407860" y="962845"/>
              <a:chExt cx="502500" cy="502500"/>
            </a:xfrm>
          </p:grpSpPr>
          <p:sp>
            <p:nvSpPr>
              <p:cNvPr id="305" name="Google Shape;305;p7"/>
              <p:cNvSpPr/>
              <p:nvPr/>
            </p:nvSpPr>
            <p:spPr>
              <a:xfrm rot="5400000">
                <a:off x="9407860" y="962845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7"/>
              <p:cNvSpPr/>
              <p:nvPr/>
            </p:nvSpPr>
            <p:spPr>
              <a:xfrm rot="5400000">
                <a:off x="9450251" y="1005353"/>
                <a:ext cx="417600" cy="417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7"/>
              <p:cNvSpPr/>
              <p:nvPr/>
            </p:nvSpPr>
            <p:spPr>
              <a:xfrm rot="5400000">
                <a:off x="9497051" y="1052153"/>
                <a:ext cx="324000" cy="324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7"/>
              <p:cNvSpPr/>
              <p:nvPr/>
            </p:nvSpPr>
            <p:spPr>
              <a:xfrm>
                <a:off x="9550050" y="1115112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9" name="Google Shape;309;p7"/>
            <p:cNvGrpSpPr/>
            <p:nvPr/>
          </p:nvGrpSpPr>
          <p:grpSpPr>
            <a:xfrm>
              <a:off x="6898397" y="2889543"/>
              <a:ext cx="502500" cy="502500"/>
              <a:chOff x="9433273" y="1666306"/>
              <a:chExt cx="502500" cy="502500"/>
            </a:xfrm>
          </p:grpSpPr>
          <p:sp>
            <p:nvSpPr>
              <p:cNvPr id="310" name="Google Shape;310;p7"/>
              <p:cNvSpPr/>
              <p:nvPr/>
            </p:nvSpPr>
            <p:spPr>
              <a:xfrm rot="5400000">
                <a:off x="9433273" y="1666306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7"/>
              <p:cNvSpPr/>
              <p:nvPr/>
            </p:nvSpPr>
            <p:spPr>
              <a:xfrm rot="5400000">
                <a:off x="9476020" y="1709059"/>
                <a:ext cx="417000" cy="417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7"/>
              <p:cNvSpPr/>
              <p:nvPr/>
            </p:nvSpPr>
            <p:spPr>
              <a:xfrm rot="10800000" flipH="1">
                <a:off x="9581015" y="1848339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13" name="Google Shape;313;p7"/>
          <p:cNvSpPr/>
          <p:nvPr/>
        </p:nvSpPr>
        <p:spPr>
          <a:xfrm>
            <a:off x="-1" y="870474"/>
            <a:ext cx="8060400" cy="4553700"/>
          </a:xfrm>
          <a:prstGeom prst="rect">
            <a:avLst/>
          </a:prstGeom>
          <a:solidFill>
            <a:srgbClr val="000000">
              <a:alpha val="43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4" name="Google Shape;314;p7"/>
          <p:cNvGrpSpPr/>
          <p:nvPr/>
        </p:nvGrpSpPr>
        <p:grpSpPr>
          <a:xfrm>
            <a:off x="895750" y="1652324"/>
            <a:ext cx="2218747" cy="3816955"/>
            <a:chOff x="823561" y="1566498"/>
            <a:chExt cx="2218747" cy="3816955"/>
          </a:xfrm>
        </p:grpSpPr>
        <p:sp>
          <p:nvSpPr>
            <p:cNvPr id="315" name="Google Shape;315;p7"/>
            <p:cNvSpPr/>
            <p:nvPr/>
          </p:nvSpPr>
          <p:spPr>
            <a:xfrm>
              <a:off x="823561" y="1750074"/>
              <a:ext cx="2141100" cy="3606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7"/>
            <p:cNvSpPr/>
            <p:nvPr/>
          </p:nvSpPr>
          <p:spPr>
            <a:xfrm rot="-5400000">
              <a:off x="24461" y="2365606"/>
              <a:ext cx="3816955" cy="2218739"/>
            </a:xfrm>
            <a:custGeom>
              <a:avLst/>
              <a:gdLst/>
              <a:ahLst/>
              <a:cxnLst/>
              <a:rect l="l" t="t" r="r" b="b"/>
              <a:pathLst>
                <a:path w="3816955" h="2218739" extrusionOk="0">
                  <a:moveTo>
                    <a:pt x="3816955" y="0"/>
                  </a:moveTo>
                  <a:lnTo>
                    <a:pt x="3816955" y="180000"/>
                  </a:lnTo>
                  <a:lnTo>
                    <a:pt x="3809199" y="180000"/>
                  </a:lnTo>
                  <a:cubicBezTo>
                    <a:pt x="3809199" y="799580"/>
                    <a:pt x="3809197" y="1419159"/>
                    <a:pt x="3809197" y="2038739"/>
                  </a:cubicBezTo>
                  <a:lnTo>
                    <a:pt x="3802932" y="2218739"/>
                  </a:lnTo>
                  <a:lnTo>
                    <a:pt x="4141" y="2218739"/>
                  </a:lnTo>
                  <a:lnTo>
                    <a:pt x="4141" y="2038739"/>
                  </a:lnTo>
                  <a:lnTo>
                    <a:pt x="3630248" y="2038739"/>
                  </a:lnTo>
                  <a:lnTo>
                    <a:pt x="3630248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7" name="Google Shape;317;p7"/>
            <p:cNvGrpSpPr/>
            <p:nvPr/>
          </p:nvGrpSpPr>
          <p:grpSpPr>
            <a:xfrm>
              <a:off x="1113044" y="3457312"/>
              <a:ext cx="282852" cy="425374"/>
              <a:chOff x="5848350" y="3057525"/>
              <a:chExt cx="491489" cy="739139"/>
            </a:xfrm>
          </p:grpSpPr>
          <p:sp>
            <p:nvSpPr>
              <p:cNvPr id="318" name="Google Shape;318;p7"/>
              <p:cNvSpPr/>
              <p:nvPr/>
            </p:nvSpPr>
            <p:spPr>
              <a:xfrm>
                <a:off x="5848350" y="3057525"/>
                <a:ext cx="165734" cy="739139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739139" extrusionOk="0">
                    <a:moveTo>
                      <a:pt x="82868" y="0"/>
                    </a:moveTo>
                    <a:lnTo>
                      <a:pt x="82868" y="0"/>
                    </a:lnTo>
                    <a:cubicBezTo>
                      <a:pt x="128588" y="0"/>
                      <a:pt x="165735" y="37148"/>
                      <a:pt x="165735" y="82868"/>
                    </a:cubicBezTo>
                    <a:lnTo>
                      <a:pt x="165735" y="656273"/>
                    </a:lnTo>
                    <a:cubicBezTo>
                      <a:pt x="165735" y="701993"/>
                      <a:pt x="128588" y="739140"/>
                      <a:pt x="82868" y="739140"/>
                    </a:cubicBezTo>
                    <a:lnTo>
                      <a:pt x="82868" y="739140"/>
                    </a:lnTo>
                    <a:cubicBezTo>
                      <a:pt x="37148" y="739140"/>
                      <a:pt x="0" y="701993"/>
                      <a:pt x="0" y="656273"/>
                    </a:cubicBezTo>
                    <a:lnTo>
                      <a:pt x="0" y="82868"/>
                    </a:lnTo>
                    <a:cubicBezTo>
                      <a:pt x="0" y="37148"/>
                      <a:pt x="37148" y="0"/>
                      <a:pt x="82868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7"/>
              <p:cNvSpPr/>
              <p:nvPr/>
            </p:nvSpPr>
            <p:spPr>
              <a:xfrm>
                <a:off x="5886450" y="3529012"/>
                <a:ext cx="8953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71450" extrusionOk="0">
                    <a:moveTo>
                      <a:pt x="44768" y="0"/>
                    </a:moveTo>
                    <a:cubicBezTo>
                      <a:pt x="69533" y="0"/>
                      <a:pt x="89535" y="20002"/>
                      <a:pt x="89535" y="44768"/>
                    </a:cubicBezTo>
                    <a:cubicBezTo>
                      <a:pt x="89535" y="63818"/>
                      <a:pt x="77153" y="80963"/>
                      <a:pt x="60008" y="86677"/>
                    </a:cubicBezTo>
                    <a:lnTo>
                      <a:pt x="63818" y="100965"/>
                    </a:lnTo>
                    <a:lnTo>
                      <a:pt x="82868" y="171450"/>
                    </a:lnTo>
                    <a:lnTo>
                      <a:pt x="44768" y="171450"/>
                    </a:lnTo>
                    <a:lnTo>
                      <a:pt x="6667" y="171450"/>
                    </a:lnTo>
                    <a:lnTo>
                      <a:pt x="25717" y="100965"/>
                    </a:lnTo>
                    <a:lnTo>
                      <a:pt x="29528" y="86677"/>
                    </a:lnTo>
                    <a:cubicBezTo>
                      <a:pt x="12383" y="80010"/>
                      <a:pt x="0" y="63818"/>
                      <a:pt x="0" y="44768"/>
                    </a:cubicBezTo>
                    <a:cubicBezTo>
                      <a:pt x="0" y="20002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7"/>
              <p:cNvSpPr/>
              <p:nvPr/>
            </p:nvSpPr>
            <p:spPr>
              <a:xfrm>
                <a:off x="5886450" y="3181350"/>
                <a:ext cx="453389" cy="99059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99059" extrusionOk="0">
                    <a:moveTo>
                      <a:pt x="48578" y="0"/>
                    </a:moveTo>
                    <a:lnTo>
                      <a:pt x="403860" y="0"/>
                    </a:lnTo>
                    <a:cubicBezTo>
                      <a:pt x="430530" y="0"/>
                      <a:pt x="453390" y="21908"/>
                      <a:pt x="453390" y="49530"/>
                    </a:cubicBezTo>
                    <a:lnTo>
                      <a:pt x="453390" y="49530"/>
                    </a:lnTo>
                    <a:cubicBezTo>
                      <a:pt x="453390" y="76200"/>
                      <a:pt x="431483" y="99060"/>
                      <a:pt x="403860" y="99060"/>
                    </a:cubicBezTo>
                    <a:lnTo>
                      <a:pt x="48578" y="99060"/>
                    </a:lnTo>
                    <a:cubicBezTo>
                      <a:pt x="21908" y="99060"/>
                      <a:pt x="0" y="76200"/>
                      <a:pt x="0" y="49530"/>
                    </a:cubicBezTo>
                    <a:lnTo>
                      <a:pt x="0" y="49530"/>
                    </a:lnTo>
                    <a:cubicBezTo>
                      <a:pt x="0" y="22860"/>
                      <a:pt x="21908" y="0"/>
                      <a:pt x="48578" y="0"/>
                    </a:cubicBez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1" name="Google Shape;321;p7"/>
          <p:cNvGrpSpPr/>
          <p:nvPr/>
        </p:nvGrpSpPr>
        <p:grpSpPr>
          <a:xfrm>
            <a:off x="4264949" y="1655819"/>
            <a:ext cx="2218739" cy="3816955"/>
            <a:chOff x="4197564" y="1579619"/>
            <a:chExt cx="2218739" cy="3816955"/>
          </a:xfrm>
        </p:grpSpPr>
        <p:sp>
          <p:nvSpPr>
            <p:cNvPr id="322" name="Google Shape;322;p7"/>
            <p:cNvSpPr/>
            <p:nvPr/>
          </p:nvSpPr>
          <p:spPr>
            <a:xfrm>
              <a:off x="4316290" y="1763200"/>
              <a:ext cx="1966500" cy="3606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7"/>
            <p:cNvSpPr/>
            <p:nvPr/>
          </p:nvSpPr>
          <p:spPr>
            <a:xfrm rot="-5400000">
              <a:off x="3398456" y="2378727"/>
              <a:ext cx="3816955" cy="2218739"/>
            </a:xfrm>
            <a:custGeom>
              <a:avLst/>
              <a:gdLst/>
              <a:ahLst/>
              <a:cxnLst/>
              <a:rect l="l" t="t" r="r" b="b"/>
              <a:pathLst>
                <a:path w="3816955" h="2218739" extrusionOk="0">
                  <a:moveTo>
                    <a:pt x="3816955" y="0"/>
                  </a:moveTo>
                  <a:lnTo>
                    <a:pt x="3816955" y="180000"/>
                  </a:lnTo>
                  <a:lnTo>
                    <a:pt x="3809199" y="180000"/>
                  </a:lnTo>
                  <a:cubicBezTo>
                    <a:pt x="3809199" y="799580"/>
                    <a:pt x="3809197" y="1419159"/>
                    <a:pt x="3809197" y="2038739"/>
                  </a:cubicBezTo>
                  <a:lnTo>
                    <a:pt x="3802932" y="2218739"/>
                  </a:lnTo>
                  <a:lnTo>
                    <a:pt x="4141" y="2218739"/>
                  </a:lnTo>
                  <a:lnTo>
                    <a:pt x="4141" y="2038739"/>
                  </a:lnTo>
                  <a:lnTo>
                    <a:pt x="3630248" y="2038739"/>
                  </a:lnTo>
                  <a:lnTo>
                    <a:pt x="3630248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4" name="Google Shape;324;p7"/>
            <p:cNvGrpSpPr/>
            <p:nvPr/>
          </p:nvGrpSpPr>
          <p:grpSpPr>
            <a:xfrm>
              <a:off x="4487039" y="3470433"/>
              <a:ext cx="282852" cy="425374"/>
              <a:chOff x="5848350" y="3057525"/>
              <a:chExt cx="491489" cy="739139"/>
            </a:xfrm>
          </p:grpSpPr>
          <p:sp>
            <p:nvSpPr>
              <p:cNvPr id="325" name="Google Shape;325;p7"/>
              <p:cNvSpPr/>
              <p:nvPr/>
            </p:nvSpPr>
            <p:spPr>
              <a:xfrm>
                <a:off x="5848350" y="3057525"/>
                <a:ext cx="165734" cy="739139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739139" extrusionOk="0">
                    <a:moveTo>
                      <a:pt x="82868" y="0"/>
                    </a:moveTo>
                    <a:lnTo>
                      <a:pt x="82868" y="0"/>
                    </a:lnTo>
                    <a:cubicBezTo>
                      <a:pt x="128588" y="0"/>
                      <a:pt x="165735" y="37148"/>
                      <a:pt x="165735" y="82868"/>
                    </a:cubicBezTo>
                    <a:lnTo>
                      <a:pt x="165735" y="656273"/>
                    </a:lnTo>
                    <a:cubicBezTo>
                      <a:pt x="165735" y="701993"/>
                      <a:pt x="128588" y="739140"/>
                      <a:pt x="82868" y="739140"/>
                    </a:cubicBezTo>
                    <a:lnTo>
                      <a:pt x="82868" y="739140"/>
                    </a:lnTo>
                    <a:cubicBezTo>
                      <a:pt x="37148" y="739140"/>
                      <a:pt x="0" y="701993"/>
                      <a:pt x="0" y="656273"/>
                    </a:cubicBezTo>
                    <a:lnTo>
                      <a:pt x="0" y="82868"/>
                    </a:lnTo>
                    <a:cubicBezTo>
                      <a:pt x="0" y="37148"/>
                      <a:pt x="37148" y="0"/>
                      <a:pt x="82868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7"/>
              <p:cNvSpPr/>
              <p:nvPr/>
            </p:nvSpPr>
            <p:spPr>
              <a:xfrm>
                <a:off x="5886450" y="3529012"/>
                <a:ext cx="8953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71450" extrusionOk="0">
                    <a:moveTo>
                      <a:pt x="44768" y="0"/>
                    </a:moveTo>
                    <a:cubicBezTo>
                      <a:pt x="69533" y="0"/>
                      <a:pt x="89535" y="20002"/>
                      <a:pt x="89535" y="44768"/>
                    </a:cubicBezTo>
                    <a:cubicBezTo>
                      <a:pt x="89535" y="63818"/>
                      <a:pt x="77153" y="80963"/>
                      <a:pt x="60008" y="86677"/>
                    </a:cubicBezTo>
                    <a:lnTo>
                      <a:pt x="63818" y="100965"/>
                    </a:lnTo>
                    <a:lnTo>
                      <a:pt x="82868" y="171450"/>
                    </a:lnTo>
                    <a:lnTo>
                      <a:pt x="44768" y="171450"/>
                    </a:lnTo>
                    <a:lnTo>
                      <a:pt x="6667" y="171450"/>
                    </a:lnTo>
                    <a:lnTo>
                      <a:pt x="25717" y="100965"/>
                    </a:lnTo>
                    <a:lnTo>
                      <a:pt x="29528" y="86677"/>
                    </a:lnTo>
                    <a:cubicBezTo>
                      <a:pt x="12383" y="80010"/>
                      <a:pt x="0" y="63818"/>
                      <a:pt x="0" y="44768"/>
                    </a:cubicBezTo>
                    <a:cubicBezTo>
                      <a:pt x="0" y="20002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7"/>
              <p:cNvSpPr/>
              <p:nvPr/>
            </p:nvSpPr>
            <p:spPr>
              <a:xfrm>
                <a:off x="5886450" y="3181350"/>
                <a:ext cx="453389" cy="99059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99059" extrusionOk="0">
                    <a:moveTo>
                      <a:pt x="48578" y="0"/>
                    </a:moveTo>
                    <a:lnTo>
                      <a:pt x="403860" y="0"/>
                    </a:lnTo>
                    <a:cubicBezTo>
                      <a:pt x="430530" y="0"/>
                      <a:pt x="453390" y="21908"/>
                      <a:pt x="453390" y="49530"/>
                    </a:cubicBezTo>
                    <a:lnTo>
                      <a:pt x="453390" y="49530"/>
                    </a:lnTo>
                    <a:cubicBezTo>
                      <a:pt x="453390" y="76200"/>
                      <a:pt x="431483" y="99060"/>
                      <a:pt x="403860" y="99060"/>
                    </a:cubicBezTo>
                    <a:lnTo>
                      <a:pt x="48578" y="99060"/>
                    </a:lnTo>
                    <a:cubicBezTo>
                      <a:pt x="21908" y="99060"/>
                      <a:pt x="0" y="76200"/>
                      <a:pt x="0" y="49530"/>
                    </a:cubicBezTo>
                    <a:lnTo>
                      <a:pt x="0" y="49530"/>
                    </a:lnTo>
                    <a:cubicBezTo>
                      <a:pt x="0" y="22860"/>
                      <a:pt x="21908" y="0"/>
                      <a:pt x="48578" y="0"/>
                    </a:cubicBez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8" name="Google Shape;328;p7"/>
          <p:cNvGrpSpPr/>
          <p:nvPr/>
        </p:nvGrpSpPr>
        <p:grpSpPr>
          <a:xfrm>
            <a:off x="1494567" y="2118434"/>
            <a:ext cx="1006723" cy="1000635"/>
            <a:chOff x="2844616" y="1554494"/>
            <a:chExt cx="1453332" cy="1444543"/>
          </a:xfrm>
        </p:grpSpPr>
        <p:sp>
          <p:nvSpPr>
            <p:cNvPr id="329" name="Google Shape;329;p7"/>
            <p:cNvSpPr/>
            <p:nvPr/>
          </p:nvSpPr>
          <p:spPr>
            <a:xfrm>
              <a:off x="2844616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7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7"/>
            <p:cNvSpPr/>
            <p:nvPr/>
          </p:nvSpPr>
          <p:spPr>
            <a:xfrm rot="-5400000">
              <a:off x="4179902" y="1591939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7"/>
            <p:cNvSpPr/>
            <p:nvPr/>
          </p:nvSpPr>
          <p:spPr>
            <a:xfrm rot="-5400000">
              <a:off x="4186624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7"/>
            <p:cNvSpPr/>
            <p:nvPr/>
          </p:nvSpPr>
          <p:spPr>
            <a:xfrm rot="-5400000">
              <a:off x="2898540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7"/>
            <p:cNvSpPr/>
            <p:nvPr/>
          </p:nvSpPr>
          <p:spPr>
            <a:xfrm rot="5400000" flipH="1">
              <a:off x="3527006" y="222706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7"/>
            <p:cNvSpPr txBox="1"/>
            <p:nvPr/>
          </p:nvSpPr>
          <p:spPr>
            <a:xfrm>
              <a:off x="2937928" y="1954954"/>
              <a:ext cx="12921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2.1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TITLE ONE</a:t>
              </a:r>
              <a:endParaRPr sz="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7" name="Google Shape;337;p7"/>
          <p:cNvGrpSpPr/>
          <p:nvPr/>
        </p:nvGrpSpPr>
        <p:grpSpPr>
          <a:xfrm>
            <a:off x="4879924" y="2116830"/>
            <a:ext cx="1012673" cy="1000635"/>
            <a:chOff x="2836027" y="1554494"/>
            <a:chExt cx="1461921" cy="1444543"/>
          </a:xfrm>
        </p:grpSpPr>
        <p:sp>
          <p:nvSpPr>
            <p:cNvPr id="338" name="Google Shape;338;p7"/>
            <p:cNvSpPr/>
            <p:nvPr/>
          </p:nvSpPr>
          <p:spPr>
            <a:xfrm>
              <a:off x="2844616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7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7"/>
            <p:cNvSpPr/>
            <p:nvPr/>
          </p:nvSpPr>
          <p:spPr>
            <a:xfrm rot="-5400000">
              <a:off x="4179902" y="1591939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7"/>
            <p:cNvSpPr/>
            <p:nvPr/>
          </p:nvSpPr>
          <p:spPr>
            <a:xfrm rot="-5400000">
              <a:off x="4186624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7"/>
            <p:cNvSpPr/>
            <p:nvPr/>
          </p:nvSpPr>
          <p:spPr>
            <a:xfrm rot="-5400000">
              <a:off x="2898540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7"/>
            <p:cNvSpPr/>
            <p:nvPr/>
          </p:nvSpPr>
          <p:spPr>
            <a:xfrm rot="5400000" flipH="1">
              <a:off x="3527006" y="222706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7"/>
            <p:cNvSpPr txBox="1"/>
            <p:nvPr/>
          </p:nvSpPr>
          <p:spPr>
            <a:xfrm>
              <a:off x="2836027" y="1920214"/>
              <a:ext cx="14241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2.2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TITLE TWO</a:t>
              </a:r>
              <a:endParaRPr sz="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46" name="Google Shape;346;p7"/>
          <p:cNvGrpSpPr/>
          <p:nvPr/>
        </p:nvGrpSpPr>
        <p:grpSpPr>
          <a:xfrm>
            <a:off x="8462776" y="1930000"/>
            <a:ext cx="3264999" cy="4361248"/>
            <a:chOff x="8462776" y="1930000"/>
            <a:chExt cx="3264999" cy="4361248"/>
          </a:xfrm>
        </p:grpSpPr>
        <p:sp>
          <p:nvSpPr>
            <p:cNvPr id="347" name="Google Shape;347;p7"/>
            <p:cNvSpPr/>
            <p:nvPr/>
          </p:nvSpPr>
          <p:spPr>
            <a:xfrm>
              <a:off x="8902188" y="2336182"/>
              <a:ext cx="2357100" cy="3864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F7F7F7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8" name="Google Shape;348;p7"/>
            <p:cNvGrpSpPr/>
            <p:nvPr/>
          </p:nvGrpSpPr>
          <p:grpSpPr>
            <a:xfrm>
              <a:off x="9081625" y="2657531"/>
              <a:ext cx="2003204" cy="2938616"/>
              <a:chOff x="2791645" y="2143693"/>
              <a:chExt cx="2284937" cy="3669600"/>
            </a:xfrm>
          </p:grpSpPr>
          <p:sp>
            <p:nvSpPr>
              <p:cNvPr id="349" name="Google Shape;349;p7"/>
              <p:cNvSpPr/>
              <p:nvPr/>
            </p:nvSpPr>
            <p:spPr>
              <a:xfrm>
                <a:off x="2791645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3555664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7"/>
              <p:cNvSpPr/>
              <p:nvPr/>
            </p:nvSpPr>
            <p:spPr>
              <a:xfrm>
                <a:off x="4319682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2" name="Google Shape;352;p7"/>
            <p:cNvSpPr/>
            <p:nvPr/>
          </p:nvSpPr>
          <p:spPr>
            <a:xfrm rot="-5400000">
              <a:off x="9985720" y="636992"/>
              <a:ext cx="201600" cy="28002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8462776" y="1934724"/>
              <a:ext cx="217500" cy="4329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11487475" y="1930000"/>
              <a:ext cx="240300" cy="4329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7"/>
            <p:cNvSpPr/>
            <p:nvPr/>
          </p:nvSpPr>
          <p:spPr>
            <a:xfrm flipH="1">
              <a:off x="8941466" y="2356814"/>
              <a:ext cx="206415" cy="3493610"/>
            </a:xfrm>
            <a:custGeom>
              <a:avLst/>
              <a:gdLst/>
              <a:ahLst/>
              <a:cxnLst/>
              <a:rect l="l" t="t" r="r" b="b"/>
              <a:pathLst>
                <a:path w="310398" h="4990871" extrusionOk="0">
                  <a:moveTo>
                    <a:pt x="298286" y="0"/>
                  </a:moveTo>
                  <a:lnTo>
                    <a:pt x="19219" y="538113"/>
                  </a:lnTo>
                  <a:cubicBezTo>
                    <a:pt x="15182" y="2187263"/>
                    <a:pt x="4037" y="2924271"/>
                    <a:pt x="0" y="4573421"/>
                  </a:cubicBezTo>
                  <a:lnTo>
                    <a:pt x="310398" y="4990871"/>
                  </a:lnTo>
                  <a:cubicBezTo>
                    <a:pt x="306361" y="3327247"/>
                    <a:pt x="302323" y="1663624"/>
                    <a:pt x="298286" y="0"/>
                  </a:cubicBezTo>
                  <a:close/>
                </a:path>
              </a:pathLst>
            </a:custGeom>
            <a:gradFill>
              <a:gsLst>
                <a:gs pos="0">
                  <a:srgbClr val="757070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BFBFBF"/>
                </a:gs>
                <a:gs pos="100000">
                  <a:srgbClr val="757070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11042869" y="2338703"/>
              <a:ext cx="194277" cy="3493610"/>
            </a:xfrm>
            <a:custGeom>
              <a:avLst/>
              <a:gdLst/>
              <a:ahLst/>
              <a:cxnLst/>
              <a:rect l="l" t="t" r="r" b="b"/>
              <a:pathLst>
                <a:path w="292146" h="4990871" extrusionOk="0">
                  <a:moveTo>
                    <a:pt x="280034" y="0"/>
                  </a:moveTo>
                  <a:lnTo>
                    <a:pt x="967" y="538113"/>
                  </a:lnTo>
                  <a:cubicBezTo>
                    <a:pt x="-3070" y="2187263"/>
                    <a:pt x="7109" y="3066160"/>
                    <a:pt x="3072" y="4715310"/>
                  </a:cubicBezTo>
                  <a:lnTo>
                    <a:pt x="292146" y="4990871"/>
                  </a:lnTo>
                  <a:cubicBezTo>
                    <a:pt x="288109" y="3327247"/>
                    <a:pt x="284071" y="1663624"/>
                    <a:pt x="280034" y="0"/>
                  </a:cubicBezTo>
                  <a:close/>
                </a:path>
              </a:pathLst>
            </a:custGeom>
            <a:gradFill>
              <a:gsLst>
                <a:gs pos="0">
                  <a:srgbClr val="757070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BFBFBF"/>
                </a:gs>
                <a:gs pos="100000">
                  <a:srgbClr val="757070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8954162" y="2364688"/>
              <a:ext cx="2267228" cy="368424"/>
            </a:xfrm>
            <a:custGeom>
              <a:avLst/>
              <a:gdLst/>
              <a:ahLst/>
              <a:cxnLst/>
              <a:rect l="l" t="t" r="r" b="b"/>
              <a:pathLst>
                <a:path w="2906702" h="472339" extrusionOk="0">
                  <a:moveTo>
                    <a:pt x="0" y="1"/>
                  </a:moveTo>
                  <a:lnTo>
                    <a:pt x="2906702" y="0"/>
                  </a:lnTo>
                  <a:lnTo>
                    <a:pt x="2670533" y="466284"/>
                  </a:lnTo>
                  <a:lnTo>
                    <a:pt x="224058" y="472339"/>
                  </a:ln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rgbClr val="AAABAD"/>
                </a:gs>
                <a:gs pos="20000">
                  <a:srgbClr val="AAABAD"/>
                </a:gs>
                <a:gs pos="100000">
                  <a:srgbClr val="3B3A4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8935262" y="5577607"/>
              <a:ext cx="2295567" cy="590424"/>
            </a:xfrm>
            <a:custGeom>
              <a:avLst/>
              <a:gdLst/>
              <a:ahLst/>
              <a:cxnLst/>
              <a:rect l="l" t="t" r="r" b="b"/>
              <a:pathLst>
                <a:path w="2943035" h="756954" extrusionOk="0">
                  <a:moveTo>
                    <a:pt x="254336" y="0"/>
                  </a:moveTo>
                  <a:lnTo>
                    <a:pt x="2718976" y="24223"/>
                  </a:lnTo>
                  <a:lnTo>
                    <a:pt x="2930924" y="278560"/>
                  </a:lnTo>
                  <a:lnTo>
                    <a:pt x="2943035" y="756954"/>
                  </a:lnTo>
                  <a:lnTo>
                    <a:pt x="0" y="720621"/>
                  </a:lnTo>
                  <a:cubicBezTo>
                    <a:pt x="2018" y="579323"/>
                    <a:pt x="4037" y="438025"/>
                    <a:pt x="6055" y="296727"/>
                  </a:cubicBezTo>
                  <a:lnTo>
                    <a:pt x="254336" y="0"/>
                  </a:lnTo>
                  <a:close/>
                </a:path>
              </a:pathLst>
            </a:custGeom>
            <a:gradFill>
              <a:gsLst>
                <a:gs pos="0">
                  <a:srgbClr val="AAABAD"/>
                </a:gs>
                <a:gs pos="20000">
                  <a:srgbClr val="AAABAD"/>
                </a:gs>
                <a:gs pos="58999">
                  <a:srgbClr val="818185"/>
                </a:gs>
                <a:gs pos="100000">
                  <a:srgbClr val="3B3A4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7"/>
            <p:cNvSpPr/>
            <p:nvPr/>
          </p:nvSpPr>
          <p:spPr>
            <a:xfrm rot="10800000">
              <a:off x="9955899" y="2284205"/>
              <a:ext cx="259800" cy="387600"/>
            </a:xfrm>
            <a:prstGeom prst="trapezoid">
              <a:avLst>
                <a:gd name="adj" fmla="val 25000"/>
              </a:avLst>
            </a:prstGeom>
            <a:solidFill>
              <a:srgbClr val="FFFFFF"/>
            </a:solidFill>
            <a:ln>
              <a:noFill/>
            </a:ln>
            <a:effectLst>
              <a:outerShdw blurRad="127000" sx="120000" sy="120000" algn="ctr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9268757" y="4572313"/>
              <a:ext cx="1665300" cy="84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CCCCC"/>
                </a:gs>
                <a:gs pos="25000">
                  <a:srgbClr val="666666"/>
                </a:gs>
                <a:gs pos="76000">
                  <a:srgbClr val="B7B7B7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1882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11250446" y="2137895"/>
              <a:ext cx="255946" cy="4153353"/>
            </a:xfrm>
            <a:custGeom>
              <a:avLst/>
              <a:gdLst/>
              <a:ahLst/>
              <a:cxnLst/>
              <a:rect l="l" t="t" r="r" b="b"/>
              <a:pathLst>
                <a:path w="328136" h="5324811" extrusionOk="0">
                  <a:moveTo>
                    <a:pt x="296725" y="0"/>
                  </a:moveTo>
                  <a:lnTo>
                    <a:pt x="12110" y="254336"/>
                  </a:lnTo>
                  <a:cubicBezTo>
                    <a:pt x="8073" y="1903486"/>
                    <a:pt x="4037" y="3552635"/>
                    <a:pt x="0" y="5201785"/>
                  </a:cubicBezTo>
                  <a:cubicBezTo>
                    <a:pt x="104964" y="5282527"/>
                    <a:pt x="223172" y="5244069"/>
                    <a:pt x="328136" y="5324811"/>
                  </a:cubicBezTo>
                  <a:cubicBezTo>
                    <a:pt x="322080" y="3510141"/>
                    <a:pt x="302781" y="1814670"/>
                    <a:pt x="296725" y="0"/>
                  </a:cubicBez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7"/>
            <p:cNvSpPr/>
            <p:nvPr/>
          </p:nvSpPr>
          <p:spPr>
            <a:xfrm flipH="1">
              <a:off x="8670651" y="2133958"/>
              <a:ext cx="251224" cy="4141834"/>
            </a:xfrm>
            <a:custGeom>
              <a:avLst/>
              <a:gdLst/>
              <a:ahLst/>
              <a:cxnLst/>
              <a:rect l="l" t="t" r="r" b="b"/>
              <a:pathLst>
                <a:path w="322082" h="5310044" extrusionOk="0">
                  <a:moveTo>
                    <a:pt x="296725" y="0"/>
                  </a:moveTo>
                  <a:lnTo>
                    <a:pt x="12110" y="254336"/>
                  </a:lnTo>
                  <a:cubicBezTo>
                    <a:pt x="8073" y="1903486"/>
                    <a:pt x="4037" y="3552635"/>
                    <a:pt x="0" y="5201785"/>
                  </a:cubicBezTo>
                  <a:lnTo>
                    <a:pt x="322082" y="5310044"/>
                  </a:lnTo>
                  <a:cubicBezTo>
                    <a:pt x="315837" y="3546652"/>
                    <a:pt x="302970" y="1763392"/>
                    <a:pt x="296725" y="0"/>
                  </a:cubicBez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8694296" y="2133167"/>
              <a:ext cx="2796247" cy="217276"/>
            </a:xfrm>
            <a:custGeom>
              <a:avLst/>
              <a:gdLst/>
              <a:ahLst/>
              <a:cxnLst/>
              <a:rect l="l" t="t" r="r" b="b"/>
              <a:pathLst>
                <a:path w="3584932" h="278559" extrusionOk="0">
                  <a:moveTo>
                    <a:pt x="0" y="12112"/>
                  </a:moveTo>
                  <a:lnTo>
                    <a:pt x="3584932" y="0"/>
                  </a:lnTo>
                  <a:lnTo>
                    <a:pt x="3300317" y="278559"/>
                  </a:lnTo>
                  <a:lnTo>
                    <a:pt x="278558" y="272504"/>
                  </a:lnTo>
                  <a:lnTo>
                    <a:pt x="0" y="12112"/>
                  </a:ln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4" name="Google Shape;364;p7"/>
          <p:cNvGrpSpPr/>
          <p:nvPr/>
        </p:nvGrpSpPr>
        <p:grpSpPr>
          <a:xfrm>
            <a:off x="9591914" y="777314"/>
            <a:ext cx="1006723" cy="1000635"/>
            <a:chOff x="2844615" y="1554494"/>
            <a:chExt cx="1453332" cy="1444543"/>
          </a:xfrm>
        </p:grpSpPr>
        <p:sp>
          <p:nvSpPr>
            <p:cNvPr id="365" name="Google Shape;365;p7"/>
            <p:cNvSpPr/>
            <p:nvPr/>
          </p:nvSpPr>
          <p:spPr>
            <a:xfrm>
              <a:off x="2844615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7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7"/>
            <p:cNvSpPr/>
            <p:nvPr/>
          </p:nvSpPr>
          <p:spPr>
            <a:xfrm rot="-5400000">
              <a:off x="4179902" y="159193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7"/>
            <p:cNvSpPr/>
            <p:nvPr/>
          </p:nvSpPr>
          <p:spPr>
            <a:xfrm rot="-5400000">
              <a:off x="4186623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7"/>
            <p:cNvSpPr/>
            <p:nvPr/>
          </p:nvSpPr>
          <p:spPr>
            <a:xfrm rot="-5400000">
              <a:off x="2898541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7"/>
            <p:cNvSpPr/>
            <p:nvPr/>
          </p:nvSpPr>
          <p:spPr>
            <a:xfrm rot="5400000" flipH="1">
              <a:off x="3527005" y="2227063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7"/>
            <p:cNvSpPr txBox="1"/>
            <p:nvPr/>
          </p:nvSpPr>
          <p:spPr>
            <a:xfrm>
              <a:off x="3040531" y="1704847"/>
              <a:ext cx="1059000" cy="115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>
                  <a:latin typeface="Roboto"/>
                  <a:ea typeface="Roboto"/>
                  <a:cs typeface="Roboto"/>
                  <a:sym typeface="Roboto"/>
                </a:rPr>
                <a:t>2</a:t>
              </a:r>
              <a:r>
                <a:rPr lang="en" sz="28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FLOOR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73" name="Google Shape;373;p7"/>
          <p:cNvSpPr txBox="1"/>
          <p:nvPr/>
        </p:nvSpPr>
        <p:spPr>
          <a:xfrm rot="5400000">
            <a:off x="-679350" y="47507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74" name="Google Shape;374;p7"/>
          <p:cNvSpPr/>
          <p:nvPr/>
        </p:nvSpPr>
        <p:spPr>
          <a:xfrm>
            <a:off x="7612380" y="5292"/>
            <a:ext cx="659316" cy="6207021"/>
          </a:xfrm>
          <a:custGeom>
            <a:avLst/>
            <a:gdLst/>
            <a:ahLst/>
            <a:cxnLst/>
            <a:rect l="l" t="t" r="r" b="b"/>
            <a:pathLst>
              <a:path w="1968108" h="6207021" extrusionOk="0">
                <a:moveTo>
                  <a:pt x="1943885" y="0"/>
                </a:moveTo>
                <a:lnTo>
                  <a:pt x="15709" y="842722"/>
                </a:lnTo>
                <a:cubicBezTo>
                  <a:pt x="16538" y="2061592"/>
                  <a:pt x="-801" y="4158529"/>
                  <a:pt x="28" y="5377399"/>
                </a:cubicBezTo>
                <a:lnTo>
                  <a:pt x="1968108" y="6207021"/>
                </a:lnTo>
                <a:cubicBezTo>
                  <a:pt x="1962052" y="4420610"/>
                  <a:pt x="1949941" y="1786411"/>
                  <a:pt x="194388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7"/>
          <p:cNvSpPr/>
          <p:nvPr/>
        </p:nvSpPr>
        <p:spPr>
          <a:xfrm>
            <a:off x="7612380" y="5292"/>
            <a:ext cx="659316" cy="6207021"/>
          </a:xfrm>
          <a:custGeom>
            <a:avLst/>
            <a:gdLst/>
            <a:ahLst/>
            <a:cxnLst/>
            <a:rect l="l" t="t" r="r" b="b"/>
            <a:pathLst>
              <a:path w="1968108" h="6207021" extrusionOk="0">
                <a:moveTo>
                  <a:pt x="1943885" y="0"/>
                </a:moveTo>
                <a:lnTo>
                  <a:pt x="15709" y="842722"/>
                </a:lnTo>
                <a:cubicBezTo>
                  <a:pt x="16538" y="2061592"/>
                  <a:pt x="-801" y="4158529"/>
                  <a:pt x="28" y="5377399"/>
                </a:cubicBezTo>
                <a:lnTo>
                  <a:pt x="1968108" y="6207021"/>
                </a:lnTo>
                <a:cubicBezTo>
                  <a:pt x="1962052" y="4420610"/>
                  <a:pt x="1949941" y="1786411"/>
                  <a:pt x="1943885" y="0"/>
                </a:cubicBezTo>
                <a:close/>
              </a:path>
            </a:pathLst>
          </a:custGeom>
          <a:solidFill>
            <a:srgbClr val="000000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Third Floor">
  <p:cSld name="CUSTOM_3">
    <p:bg>
      <p:bgPr>
        <a:solidFill>
          <a:srgbClr val="F3F3F3"/>
        </a:solid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8"/>
          <p:cNvSpPr/>
          <p:nvPr/>
        </p:nvSpPr>
        <p:spPr>
          <a:xfrm>
            <a:off x="8467" y="4936067"/>
            <a:ext cx="12192000" cy="19281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8" name="Google Shape;378;p8"/>
          <p:cNvGrpSpPr/>
          <p:nvPr/>
        </p:nvGrpSpPr>
        <p:grpSpPr>
          <a:xfrm>
            <a:off x="-2844" y="5104339"/>
            <a:ext cx="12209801" cy="1767606"/>
            <a:chOff x="-2845" y="4143168"/>
            <a:chExt cx="12209801" cy="2822299"/>
          </a:xfrm>
        </p:grpSpPr>
        <p:sp>
          <p:nvSpPr>
            <p:cNvPr id="379" name="Google Shape;379;p8"/>
            <p:cNvSpPr/>
            <p:nvPr/>
          </p:nvSpPr>
          <p:spPr>
            <a:xfrm>
              <a:off x="-1" y="4765780"/>
              <a:ext cx="7848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-1" y="5214907"/>
              <a:ext cx="7992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0" y="5894147"/>
              <a:ext cx="12204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0" y="6755056"/>
              <a:ext cx="12204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8"/>
            <p:cNvSpPr/>
            <p:nvPr/>
          </p:nvSpPr>
          <p:spPr>
            <a:xfrm rot="5400000">
              <a:off x="1518135" y="5655768"/>
              <a:ext cx="2448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8"/>
            <p:cNvSpPr/>
            <p:nvPr/>
          </p:nvSpPr>
          <p:spPr>
            <a:xfrm rot="4612175">
              <a:off x="2348808" y="5612253"/>
              <a:ext cx="2628008" cy="36022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8"/>
            <p:cNvSpPr/>
            <p:nvPr/>
          </p:nvSpPr>
          <p:spPr>
            <a:xfrm rot="3975548">
              <a:off x="3320467" y="5632308"/>
              <a:ext cx="2771977" cy="36005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8"/>
            <p:cNvSpPr/>
            <p:nvPr/>
          </p:nvSpPr>
          <p:spPr>
            <a:xfrm rot="3290564">
              <a:off x="4068831" y="5593878"/>
              <a:ext cx="3204111" cy="35956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8"/>
            <p:cNvSpPr/>
            <p:nvPr/>
          </p:nvSpPr>
          <p:spPr>
            <a:xfrm rot="2565478">
              <a:off x="5314401" y="5723046"/>
              <a:ext cx="3459552" cy="35881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8"/>
            <p:cNvSpPr/>
            <p:nvPr/>
          </p:nvSpPr>
          <p:spPr>
            <a:xfrm rot="-4612062" flipH="1">
              <a:off x="421610" y="5648387"/>
              <a:ext cx="2591986" cy="36022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8"/>
            <p:cNvSpPr/>
            <p:nvPr/>
          </p:nvSpPr>
          <p:spPr>
            <a:xfrm rot="-3975617" flipH="1">
              <a:off x="-656211" y="5516415"/>
              <a:ext cx="3023978" cy="36005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8"/>
            <p:cNvSpPr/>
            <p:nvPr/>
          </p:nvSpPr>
          <p:spPr>
            <a:xfrm rot="-3289836" flipH="1">
              <a:off x="-217043" y="4885900"/>
              <a:ext cx="1079695" cy="35956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8"/>
            <p:cNvSpPr/>
            <p:nvPr/>
          </p:nvSpPr>
          <p:spPr>
            <a:xfrm rot="2043353">
              <a:off x="6148511" y="5601246"/>
              <a:ext cx="4756596" cy="35044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8"/>
            <p:cNvSpPr/>
            <p:nvPr/>
          </p:nvSpPr>
          <p:spPr>
            <a:xfrm rot="1173448">
              <a:off x="8495078" y="5748164"/>
              <a:ext cx="3815957" cy="35961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3" name="Google Shape;393;p8"/>
          <p:cNvSpPr/>
          <p:nvPr/>
        </p:nvSpPr>
        <p:spPr>
          <a:xfrm>
            <a:off x="-1" y="870474"/>
            <a:ext cx="8060400" cy="4553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8"/>
          <p:cNvSpPr/>
          <p:nvPr/>
        </p:nvSpPr>
        <p:spPr>
          <a:xfrm>
            <a:off x="8238066" y="0"/>
            <a:ext cx="3966000" cy="620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5" name="Google Shape;395;p8"/>
          <p:cNvGrpSpPr/>
          <p:nvPr/>
        </p:nvGrpSpPr>
        <p:grpSpPr>
          <a:xfrm>
            <a:off x="11909201" y="3546152"/>
            <a:ext cx="223218" cy="509635"/>
            <a:chOff x="6765330" y="1884432"/>
            <a:chExt cx="773988" cy="1767112"/>
          </a:xfrm>
        </p:grpSpPr>
        <p:sp>
          <p:nvSpPr>
            <p:cNvPr id="396" name="Google Shape;396;p8"/>
            <p:cNvSpPr/>
            <p:nvPr/>
          </p:nvSpPr>
          <p:spPr>
            <a:xfrm rot="-5400000">
              <a:off x="6268680" y="2381082"/>
              <a:ext cx="1755000" cy="761700"/>
            </a:xfrm>
            <a:prstGeom prst="roundRect">
              <a:avLst>
                <a:gd name="adj" fmla="val 16667"/>
              </a:avLst>
            </a:prstGeom>
            <a:solidFill>
              <a:srgbClr val="757070"/>
            </a:solidFill>
            <a:ln>
              <a:noFill/>
            </a:ln>
            <a:effectLst>
              <a:outerShdw blurRad="254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8"/>
            <p:cNvSpPr/>
            <p:nvPr/>
          </p:nvSpPr>
          <p:spPr>
            <a:xfrm rot="-5400000">
              <a:off x="6292517" y="2404744"/>
              <a:ext cx="1740300" cy="753300"/>
            </a:xfrm>
            <a:prstGeom prst="roundRect">
              <a:avLst>
                <a:gd name="adj" fmla="val 13997"/>
              </a:avLst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8" name="Google Shape;398;p8"/>
            <p:cNvGrpSpPr/>
            <p:nvPr/>
          </p:nvGrpSpPr>
          <p:grpSpPr>
            <a:xfrm>
              <a:off x="6898397" y="2119470"/>
              <a:ext cx="502500" cy="502500"/>
              <a:chOff x="9407860" y="962845"/>
              <a:chExt cx="502500" cy="502500"/>
            </a:xfrm>
          </p:grpSpPr>
          <p:sp>
            <p:nvSpPr>
              <p:cNvPr id="399" name="Google Shape;399;p8"/>
              <p:cNvSpPr/>
              <p:nvPr/>
            </p:nvSpPr>
            <p:spPr>
              <a:xfrm rot="5400000">
                <a:off x="9407860" y="962845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8"/>
              <p:cNvSpPr/>
              <p:nvPr/>
            </p:nvSpPr>
            <p:spPr>
              <a:xfrm rot="5400000">
                <a:off x="9450251" y="1005353"/>
                <a:ext cx="417600" cy="417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8"/>
              <p:cNvSpPr/>
              <p:nvPr/>
            </p:nvSpPr>
            <p:spPr>
              <a:xfrm rot="5400000">
                <a:off x="9497051" y="1052153"/>
                <a:ext cx="324000" cy="324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8"/>
              <p:cNvSpPr/>
              <p:nvPr/>
            </p:nvSpPr>
            <p:spPr>
              <a:xfrm>
                <a:off x="9550050" y="1115112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3" name="Google Shape;403;p8"/>
            <p:cNvGrpSpPr/>
            <p:nvPr/>
          </p:nvGrpSpPr>
          <p:grpSpPr>
            <a:xfrm>
              <a:off x="6898397" y="2889543"/>
              <a:ext cx="502500" cy="502500"/>
              <a:chOff x="9433273" y="1666306"/>
              <a:chExt cx="502500" cy="502500"/>
            </a:xfrm>
          </p:grpSpPr>
          <p:sp>
            <p:nvSpPr>
              <p:cNvPr id="404" name="Google Shape;404;p8"/>
              <p:cNvSpPr/>
              <p:nvPr/>
            </p:nvSpPr>
            <p:spPr>
              <a:xfrm rot="5400000">
                <a:off x="9433273" y="1666306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8"/>
              <p:cNvSpPr/>
              <p:nvPr/>
            </p:nvSpPr>
            <p:spPr>
              <a:xfrm rot="5400000">
                <a:off x="9476020" y="1709059"/>
                <a:ext cx="417000" cy="417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8"/>
              <p:cNvSpPr/>
              <p:nvPr/>
            </p:nvSpPr>
            <p:spPr>
              <a:xfrm rot="10800000" flipH="1">
                <a:off x="9581015" y="1848339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07" name="Google Shape;407;p8"/>
          <p:cNvSpPr/>
          <p:nvPr/>
        </p:nvSpPr>
        <p:spPr>
          <a:xfrm>
            <a:off x="-1" y="870474"/>
            <a:ext cx="8060400" cy="4553700"/>
          </a:xfrm>
          <a:prstGeom prst="rect">
            <a:avLst/>
          </a:prstGeom>
          <a:solidFill>
            <a:srgbClr val="000000">
              <a:alpha val="43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8" name="Google Shape;408;p8"/>
          <p:cNvGrpSpPr/>
          <p:nvPr/>
        </p:nvGrpSpPr>
        <p:grpSpPr>
          <a:xfrm>
            <a:off x="895750" y="1652324"/>
            <a:ext cx="2218747" cy="3816955"/>
            <a:chOff x="823561" y="1566498"/>
            <a:chExt cx="2218747" cy="3816955"/>
          </a:xfrm>
        </p:grpSpPr>
        <p:sp>
          <p:nvSpPr>
            <p:cNvPr id="409" name="Google Shape;409;p8"/>
            <p:cNvSpPr/>
            <p:nvPr/>
          </p:nvSpPr>
          <p:spPr>
            <a:xfrm>
              <a:off x="823561" y="1750074"/>
              <a:ext cx="2141100" cy="3606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8"/>
            <p:cNvSpPr/>
            <p:nvPr/>
          </p:nvSpPr>
          <p:spPr>
            <a:xfrm rot="-5400000">
              <a:off x="24461" y="2365606"/>
              <a:ext cx="3816955" cy="2218739"/>
            </a:xfrm>
            <a:custGeom>
              <a:avLst/>
              <a:gdLst/>
              <a:ahLst/>
              <a:cxnLst/>
              <a:rect l="l" t="t" r="r" b="b"/>
              <a:pathLst>
                <a:path w="3816955" h="2218739" extrusionOk="0">
                  <a:moveTo>
                    <a:pt x="3816955" y="0"/>
                  </a:moveTo>
                  <a:lnTo>
                    <a:pt x="3816955" y="180000"/>
                  </a:lnTo>
                  <a:lnTo>
                    <a:pt x="3809199" y="180000"/>
                  </a:lnTo>
                  <a:cubicBezTo>
                    <a:pt x="3809199" y="799580"/>
                    <a:pt x="3809197" y="1419159"/>
                    <a:pt x="3809197" y="2038739"/>
                  </a:cubicBezTo>
                  <a:lnTo>
                    <a:pt x="3802932" y="2218739"/>
                  </a:lnTo>
                  <a:lnTo>
                    <a:pt x="4141" y="2218739"/>
                  </a:lnTo>
                  <a:lnTo>
                    <a:pt x="4141" y="2038739"/>
                  </a:lnTo>
                  <a:lnTo>
                    <a:pt x="3630248" y="2038739"/>
                  </a:lnTo>
                  <a:lnTo>
                    <a:pt x="3630248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1" name="Google Shape;411;p8"/>
            <p:cNvGrpSpPr/>
            <p:nvPr/>
          </p:nvGrpSpPr>
          <p:grpSpPr>
            <a:xfrm>
              <a:off x="1113044" y="3457312"/>
              <a:ext cx="282852" cy="425374"/>
              <a:chOff x="5848350" y="3057525"/>
              <a:chExt cx="491489" cy="739139"/>
            </a:xfrm>
          </p:grpSpPr>
          <p:sp>
            <p:nvSpPr>
              <p:cNvPr id="412" name="Google Shape;412;p8"/>
              <p:cNvSpPr/>
              <p:nvPr/>
            </p:nvSpPr>
            <p:spPr>
              <a:xfrm>
                <a:off x="5848350" y="3057525"/>
                <a:ext cx="165734" cy="739139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739139" extrusionOk="0">
                    <a:moveTo>
                      <a:pt x="82868" y="0"/>
                    </a:moveTo>
                    <a:lnTo>
                      <a:pt x="82868" y="0"/>
                    </a:lnTo>
                    <a:cubicBezTo>
                      <a:pt x="128588" y="0"/>
                      <a:pt x="165735" y="37148"/>
                      <a:pt x="165735" y="82868"/>
                    </a:cubicBezTo>
                    <a:lnTo>
                      <a:pt x="165735" y="656273"/>
                    </a:lnTo>
                    <a:cubicBezTo>
                      <a:pt x="165735" y="701993"/>
                      <a:pt x="128588" y="739140"/>
                      <a:pt x="82868" y="739140"/>
                    </a:cubicBezTo>
                    <a:lnTo>
                      <a:pt x="82868" y="739140"/>
                    </a:lnTo>
                    <a:cubicBezTo>
                      <a:pt x="37148" y="739140"/>
                      <a:pt x="0" y="701993"/>
                      <a:pt x="0" y="656273"/>
                    </a:cubicBezTo>
                    <a:lnTo>
                      <a:pt x="0" y="82868"/>
                    </a:lnTo>
                    <a:cubicBezTo>
                      <a:pt x="0" y="37148"/>
                      <a:pt x="37148" y="0"/>
                      <a:pt x="82868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5886450" y="3529012"/>
                <a:ext cx="8953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71450" extrusionOk="0">
                    <a:moveTo>
                      <a:pt x="44768" y="0"/>
                    </a:moveTo>
                    <a:cubicBezTo>
                      <a:pt x="69533" y="0"/>
                      <a:pt x="89535" y="20002"/>
                      <a:pt x="89535" y="44768"/>
                    </a:cubicBezTo>
                    <a:cubicBezTo>
                      <a:pt x="89535" y="63818"/>
                      <a:pt x="77153" y="80963"/>
                      <a:pt x="60008" y="86677"/>
                    </a:cubicBezTo>
                    <a:lnTo>
                      <a:pt x="63818" y="100965"/>
                    </a:lnTo>
                    <a:lnTo>
                      <a:pt x="82868" y="171450"/>
                    </a:lnTo>
                    <a:lnTo>
                      <a:pt x="44768" y="171450"/>
                    </a:lnTo>
                    <a:lnTo>
                      <a:pt x="6667" y="171450"/>
                    </a:lnTo>
                    <a:lnTo>
                      <a:pt x="25717" y="100965"/>
                    </a:lnTo>
                    <a:lnTo>
                      <a:pt x="29528" y="86677"/>
                    </a:lnTo>
                    <a:cubicBezTo>
                      <a:pt x="12383" y="80010"/>
                      <a:pt x="0" y="63818"/>
                      <a:pt x="0" y="44768"/>
                    </a:cubicBezTo>
                    <a:cubicBezTo>
                      <a:pt x="0" y="20002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>
                <a:off x="5886450" y="3181350"/>
                <a:ext cx="453389" cy="99059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99059" extrusionOk="0">
                    <a:moveTo>
                      <a:pt x="48578" y="0"/>
                    </a:moveTo>
                    <a:lnTo>
                      <a:pt x="403860" y="0"/>
                    </a:lnTo>
                    <a:cubicBezTo>
                      <a:pt x="430530" y="0"/>
                      <a:pt x="453390" y="21908"/>
                      <a:pt x="453390" y="49530"/>
                    </a:cubicBezTo>
                    <a:lnTo>
                      <a:pt x="453390" y="49530"/>
                    </a:lnTo>
                    <a:cubicBezTo>
                      <a:pt x="453390" y="76200"/>
                      <a:pt x="431483" y="99060"/>
                      <a:pt x="403860" y="99060"/>
                    </a:cubicBezTo>
                    <a:lnTo>
                      <a:pt x="48578" y="99060"/>
                    </a:lnTo>
                    <a:cubicBezTo>
                      <a:pt x="21908" y="99060"/>
                      <a:pt x="0" y="76200"/>
                      <a:pt x="0" y="49530"/>
                    </a:cubicBezTo>
                    <a:lnTo>
                      <a:pt x="0" y="49530"/>
                    </a:lnTo>
                    <a:cubicBezTo>
                      <a:pt x="0" y="22860"/>
                      <a:pt x="21908" y="0"/>
                      <a:pt x="48578" y="0"/>
                    </a:cubicBez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5" name="Google Shape;415;p8"/>
          <p:cNvGrpSpPr/>
          <p:nvPr/>
        </p:nvGrpSpPr>
        <p:grpSpPr>
          <a:xfrm>
            <a:off x="1494567" y="2118434"/>
            <a:ext cx="1006723" cy="1000635"/>
            <a:chOff x="2844616" y="1554494"/>
            <a:chExt cx="1453332" cy="1444543"/>
          </a:xfrm>
        </p:grpSpPr>
        <p:sp>
          <p:nvSpPr>
            <p:cNvPr id="416" name="Google Shape;416;p8"/>
            <p:cNvSpPr/>
            <p:nvPr/>
          </p:nvSpPr>
          <p:spPr>
            <a:xfrm>
              <a:off x="2844616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8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8"/>
            <p:cNvSpPr/>
            <p:nvPr/>
          </p:nvSpPr>
          <p:spPr>
            <a:xfrm rot="-5400000">
              <a:off x="4179902" y="1591939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8"/>
            <p:cNvSpPr/>
            <p:nvPr/>
          </p:nvSpPr>
          <p:spPr>
            <a:xfrm rot="-5400000">
              <a:off x="4186624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8"/>
            <p:cNvSpPr/>
            <p:nvPr/>
          </p:nvSpPr>
          <p:spPr>
            <a:xfrm rot="-5400000">
              <a:off x="2898540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8"/>
            <p:cNvSpPr/>
            <p:nvPr/>
          </p:nvSpPr>
          <p:spPr>
            <a:xfrm rot="5400000" flipH="1">
              <a:off x="3527006" y="222706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8"/>
            <p:cNvSpPr txBox="1"/>
            <p:nvPr/>
          </p:nvSpPr>
          <p:spPr>
            <a:xfrm>
              <a:off x="2937928" y="1954954"/>
              <a:ext cx="12921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3</a:t>
              </a:r>
              <a:r>
                <a:rPr lang="en" sz="11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.1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latin typeface="Roboto"/>
                  <a:ea typeface="Roboto"/>
                  <a:cs typeface="Roboto"/>
                  <a:sym typeface="Roboto"/>
                </a:rPr>
                <a:t>CHARLES DICKENS</a:t>
              </a:r>
              <a:endParaRPr sz="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24" name="Google Shape;424;p8"/>
          <p:cNvGrpSpPr/>
          <p:nvPr/>
        </p:nvGrpSpPr>
        <p:grpSpPr>
          <a:xfrm>
            <a:off x="8462776" y="1930000"/>
            <a:ext cx="3264999" cy="4361248"/>
            <a:chOff x="8462776" y="1930000"/>
            <a:chExt cx="3264999" cy="4361248"/>
          </a:xfrm>
        </p:grpSpPr>
        <p:sp>
          <p:nvSpPr>
            <p:cNvPr id="425" name="Google Shape;425;p8"/>
            <p:cNvSpPr/>
            <p:nvPr/>
          </p:nvSpPr>
          <p:spPr>
            <a:xfrm>
              <a:off x="8902188" y="2336182"/>
              <a:ext cx="2357100" cy="3864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F7F7F7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6" name="Google Shape;426;p8"/>
            <p:cNvGrpSpPr/>
            <p:nvPr/>
          </p:nvGrpSpPr>
          <p:grpSpPr>
            <a:xfrm>
              <a:off x="9081625" y="2657531"/>
              <a:ext cx="2003204" cy="2938616"/>
              <a:chOff x="2791645" y="2143693"/>
              <a:chExt cx="2284937" cy="3669600"/>
            </a:xfrm>
          </p:grpSpPr>
          <p:sp>
            <p:nvSpPr>
              <p:cNvPr id="427" name="Google Shape;427;p8"/>
              <p:cNvSpPr/>
              <p:nvPr/>
            </p:nvSpPr>
            <p:spPr>
              <a:xfrm>
                <a:off x="2791645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3555664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4319682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0" name="Google Shape;430;p8"/>
            <p:cNvSpPr/>
            <p:nvPr/>
          </p:nvSpPr>
          <p:spPr>
            <a:xfrm rot="-5400000">
              <a:off x="9985720" y="636992"/>
              <a:ext cx="201600" cy="28002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8462776" y="1934724"/>
              <a:ext cx="217500" cy="4329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11487475" y="1930000"/>
              <a:ext cx="240300" cy="4329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8"/>
            <p:cNvSpPr/>
            <p:nvPr/>
          </p:nvSpPr>
          <p:spPr>
            <a:xfrm flipH="1">
              <a:off x="8941466" y="2356814"/>
              <a:ext cx="206415" cy="3493610"/>
            </a:xfrm>
            <a:custGeom>
              <a:avLst/>
              <a:gdLst/>
              <a:ahLst/>
              <a:cxnLst/>
              <a:rect l="l" t="t" r="r" b="b"/>
              <a:pathLst>
                <a:path w="310398" h="4990871" extrusionOk="0">
                  <a:moveTo>
                    <a:pt x="298286" y="0"/>
                  </a:moveTo>
                  <a:lnTo>
                    <a:pt x="19219" y="538113"/>
                  </a:lnTo>
                  <a:cubicBezTo>
                    <a:pt x="15182" y="2187263"/>
                    <a:pt x="4037" y="2924271"/>
                    <a:pt x="0" y="4573421"/>
                  </a:cubicBezTo>
                  <a:lnTo>
                    <a:pt x="310398" y="4990871"/>
                  </a:lnTo>
                  <a:cubicBezTo>
                    <a:pt x="306361" y="3327247"/>
                    <a:pt x="302323" y="1663624"/>
                    <a:pt x="298286" y="0"/>
                  </a:cubicBezTo>
                  <a:close/>
                </a:path>
              </a:pathLst>
            </a:custGeom>
            <a:gradFill>
              <a:gsLst>
                <a:gs pos="0">
                  <a:srgbClr val="757070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BFBFBF"/>
                </a:gs>
                <a:gs pos="100000">
                  <a:srgbClr val="757070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11042869" y="2338703"/>
              <a:ext cx="194277" cy="3493610"/>
            </a:xfrm>
            <a:custGeom>
              <a:avLst/>
              <a:gdLst/>
              <a:ahLst/>
              <a:cxnLst/>
              <a:rect l="l" t="t" r="r" b="b"/>
              <a:pathLst>
                <a:path w="292146" h="4990871" extrusionOk="0">
                  <a:moveTo>
                    <a:pt x="280034" y="0"/>
                  </a:moveTo>
                  <a:lnTo>
                    <a:pt x="967" y="538113"/>
                  </a:lnTo>
                  <a:cubicBezTo>
                    <a:pt x="-3070" y="2187263"/>
                    <a:pt x="7109" y="3066160"/>
                    <a:pt x="3072" y="4715310"/>
                  </a:cubicBezTo>
                  <a:lnTo>
                    <a:pt x="292146" y="4990871"/>
                  </a:lnTo>
                  <a:cubicBezTo>
                    <a:pt x="288109" y="3327247"/>
                    <a:pt x="284071" y="1663624"/>
                    <a:pt x="280034" y="0"/>
                  </a:cubicBezTo>
                  <a:close/>
                </a:path>
              </a:pathLst>
            </a:custGeom>
            <a:gradFill>
              <a:gsLst>
                <a:gs pos="0">
                  <a:srgbClr val="757070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BFBFBF"/>
                </a:gs>
                <a:gs pos="100000">
                  <a:srgbClr val="757070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8954162" y="2364688"/>
              <a:ext cx="2267228" cy="368424"/>
            </a:xfrm>
            <a:custGeom>
              <a:avLst/>
              <a:gdLst/>
              <a:ahLst/>
              <a:cxnLst/>
              <a:rect l="l" t="t" r="r" b="b"/>
              <a:pathLst>
                <a:path w="2906702" h="472339" extrusionOk="0">
                  <a:moveTo>
                    <a:pt x="0" y="1"/>
                  </a:moveTo>
                  <a:lnTo>
                    <a:pt x="2906702" y="0"/>
                  </a:lnTo>
                  <a:lnTo>
                    <a:pt x="2670533" y="466284"/>
                  </a:lnTo>
                  <a:lnTo>
                    <a:pt x="224058" y="472339"/>
                  </a:ln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rgbClr val="AAABAD"/>
                </a:gs>
                <a:gs pos="20000">
                  <a:srgbClr val="AAABAD"/>
                </a:gs>
                <a:gs pos="100000">
                  <a:srgbClr val="3B3A4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8935262" y="5577607"/>
              <a:ext cx="2295567" cy="590424"/>
            </a:xfrm>
            <a:custGeom>
              <a:avLst/>
              <a:gdLst/>
              <a:ahLst/>
              <a:cxnLst/>
              <a:rect l="l" t="t" r="r" b="b"/>
              <a:pathLst>
                <a:path w="2943035" h="756954" extrusionOk="0">
                  <a:moveTo>
                    <a:pt x="254336" y="0"/>
                  </a:moveTo>
                  <a:lnTo>
                    <a:pt x="2718976" y="24223"/>
                  </a:lnTo>
                  <a:lnTo>
                    <a:pt x="2930924" y="278560"/>
                  </a:lnTo>
                  <a:lnTo>
                    <a:pt x="2943035" y="756954"/>
                  </a:lnTo>
                  <a:lnTo>
                    <a:pt x="0" y="720621"/>
                  </a:lnTo>
                  <a:cubicBezTo>
                    <a:pt x="2018" y="579323"/>
                    <a:pt x="4037" y="438025"/>
                    <a:pt x="6055" y="296727"/>
                  </a:cubicBezTo>
                  <a:lnTo>
                    <a:pt x="254336" y="0"/>
                  </a:lnTo>
                  <a:close/>
                </a:path>
              </a:pathLst>
            </a:custGeom>
            <a:gradFill>
              <a:gsLst>
                <a:gs pos="0">
                  <a:srgbClr val="AAABAD"/>
                </a:gs>
                <a:gs pos="20000">
                  <a:srgbClr val="AAABAD"/>
                </a:gs>
                <a:gs pos="58999">
                  <a:srgbClr val="818185"/>
                </a:gs>
                <a:gs pos="100000">
                  <a:srgbClr val="3B3A4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8"/>
            <p:cNvSpPr/>
            <p:nvPr/>
          </p:nvSpPr>
          <p:spPr>
            <a:xfrm rot="10800000">
              <a:off x="9955899" y="2284205"/>
              <a:ext cx="259800" cy="387600"/>
            </a:xfrm>
            <a:prstGeom prst="trapezoid">
              <a:avLst>
                <a:gd name="adj" fmla="val 25000"/>
              </a:avLst>
            </a:prstGeom>
            <a:solidFill>
              <a:srgbClr val="FFFFFF"/>
            </a:solidFill>
            <a:ln>
              <a:noFill/>
            </a:ln>
            <a:effectLst>
              <a:outerShdw blurRad="127000" sx="120000" sy="120000" algn="ctr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9268757" y="4572313"/>
              <a:ext cx="1665300" cy="84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CCCCC"/>
                </a:gs>
                <a:gs pos="25000">
                  <a:srgbClr val="666666"/>
                </a:gs>
                <a:gs pos="76000">
                  <a:srgbClr val="B7B7B7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1882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11250446" y="2137895"/>
              <a:ext cx="255946" cy="4153353"/>
            </a:xfrm>
            <a:custGeom>
              <a:avLst/>
              <a:gdLst/>
              <a:ahLst/>
              <a:cxnLst/>
              <a:rect l="l" t="t" r="r" b="b"/>
              <a:pathLst>
                <a:path w="328136" h="5324811" extrusionOk="0">
                  <a:moveTo>
                    <a:pt x="296725" y="0"/>
                  </a:moveTo>
                  <a:lnTo>
                    <a:pt x="12110" y="254336"/>
                  </a:lnTo>
                  <a:cubicBezTo>
                    <a:pt x="8073" y="1903486"/>
                    <a:pt x="4037" y="3552635"/>
                    <a:pt x="0" y="5201785"/>
                  </a:cubicBezTo>
                  <a:cubicBezTo>
                    <a:pt x="104964" y="5282527"/>
                    <a:pt x="223172" y="5244069"/>
                    <a:pt x="328136" y="5324811"/>
                  </a:cubicBezTo>
                  <a:cubicBezTo>
                    <a:pt x="322080" y="3510141"/>
                    <a:pt x="302781" y="1814670"/>
                    <a:pt x="296725" y="0"/>
                  </a:cubicBez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 flipH="1">
              <a:off x="8670651" y="2133958"/>
              <a:ext cx="251224" cy="4141834"/>
            </a:xfrm>
            <a:custGeom>
              <a:avLst/>
              <a:gdLst/>
              <a:ahLst/>
              <a:cxnLst/>
              <a:rect l="l" t="t" r="r" b="b"/>
              <a:pathLst>
                <a:path w="322082" h="5310044" extrusionOk="0">
                  <a:moveTo>
                    <a:pt x="296725" y="0"/>
                  </a:moveTo>
                  <a:lnTo>
                    <a:pt x="12110" y="254336"/>
                  </a:lnTo>
                  <a:cubicBezTo>
                    <a:pt x="8073" y="1903486"/>
                    <a:pt x="4037" y="3552635"/>
                    <a:pt x="0" y="5201785"/>
                  </a:cubicBezTo>
                  <a:lnTo>
                    <a:pt x="322082" y="5310044"/>
                  </a:lnTo>
                  <a:cubicBezTo>
                    <a:pt x="315837" y="3546652"/>
                    <a:pt x="302970" y="1763392"/>
                    <a:pt x="296725" y="0"/>
                  </a:cubicBez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8694296" y="2133167"/>
              <a:ext cx="2796247" cy="217276"/>
            </a:xfrm>
            <a:custGeom>
              <a:avLst/>
              <a:gdLst/>
              <a:ahLst/>
              <a:cxnLst/>
              <a:rect l="l" t="t" r="r" b="b"/>
              <a:pathLst>
                <a:path w="3584932" h="278559" extrusionOk="0">
                  <a:moveTo>
                    <a:pt x="0" y="12112"/>
                  </a:moveTo>
                  <a:lnTo>
                    <a:pt x="3584932" y="0"/>
                  </a:lnTo>
                  <a:lnTo>
                    <a:pt x="3300317" y="278559"/>
                  </a:lnTo>
                  <a:lnTo>
                    <a:pt x="278558" y="272504"/>
                  </a:lnTo>
                  <a:lnTo>
                    <a:pt x="0" y="12112"/>
                  </a:ln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2" name="Google Shape;442;p8"/>
          <p:cNvGrpSpPr/>
          <p:nvPr/>
        </p:nvGrpSpPr>
        <p:grpSpPr>
          <a:xfrm>
            <a:off x="9591914" y="777314"/>
            <a:ext cx="1006723" cy="1000635"/>
            <a:chOff x="2844615" y="1554494"/>
            <a:chExt cx="1453332" cy="1444543"/>
          </a:xfrm>
        </p:grpSpPr>
        <p:sp>
          <p:nvSpPr>
            <p:cNvPr id="443" name="Google Shape;443;p8"/>
            <p:cNvSpPr/>
            <p:nvPr/>
          </p:nvSpPr>
          <p:spPr>
            <a:xfrm>
              <a:off x="2844615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 rot="-5400000">
              <a:off x="4179902" y="159193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 rot="-5400000">
              <a:off x="4186623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 rot="-5400000">
              <a:off x="2898541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 rot="5400000" flipH="1">
              <a:off x="3527005" y="2227063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8"/>
            <p:cNvSpPr txBox="1"/>
            <p:nvPr/>
          </p:nvSpPr>
          <p:spPr>
            <a:xfrm>
              <a:off x="3040531" y="1704847"/>
              <a:ext cx="1059000" cy="115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>
                  <a:latin typeface="Roboto"/>
                  <a:ea typeface="Roboto"/>
                  <a:cs typeface="Roboto"/>
                  <a:sym typeface="Roboto"/>
                </a:rPr>
                <a:t>3</a:t>
              </a:r>
              <a:r>
                <a:rPr lang="en" sz="28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FLOOR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51" name="Google Shape;451;p8"/>
          <p:cNvSpPr txBox="1"/>
          <p:nvPr/>
        </p:nvSpPr>
        <p:spPr>
          <a:xfrm rot="5400000">
            <a:off x="-679350" y="47507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452" name="Google Shape;452;p8"/>
          <p:cNvSpPr/>
          <p:nvPr/>
        </p:nvSpPr>
        <p:spPr>
          <a:xfrm>
            <a:off x="7612380" y="5292"/>
            <a:ext cx="659316" cy="6207021"/>
          </a:xfrm>
          <a:custGeom>
            <a:avLst/>
            <a:gdLst/>
            <a:ahLst/>
            <a:cxnLst/>
            <a:rect l="l" t="t" r="r" b="b"/>
            <a:pathLst>
              <a:path w="1968108" h="6207021" extrusionOk="0">
                <a:moveTo>
                  <a:pt x="1943885" y="0"/>
                </a:moveTo>
                <a:lnTo>
                  <a:pt x="15709" y="842722"/>
                </a:lnTo>
                <a:cubicBezTo>
                  <a:pt x="16538" y="2061592"/>
                  <a:pt x="-801" y="4158529"/>
                  <a:pt x="28" y="5377399"/>
                </a:cubicBezTo>
                <a:lnTo>
                  <a:pt x="1968108" y="6207021"/>
                </a:lnTo>
                <a:cubicBezTo>
                  <a:pt x="1962052" y="4420610"/>
                  <a:pt x="1949941" y="1786411"/>
                  <a:pt x="19438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8"/>
          <p:cNvSpPr/>
          <p:nvPr/>
        </p:nvSpPr>
        <p:spPr>
          <a:xfrm>
            <a:off x="7612380" y="5292"/>
            <a:ext cx="659316" cy="6207021"/>
          </a:xfrm>
          <a:custGeom>
            <a:avLst/>
            <a:gdLst/>
            <a:ahLst/>
            <a:cxnLst/>
            <a:rect l="l" t="t" r="r" b="b"/>
            <a:pathLst>
              <a:path w="1968108" h="6207021" extrusionOk="0">
                <a:moveTo>
                  <a:pt x="1943885" y="0"/>
                </a:moveTo>
                <a:lnTo>
                  <a:pt x="15709" y="842722"/>
                </a:lnTo>
                <a:cubicBezTo>
                  <a:pt x="16538" y="2061592"/>
                  <a:pt x="-801" y="4158529"/>
                  <a:pt x="28" y="5377399"/>
                </a:cubicBezTo>
                <a:lnTo>
                  <a:pt x="1968108" y="6207021"/>
                </a:lnTo>
                <a:cubicBezTo>
                  <a:pt x="1962052" y="4420610"/>
                  <a:pt x="1949941" y="1786411"/>
                  <a:pt x="1943885" y="0"/>
                </a:cubicBezTo>
                <a:close/>
              </a:path>
            </a:pathLst>
          </a:custGeom>
          <a:solidFill>
            <a:srgbClr val="000000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4" name="Google Shape;454;p8"/>
          <p:cNvGrpSpPr/>
          <p:nvPr/>
        </p:nvGrpSpPr>
        <p:grpSpPr>
          <a:xfrm>
            <a:off x="4264949" y="1655819"/>
            <a:ext cx="2218739" cy="3816955"/>
            <a:chOff x="4197564" y="1579619"/>
            <a:chExt cx="2218739" cy="3816955"/>
          </a:xfrm>
        </p:grpSpPr>
        <p:sp>
          <p:nvSpPr>
            <p:cNvPr id="455" name="Google Shape;455;p8"/>
            <p:cNvSpPr/>
            <p:nvPr/>
          </p:nvSpPr>
          <p:spPr>
            <a:xfrm>
              <a:off x="4316290" y="1763200"/>
              <a:ext cx="1966500" cy="3606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rot="-5400000">
              <a:off x="3398456" y="2378727"/>
              <a:ext cx="3816955" cy="2218739"/>
            </a:xfrm>
            <a:custGeom>
              <a:avLst/>
              <a:gdLst/>
              <a:ahLst/>
              <a:cxnLst/>
              <a:rect l="l" t="t" r="r" b="b"/>
              <a:pathLst>
                <a:path w="3816955" h="2218739" extrusionOk="0">
                  <a:moveTo>
                    <a:pt x="3816955" y="0"/>
                  </a:moveTo>
                  <a:lnTo>
                    <a:pt x="3816955" y="180000"/>
                  </a:lnTo>
                  <a:lnTo>
                    <a:pt x="3809199" y="180000"/>
                  </a:lnTo>
                  <a:cubicBezTo>
                    <a:pt x="3809199" y="799580"/>
                    <a:pt x="3809197" y="1419159"/>
                    <a:pt x="3809197" y="2038739"/>
                  </a:cubicBezTo>
                  <a:lnTo>
                    <a:pt x="3802932" y="2218739"/>
                  </a:lnTo>
                  <a:lnTo>
                    <a:pt x="4141" y="2218739"/>
                  </a:lnTo>
                  <a:lnTo>
                    <a:pt x="4141" y="2038739"/>
                  </a:lnTo>
                  <a:lnTo>
                    <a:pt x="3630248" y="2038739"/>
                  </a:lnTo>
                  <a:lnTo>
                    <a:pt x="3630248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7" name="Google Shape;457;p8"/>
            <p:cNvGrpSpPr/>
            <p:nvPr/>
          </p:nvGrpSpPr>
          <p:grpSpPr>
            <a:xfrm>
              <a:off x="4487039" y="3470433"/>
              <a:ext cx="282852" cy="425374"/>
              <a:chOff x="5848350" y="3057525"/>
              <a:chExt cx="491489" cy="739139"/>
            </a:xfrm>
          </p:grpSpPr>
          <p:sp>
            <p:nvSpPr>
              <p:cNvPr id="458" name="Google Shape;458;p8"/>
              <p:cNvSpPr/>
              <p:nvPr/>
            </p:nvSpPr>
            <p:spPr>
              <a:xfrm>
                <a:off x="5848350" y="3057525"/>
                <a:ext cx="165734" cy="739139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739139" extrusionOk="0">
                    <a:moveTo>
                      <a:pt x="82868" y="0"/>
                    </a:moveTo>
                    <a:lnTo>
                      <a:pt x="82868" y="0"/>
                    </a:lnTo>
                    <a:cubicBezTo>
                      <a:pt x="128588" y="0"/>
                      <a:pt x="165735" y="37148"/>
                      <a:pt x="165735" y="82868"/>
                    </a:cubicBezTo>
                    <a:lnTo>
                      <a:pt x="165735" y="656273"/>
                    </a:lnTo>
                    <a:cubicBezTo>
                      <a:pt x="165735" y="701993"/>
                      <a:pt x="128588" y="739140"/>
                      <a:pt x="82868" y="739140"/>
                    </a:cubicBezTo>
                    <a:lnTo>
                      <a:pt x="82868" y="739140"/>
                    </a:lnTo>
                    <a:cubicBezTo>
                      <a:pt x="37148" y="739140"/>
                      <a:pt x="0" y="701993"/>
                      <a:pt x="0" y="656273"/>
                    </a:cubicBezTo>
                    <a:lnTo>
                      <a:pt x="0" y="82868"/>
                    </a:lnTo>
                    <a:cubicBezTo>
                      <a:pt x="0" y="37148"/>
                      <a:pt x="37148" y="0"/>
                      <a:pt x="82868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8"/>
              <p:cNvSpPr/>
              <p:nvPr/>
            </p:nvSpPr>
            <p:spPr>
              <a:xfrm>
                <a:off x="5886450" y="3529012"/>
                <a:ext cx="8953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71450" extrusionOk="0">
                    <a:moveTo>
                      <a:pt x="44768" y="0"/>
                    </a:moveTo>
                    <a:cubicBezTo>
                      <a:pt x="69533" y="0"/>
                      <a:pt x="89535" y="20002"/>
                      <a:pt x="89535" y="44768"/>
                    </a:cubicBezTo>
                    <a:cubicBezTo>
                      <a:pt x="89535" y="63818"/>
                      <a:pt x="77153" y="80963"/>
                      <a:pt x="60008" y="86677"/>
                    </a:cubicBezTo>
                    <a:lnTo>
                      <a:pt x="63818" y="100965"/>
                    </a:lnTo>
                    <a:lnTo>
                      <a:pt x="82868" y="171450"/>
                    </a:lnTo>
                    <a:lnTo>
                      <a:pt x="44768" y="171450"/>
                    </a:lnTo>
                    <a:lnTo>
                      <a:pt x="6667" y="171450"/>
                    </a:lnTo>
                    <a:lnTo>
                      <a:pt x="25717" y="100965"/>
                    </a:lnTo>
                    <a:lnTo>
                      <a:pt x="29528" y="86677"/>
                    </a:lnTo>
                    <a:cubicBezTo>
                      <a:pt x="12383" y="80010"/>
                      <a:pt x="0" y="63818"/>
                      <a:pt x="0" y="44768"/>
                    </a:cubicBezTo>
                    <a:cubicBezTo>
                      <a:pt x="0" y="20002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5886450" y="3181350"/>
                <a:ext cx="453389" cy="99059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99059" extrusionOk="0">
                    <a:moveTo>
                      <a:pt x="48578" y="0"/>
                    </a:moveTo>
                    <a:lnTo>
                      <a:pt x="403860" y="0"/>
                    </a:lnTo>
                    <a:cubicBezTo>
                      <a:pt x="430530" y="0"/>
                      <a:pt x="453390" y="21908"/>
                      <a:pt x="453390" y="49530"/>
                    </a:cubicBezTo>
                    <a:lnTo>
                      <a:pt x="453390" y="49530"/>
                    </a:lnTo>
                    <a:cubicBezTo>
                      <a:pt x="453390" y="76200"/>
                      <a:pt x="431483" y="99060"/>
                      <a:pt x="403860" y="99060"/>
                    </a:cubicBezTo>
                    <a:lnTo>
                      <a:pt x="48578" y="99060"/>
                    </a:lnTo>
                    <a:cubicBezTo>
                      <a:pt x="21908" y="99060"/>
                      <a:pt x="0" y="76200"/>
                      <a:pt x="0" y="49530"/>
                    </a:cubicBezTo>
                    <a:lnTo>
                      <a:pt x="0" y="49530"/>
                    </a:lnTo>
                    <a:cubicBezTo>
                      <a:pt x="0" y="22860"/>
                      <a:pt x="21908" y="0"/>
                      <a:pt x="48578" y="0"/>
                    </a:cubicBez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61" name="Google Shape;461;p8"/>
          <p:cNvGrpSpPr/>
          <p:nvPr/>
        </p:nvGrpSpPr>
        <p:grpSpPr>
          <a:xfrm>
            <a:off x="4879924" y="2116830"/>
            <a:ext cx="1012673" cy="1000635"/>
            <a:chOff x="2836027" y="1554494"/>
            <a:chExt cx="1461921" cy="1444543"/>
          </a:xfrm>
        </p:grpSpPr>
        <p:sp>
          <p:nvSpPr>
            <p:cNvPr id="462" name="Google Shape;462;p8"/>
            <p:cNvSpPr/>
            <p:nvPr/>
          </p:nvSpPr>
          <p:spPr>
            <a:xfrm>
              <a:off x="2844616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8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8"/>
            <p:cNvSpPr/>
            <p:nvPr/>
          </p:nvSpPr>
          <p:spPr>
            <a:xfrm rot="-5400000">
              <a:off x="4179902" y="1591939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8"/>
            <p:cNvSpPr/>
            <p:nvPr/>
          </p:nvSpPr>
          <p:spPr>
            <a:xfrm rot="-5400000">
              <a:off x="4186624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 rot="-5400000">
              <a:off x="2898540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rot="5400000" flipH="1">
              <a:off x="3527006" y="222706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8"/>
            <p:cNvSpPr txBox="1"/>
            <p:nvPr/>
          </p:nvSpPr>
          <p:spPr>
            <a:xfrm>
              <a:off x="2836027" y="1920214"/>
              <a:ext cx="14241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3</a:t>
              </a:r>
              <a:r>
                <a:rPr lang="en" sz="11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.2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latin typeface="Roboto"/>
                  <a:ea typeface="Roboto"/>
                  <a:cs typeface="Roboto"/>
                  <a:sym typeface="Roboto"/>
                </a:rPr>
                <a:t>JANE AUSTEN</a:t>
              </a:r>
              <a:endParaRPr sz="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Fourth Floor">
  <p:cSld name="CUSTOM_4">
    <p:bg>
      <p:bgPr>
        <a:solidFill>
          <a:srgbClr val="F3F3F3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9"/>
          <p:cNvSpPr/>
          <p:nvPr/>
        </p:nvSpPr>
        <p:spPr>
          <a:xfrm>
            <a:off x="8467" y="4936067"/>
            <a:ext cx="12192000" cy="19281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2" name="Google Shape;472;p9"/>
          <p:cNvGrpSpPr/>
          <p:nvPr/>
        </p:nvGrpSpPr>
        <p:grpSpPr>
          <a:xfrm>
            <a:off x="-2844" y="5104339"/>
            <a:ext cx="12209801" cy="1767606"/>
            <a:chOff x="-2845" y="4143168"/>
            <a:chExt cx="12209801" cy="2822299"/>
          </a:xfrm>
        </p:grpSpPr>
        <p:sp>
          <p:nvSpPr>
            <p:cNvPr id="473" name="Google Shape;473;p9"/>
            <p:cNvSpPr/>
            <p:nvPr/>
          </p:nvSpPr>
          <p:spPr>
            <a:xfrm>
              <a:off x="-1" y="4765780"/>
              <a:ext cx="7848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-1" y="5214907"/>
              <a:ext cx="7992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0" y="5894147"/>
              <a:ext cx="12204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0" y="6755056"/>
              <a:ext cx="12204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9"/>
            <p:cNvSpPr/>
            <p:nvPr/>
          </p:nvSpPr>
          <p:spPr>
            <a:xfrm rot="5400000">
              <a:off x="1518135" y="5655768"/>
              <a:ext cx="2448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9"/>
            <p:cNvSpPr/>
            <p:nvPr/>
          </p:nvSpPr>
          <p:spPr>
            <a:xfrm rot="4612175">
              <a:off x="2348808" y="5612253"/>
              <a:ext cx="2628008" cy="36022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9"/>
            <p:cNvSpPr/>
            <p:nvPr/>
          </p:nvSpPr>
          <p:spPr>
            <a:xfrm rot="3975548">
              <a:off x="3320467" y="5632308"/>
              <a:ext cx="2771977" cy="36005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9"/>
            <p:cNvSpPr/>
            <p:nvPr/>
          </p:nvSpPr>
          <p:spPr>
            <a:xfrm rot="3290564">
              <a:off x="4068831" y="5593878"/>
              <a:ext cx="3204111" cy="35956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9"/>
            <p:cNvSpPr/>
            <p:nvPr/>
          </p:nvSpPr>
          <p:spPr>
            <a:xfrm rot="2565478">
              <a:off x="5314401" y="5723046"/>
              <a:ext cx="3459552" cy="35881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9"/>
            <p:cNvSpPr/>
            <p:nvPr/>
          </p:nvSpPr>
          <p:spPr>
            <a:xfrm rot="-4612062" flipH="1">
              <a:off x="421610" y="5648387"/>
              <a:ext cx="2591986" cy="36022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9"/>
            <p:cNvSpPr/>
            <p:nvPr/>
          </p:nvSpPr>
          <p:spPr>
            <a:xfrm rot="-3975617" flipH="1">
              <a:off x="-656211" y="5516415"/>
              <a:ext cx="3023978" cy="36005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9"/>
            <p:cNvSpPr/>
            <p:nvPr/>
          </p:nvSpPr>
          <p:spPr>
            <a:xfrm rot="-3289836" flipH="1">
              <a:off x="-217043" y="4885900"/>
              <a:ext cx="1079695" cy="35956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9"/>
            <p:cNvSpPr/>
            <p:nvPr/>
          </p:nvSpPr>
          <p:spPr>
            <a:xfrm rot="2043353">
              <a:off x="6148511" y="5601246"/>
              <a:ext cx="4756596" cy="35044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9"/>
            <p:cNvSpPr/>
            <p:nvPr/>
          </p:nvSpPr>
          <p:spPr>
            <a:xfrm rot="1173448">
              <a:off x="8495078" y="5748164"/>
              <a:ext cx="3815957" cy="35961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7" name="Google Shape;487;p9"/>
          <p:cNvSpPr/>
          <p:nvPr/>
        </p:nvSpPr>
        <p:spPr>
          <a:xfrm>
            <a:off x="-1" y="870474"/>
            <a:ext cx="8060400" cy="455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9"/>
          <p:cNvSpPr/>
          <p:nvPr/>
        </p:nvSpPr>
        <p:spPr>
          <a:xfrm>
            <a:off x="8238066" y="0"/>
            <a:ext cx="3966000" cy="620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9" name="Google Shape;489;p9"/>
          <p:cNvGrpSpPr/>
          <p:nvPr/>
        </p:nvGrpSpPr>
        <p:grpSpPr>
          <a:xfrm>
            <a:off x="11909201" y="3546152"/>
            <a:ext cx="223218" cy="509635"/>
            <a:chOff x="6765330" y="1884432"/>
            <a:chExt cx="773988" cy="1767112"/>
          </a:xfrm>
        </p:grpSpPr>
        <p:sp>
          <p:nvSpPr>
            <p:cNvPr id="490" name="Google Shape;490;p9"/>
            <p:cNvSpPr/>
            <p:nvPr/>
          </p:nvSpPr>
          <p:spPr>
            <a:xfrm rot="-5400000">
              <a:off x="6268680" y="2381082"/>
              <a:ext cx="1755000" cy="761700"/>
            </a:xfrm>
            <a:prstGeom prst="roundRect">
              <a:avLst>
                <a:gd name="adj" fmla="val 16667"/>
              </a:avLst>
            </a:prstGeom>
            <a:solidFill>
              <a:srgbClr val="757070"/>
            </a:solidFill>
            <a:ln>
              <a:noFill/>
            </a:ln>
            <a:effectLst>
              <a:outerShdw blurRad="254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9"/>
            <p:cNvSpPr/>
            <p:nvPr/>
          </p:nvSpPr>
          <p:spPr>
            <a:xfrm rot="-5400000">
              <a:off x="6292517" y="2404744"/>
              <a:ext cx="1740300" cy="753300"/>
            </a:xfrm>
            <a:prstGeom prst="roundRect">
              <a:avLst>
                <a:gd name="adj" fmla="val 13997"/>
              </a:avLst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2" name="Google Shape;492;p9"/>
            <p:cNvGrpSpPr/>
            <p:nvPr/>
          </p:nvGrpSpPr>
          <p:grpSpPr>
            <a:xfrm>
              <a:off x="6898397" y="2119470"/>
              <a:ext cx="502500" cy="502500"/>
              <a:chOff x="9407860" y="962845"/>
              <a:chExt cx="502500" cy="502500"/>
            </a:xfrm>
          </p:grpSpPr>
          <p:sp>
            <p:nvSpPr>
              <p:cNvPr id="493" name="Google Shape;493;p9"/>
              <p:cNvSpPr/>
              <p:nvPr/>
            </p:nvSpPr>
            <p:spPr>
              <a:xfrm rot="5400000">
                <a:off x="9407860" y="962845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9"/>
              <p:cNvSpPr/>
              <p:nvPr/>
            </p:nvSpPr>
            <p:spPr>
              <a:xfrm rot="5400000">
                <a:off x="9450251" y="1005353"/>
                <a:ext cx="417600" cy="417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9"/>
              <p:cNvSpPr/>
              <p:nvPr/>
            </p:nvSpPr>
            <p:spPr>
              <a:xfrm rot="5400000">
                <a:off x="9497051" y="1052153"/>
                <a:ext cx="324000" cy="324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9"/>
              <p:cNvSpPr/>
              <p:nvPr/>
            </p:nvSpPr>
            <p:spPr>
              <a:xfrm>
                <a:off x="9550050" y="1115112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7" name="Google Shape;497;p9"/>
            <p:cNvGrpSpPr/>
            <p:nvPr/>
          </p:nvGrpSpPr>
          <p:grpSpPr>
            <a:xfrm>
              <a:off x="6898397" y="2889543"/>
              <a:ext cx="502500" cy="502500"/>
              <a:chOff x="9433273" y="1666306"/>
              <a:chExt cx="502500" cy="502500"/>
            </a:xfrm>
          </p:grpSpPr>
          <p:sp>
            <p:nvSpPr>
              <p:cNvPr id="498" name="Google Shape;498;p9"/>
              <p:cNvSpPr/>
              <p:nvPr/>
            </p:nvSpPr>
            <p:spPr>
              <a:xfrm rot="5400000">
                <a:off x="9433273" y="1666306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9"/>
              <p:cNvSpPr/>
              <p:nvPr/>
            </p:nvSpPr>
            <p:spPr>
              <a:xfrm rot="5400000">
                <a:off x="9476020" y="1709059"/>
                <a:ext cx="417000" cy="417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9"/>
              <p:cNvSpPr/>
              <p:nvPr/>
            </p:nvSpPr>
            <p:spPr>
              <a:xfrm rot="10800000" flipH="1">
                <a:off x="9581015" y="1848339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01" name="Google Shape;501;p9"/>
          <p:cNvSpPr/>
          <p:nvPr/>
        </p:nvSpPr>
        <p:spPr>
          <a:xfrm>
            <a:off x="-1" y="870474"/>
            <a:ext cx="8060400" cy="4553700"/>
          </a:xfrm>
          <a:prstGeom prst="rect">
            <a:avLst/>
          </a:prstGeom>
          <a:solidFill>
            <a:srgbClr val="000000">
              <a:alpha val="43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2" name="Google Shape;502;p9"/>
          <p:cNvGrpSpPr/>
          <p:nvPr/>
        </p:nvGrpSpPr>
        <p:grpSpPr>
          <a:xfrm>
            <a:off x="895750" y="1652324"/>
            <a:ext cx="2218747" cy="3816955"/>
            <a:chOff x="823561" y="1566498"/>
            <a:chExt cx="2218747" cy="3816955"/>
          </a:xfrm>
        </p:grpSpPr>
        <p:sp>
          <p:nvSpPr>
            <p:cNvPr id="503" name="Google Shape;503;p9"/>
            <p:cNvSpPr/>
            <p:nvPr/>
          </p:nvSpPr>
          <p:spPr>
            <a:xfrm>
              <a:off x="823561" y="1750074"/>
              <a:ext cx="2141100" cy="3606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9"/>
            <p:cNvSpPr/>
            <p:nvPr/>
          </p:nvSpPr>
          <p:spPr>
            <a:xfrm rot="-5400000">
              <a:off x="24461" y="2365606"/>
              <a:ext cx="3816955" cy="2218739"/>
            </a:xfrm>
            <a:custGeom>
              <a:avLst/>
              <a:gdLst/>
              <a:ahLst/>
              <a:cxnLst/>
              <a:rect l="l" t="t" r="r" b="b"/>
              <a:pathLst>
                <a:path w="3816955" h="2218739" extrusionOk="0">
                  <a:moveTo>
                    <a:pt x="3816955" y="0"/>
                  </a:moveTo>
                  <a:lnTo>
                    <a:pt x="3816955" y="180000"/>
                  </a:lnTo>
                  <a:lnTo>
                    <a:pt x="3809199" y="180000"/>
                  </a:lnTo>
                  <a:cubicBezTo>
                    <a:pt x="3809199" y="799580"/>
                    <a:pt x="3809197" y="1419159"/>
                    <a:pt x="3809197" y="2038739"/>
                  </a:cubicBezTo>
                  <a:lnTo>
                    <a:pt x="3802932" y="2218739"/>
                  </a:lnTo>
                  <a:lnTo>
                    <a:pt x="4141" y="2218739"/>
                  </a:lnTo>
                  <a:lnTo>
                    <a:pt x="4141" y="2038739"/>
                  </a:lnTo>
                  <a:lnTo>
                    <a:pt x="3630248" y="2038739"/>
                  </a:lnTo>
                  <a:lnTo>
                    <a:pt x="3630248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5" name="Google Shape;505;p9"/>
            <p:cNvGrpSpPr/>
            <p:nvPr/>
          </p:nvGrpSpPr>
          <p:grpSpPr>
            <a:xfrm>
              <a:off x="1113044" y="3457312"/>
              <a:ext cx="282852" cy="425374"/>
              <a:chOff x="5848350" y="3057525"/>
              <a:chExt cx="491489" cy="739139"/>
            </a:xfrm>
          </p:grpSpPr>
          <p:sp>
            <p:nvSpPr>
              <p:cNvPr id="506" name="Google Shape;506;p9"/>
              <p:cNvSpPr/>
              <p:nvPr/>
            </p:nvSpPr>
            <p:spPr>
              <a:xfrm>
                <a:off x="5848350" y="3057525"/>
                <a:ext cx="165734" cy="739139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739139" extrusionOk="0">
                    <a:moveTo>
                      <a:pt x="82868" y="0"/>
                    </a:moveTo>
                    <a:lnTo>
                      <a:pt x="82868" y="0"/>
                    </a:lnTo>
                    <a:cubicBezTo>
                      <a:pt x="128588" y="0"/>
                      <a:pt x="165735" y="37148"/>
                      <a:pt x="165735" y="82868"/>
                    </a:cubicBezTo>
                    <a:lnTo>
                      <a:pt x="165735" y="656273"/>
                    </a:lnTo>
                    <a:cubicBezTo>
                      <a:pt x="165735" y="701993"/>
                      <a:pt x="128588" y="739140"/>
                      <a:pt x="82868" y="739140"/>
                    </a:cubicBezTo>
                    <a:lnTo>
                      <a:pt x="82868" y="739140"/>
                    </a:lnTo>
                    <a:cubicBezTo>
                      <a:pt x="37148" y="739140"/>
                      <a:pt x="0" y="701993"/>
                      <a:pt x="0" y="656273"/>
                    </a:cubicBezTo>
                    <a:lnTo>
                      <a:pt x="0" y="82868"/>
                    </a:lnTo>
                    <a:cubicBezTo>
                      <a:pt x="0" y="37148"/>
                      <a:pt x="37148" y="0"/>
                      <a:pt x="82868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9"/>
              <p:cNvSpPr/>
              <p:nvPr/>
            </p:nvSpPr>
            <p:spPr>
              <a:xfrm>
                <a:off x="5886450" y="3529012"/>
                <a:ext cx="8953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71450" extrusionOk="0">
                    <a:moveTo>
                      <a:pt x="44768" y="0"/>
                    </a:moveTo>
                    <a:cubicBezTo>
                      <a:pt x="69533" y="0"/>
                      <a:pt x="89535" y="20002"/>
                      <a:pt x="89535" y="44768"/>
                    </a:cubicBezTo>
                    <a:cubicBezTo>
                      <a:pt x="89535" y="63818"/>
                      <a:pt x="77153" y="80963"/>
                      <a:pt x="60008" y="86677"/>
                    </a:cubicBezTo>
                    <a:lnTo>
                      <a:pt x="63818" y="100965"/>
                    </a:lnTo>
                    <a:lnTo>
                      <a:pt x="82868" y="171450"/>
                    </a:lnTo>
                    <a:lnTo>
                      <a:pt x="44768" y="171450"/>
                    </a:lnTo>
                    <a:lnTo>
                      <a:pt x="6667" y="171450"/>
                    </a:lnTo>
                    <a:lnTo>
                      <a:pt x="25717" y="100965"/>
                    </a:lnTo>
                    <a:lnTo>
                      <a:pt x="29528" y="86677"/>
                    </a:lnTo>
                    <a:cubicBezTo>
                      <a:pt x="12383" y="80010"/>
                      <a:pt x="0" y="63818"/>
                      <a:pt x="0" y="44768"/>
                    </a:cubicBezTo>
                    <a:cubicBezTo>
                      <a:pt x="0" y="20002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9"/>
              <p:cNvSpPr/>
              <p:nvPr/>
            </p:nvSpPr>
            <p:spPr>
              <a:xfrm>
                <a:off x="5886450" y="3181350"/>
                <a:ext cx="453389" cy="99059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99059" extrusionOk="0">
                    <a:moveTo>
                      <a:pt x="48578" y="0"/>
                    </a:moveTo>
                    <a:lnTo>
                      <a:pt x="403860" y="0"/>
                    </a:lnTo>
                    <a:cubicBezTo>
                      <a:pt x="430530" y="0"/>
                      <a:pt x="453390" y="21908"/>
                      <a:pt x="453390" y="49530"/>
                    </a:cubicBezTo>
                    <a:lnTo>
                      <a:pt x="453390" y="49530"/>
                    </a:lnTo>
                    <a:cubicBezTo>
                      <a:pt x="453390" y="76200"/>
                      <a:pt x="431483" y="99060"/>
                      <a:pt x="403860" y="99060"/>
                    </a:cubicBezTo>
                    <a:lnTo>
                      <a:pt x="48578" y="99060"/>
                    </a:lnTo>
                    <a:cubicBezTo>
                      <a:pt x="21908" y="99060"/>
                      <a:pt x="0" y="76200"/>
                      <a:pt x="0" y="49530"/>
                    </a:cubicBezTo>
                    <a:lnTo>
                      <a:pt x="0" y="49530"/>
                    </a:lnTo>
                    <a:cubicBezTo>
                      <a:pt x="0" y="22860"/>
                      <a:pt x="21908" y="0"/>
                      <a:pt x="48578" y="0"/>
                    </a:cubicBez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9" name="Google Shape;509;p9"/>
          <p:cNvGrpSpPr/>
          <p:nvPr/>
        </p:nvGrpSpPr>
        <p:grpSpPr>
          <a:xfrm>
            <a:off x="4264949" y="1655819"/>
            <a:ext cx="2218739" cy="3816955"/>
            <a:chOff x="4197564" y="1579619"/>
            <a:chExt cx="2218739" cy="3816955"/>
          </a:xfrm>
        </p:grpSpPr>
        <p:sp>
          <p:nvSpPr>
            <p:cNvPr id="510" name="Google Shape;510;p9"/>
            <p:cNvSpPr/>
            <p:nvPr/>
          </p:nvSpPr>
          <p:spPr>
            <a:xfrm>
              <a:off x="4316290" y="1763200"/>
              <a:ext cx="1966500" cy="3606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 rot="-5400000">
              <a:off x="3398456" y="2378727"/>
              <a:ext cx="3816955" cy="2218739"/>
            </a:xfrm>
            <a:custGeom>
              <a:avLst/>
              <a:gdLst/>
              <a:ahLst/>
              <a:cxnLst/>
              <a:rect l="l" t="t" r="r" b="b"/>
              <a:pathLst>
                <a:path w="3816955" h="2218739" extrusionOk="0">
                  <a:moveTo>
                    <a:pt x="3816955" y="0"/>
                  </a:moveTo>
                  <a:lnTo>
                    <a:pt x="3816955" y="180000"/>
                  </a:lnTo>
                  <a:lnTo>
                    <a:pt x="3809199" y="180000"/>
                  </a:lnTo>
                  <a:cubicBezTo>
                    <a:pt x="3809199" y="799580"/>
                    <a:pt x="3809197" y="1419159"/>
                    <a:pt x="3809197" y="2038739"/>
                  </a:cubicBezTo>
                  <a:lnTo>
                    <a:pt x="3802932" y="2218739"/>
                  </a:lnTo>
                  <a:lnTo>
                    <a:pt x="4141" y="2218739"/>
                  </a:lnTo>
                  <a:lnTo>
                    <a:pt x="4141" y="2038739"/>
                  </a:lnTo>
                  <a:lnTo>
                    <a:pt x="3630248" y="2038739"/>
                  </a:lnTo>
                  <a:lnTo>
                    <a:pt x="3630248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2" name="Google Shape;512;p9"/>
            <p:cNvGrpSpPr/>
            <p:nvPr/>
          </p:nvGrpSpPr>
          <p:grpSpPr>
            <a:xfrm>
              <a:off x="4487039" y="3470433"/>
              <a:ext cx="282852" cy="425374"/>
              <a:chOff x="5848350" y="3057525"/>
              <a:chExt cx="491489" cy="739139"/>
            </a:xfrm>
          </p:grpSpPr>
          <p:sp>
            <p:nvSpPr>
              <p:cNvPr id="513" name="Google Shape;513;p9"/>
              <p:cNvSpPr/>
              <p:nvPr/>
            </p:nvSpPr>
            <p:spPr>
              <a:xfrm>
                <a:off x="5848350" y="3057525"/>
                <a:ext cx="165734" cy="739139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739139" extrusionOk="0">
                    <a:moveTo>
                      <a:pt x="82868" y="0"/>
                    </a:moveTo>
                    <a:lnTo>
                      <a:pt x="82868" y="0"/>
                    </a:lnTo>
                    <a:cubicBezTo>
                      <a:pt x="128588" y="0"/>
                      <a:pt x="165735" y="37148"/>
                      <a:pt x="165735" y="82868"/>
                    </a:cubicBezTo>
                    <a:lnTo>
                      <a:pt x="165735" y="656273"/>
                    </a:lnTo>
                    <a:cubicBezTo>
                      <a:pt x="165735" y="701993"/>
                      <a:pt x="128588" y="739140"/>
                      <a:pt x="82868" y="739140"/>
                    </a:cubicBezTo>
                    <a:lnTo>
                      <a:pt x="82868" y="739140"/>
                    </a:lnTo>
                    <a:cubicBezTo>
                      <a:pt x="37148" y="739140"/>
                      <a:pt x="0" y="701993"/>
                      <a:pt x="0" y="656273"/>
                    </a:cubicBezTo>
                    <a:lnTo>
                      <a:pt x="0" y="82868"/>
                    </a:lnTo>
                    <a:cubicBezTo>
                      <a:pt x="0" y="37148"/>
                      <a:pt x="37148" y="0"/>
                      <a:pt x="82868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9"/>
              <p:cNvSpPr/>
              <p:nvPr/>
            </p:nvSpPr>
            <p:spPr>
              <a:xfrm>
                <a:off x="5886450" y="3529012"/>
                <a:ext cx="8953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71450" extrusionOk="0">
                    <a:moveTo>
                      <a:pt x="44768" y="0"/>
                    </a:moveTo>
                    <a:cubicBezTo>
                      <a:pt x="69533" y="0"/>
                      <a:pt x="89535" y="20002"/>
                      <a:pt x="89535" y="44768"/>
                    </a:cubicBezTo>
                    <a:cubicBezTo>
                      <a:pt x="89535" y="63818"/>
                      <a:pt x="77153" y="80963"/>
                      <a:pt x="60008" y="86677"/>
                    </a:cubicBezTo>
                    <a:lnTo>
                      <a:pt x="63818" y="100965"/>
                    </a:lnTo>
                    <a:lnTo>
                      <a:pt x="82868" y="171450"/>
                    </a:lnTo>
                    <a:lnTo>
                      <a:pt x="44768" y="171450"/>
                    </a:lnTo>
                    <a:lnTo>
                      <a:pt x="6667" y="171450"/>
                    </a:lnTo>
                    <a:lnTo>
                      <a:pt x="25717" y="100965"/>
                    </a:lnTo>
                    <a:lnTo>
                      <a:pt x="29528" y="86677"/>
                    </a:lnTo>
                    <a:cubicBezTo>
                      <a:pt x="12383" y="80010"/>
                      <a:pt x="0" y="63818"/>
                      <a:pt x="0" y="44768"/>
                    </a:cubicBezTo>
                    <a:cubicBezTo>
                      <a:pt x="0" y="20002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9"/>
              <p:cNvSpPr/>
              <p:nvPr/>
            </p:nvSpPr>
            <p:spPr>
              <a:xfrm>
                <a:off x="5886450" y="3181350"/>
                <a:ext cx="453389" cy="99059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99059" extrusionOk="0">
                    <a:moveTo>
                      <a:pt x="48578" y="0"/>
                    </a:moveTo>
                    <a:lnTo>
                      <a:pt x="403860" y="0"/>
                    </a:lnTo>
                    <a:cubicBezTo>
                      <a:pt x="430530" y="0"/>
                      <a:pt x="453390" y="21908"/>
                      <a:pt x="453390" y="49530"/>
                    </a:cubicBezTo>
                    <a:lnTo>
                      <a:pt x="453390" y="49530"/>
                    </a:lnTo>
                    <a:cubicBezTo>
                      <a:pt x="453390" y="76200"/>
                      <a:pt x="431483" y="99060"/>
                      <a:pt x="403860" y="99060"/>
                    </a:cubicBezTo>
                    <a:lnTo>
                      <a:pt x="48578" y="99060"/>
                    </a:lnTo>
                    <a:cubicBezTo>
                      <a:pt x="21908" y="99060"/>
                      <a:pt x="0" y="76200"/>
                      <a:pt x="0" y="49530"/>
                    </a:cubicBezTo>
                    <a:lnTo>
                      <a:pt x="0" y="49530"/>
                    </a:lnTo>
                    <a:cubicBezTo>
                      <a:pt x="0" y="22860"/>
                      <a:pt x="21908" y="0"/>
                      <a:pt x="48578" y="0"/>
                    </a:cubicBez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16" name="Google Shape;516;p9"/>
          <p:cNvGrpSpPr/>
          <p:nvPr/>
        </p:nvGrpSpPr>
        <p:grpSpPr>
          <a:xfrm>
            <a:off x="1494567" y="2118434"/>
            <a:ext cx="1006723" cy="1000635"/>
            <a:chOff x="2844616" y="1554494"/>
            <a:chExt cx="1453332" cy="1444543"/>
          </a:xfrm>
        </p:grpSpPr>
        <p:sp>
          <p:nvSpPr>
            <p:cNvPr id="517" name="Google Shape;517;p9"/>
            <p:cNvSpPr/>
            <p:nvPr/>
          </p:nvSpPr>
          <p:spPr>
            <a:xfrm>
              <a:off x="2844616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 rot="-5400000">
              <a:off x="4179902" y="1591939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 rot="-5400000">
              <a:off x="4186624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 rot="-5400000">
              <a:off x="2898540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9"/>
            <p:cNvSpPr/>
            <p:nvPr/>
          </p:nvSpPr>
          <p:spPr>
            <a:xfrm rot="5400000" flipH="1">
              <a:off x="3527006" y="222706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9"/>
            <p:cNvSpPr txBox="1"/>
            <p:nvPr/>
          </p:nvSpPr>
          <p:spPr>
            <a:xfrm>
              <a:off x="2937928" y="1954954"/>
              <a:ext cx="12921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4</a:t>
              </a:r>
              <a:r>
                <a:rPr lang="en" sz="11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.1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TITLE ONE</a:t>
              </a:r>
              <a:endParaRPr sz="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25" name="Google Shape;525;p9"/>
          <p:cNvGrpSpPr/>
          <p:nvPr/>
        </p:nvGrpSpPr>
        <p:grpSpPr>
          <a:xfrm>
            <a:off x="4879924" y="2116830"/>
            <a:ext cx="1012673" cy="1000635"/>
            <a:chOff x="2836027" y="1554494"/>
            <a:chExt cx="1461921" cy="1444543"/>
          </a:xfrm>
        </p:grpSpPr>
        <p:sp>
          <p:nvSpPr>
            <p:cNvPr id="526" name="Google Shape;526;p9"/>
            <p:cNvSpPr/>
            <p:nvPr/>
          </p:nvSpPr>
          <p:spPr>
            <a:xfrm>
              <a:off x="2844616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9"/>
            <p:cNvSpPr/>
            <p:nvPr/>
          </p:nvSpPr>
          <p:spPr>
            <a:xfrm rot="-5400000">
              <a:off x="4179902" y="1591939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9"/>
            <p:cNvSpPr/>
            <p:nvPr/>
          </p:nvSpPr>
          <p:spPr>
            <a:xfrm rot="-5400000">
              <a:off x="4186624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9"/>
            <p:cNvSpPr/>
            <p:nvPr/>
          </p:nvSpPr>
          <p:spPr>
            <a:xfrm rot="-5400000">
              <a:off x="2898540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 rot="5400000" flipH="1">
              <a:off x="3527006" y="222706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9"/>
            <p:cNvSpPr txBox="1"/>
            <p:nvPr/>
          </p:nvSpPr>
          <p:spPr>
            <a:xfrm>
              <a:off x="2836027" y="1920214"/>
              <a:ext cx="14241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4</a:t>
              </a:r>
              <a:r>
                <a:rPr lang="en" sz="11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.2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TITLE TWO</a:t>
              </a:r>
              <a:endParaRPr sz="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34" name="Google Shape;534;p9"/>
          <p:cNvGrpSpPr/>
          <p:nvPr/>
        </p:nvGrpSpPr>
        <p:grpSpPr>
          <a:xfrm>
            <a:off x="8462776" y="1930000"/>
            <a:ext cx="3264999" cy="4361248"/>
            <a:chOff x="8462776" y="1930000"/>
            <a:chExt cx="3264999" cy="4361248"/>
          </a:xfrm>
        </p:grpSpPr>
        <p:sp>
          <p:nvSpPr>
            <p:cNvPr id="535" name="Google Shape;535;p9"/>
            <p:cNvSpPr/>
            <p:nvPr/>
          </p:nvSpPr>
          <p:spPr>
            <a:xfrm>
              <a:off x="8902188" y="2336182"/>
              <a:ext cx="2357100" cy="3864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F7F7F7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6" name="Google Shape;536;p9"/>
            <p:cNvGrpSpPr/>
            <p:nvPr/>
          </p:nvGrpSpPr>
          <p:grpSpPr>
            <a:xfrm>
              <a:off x="9081625" y="2657531"/>
              <a:ext cx="2003204" cy="2938616"/>
              <a:chOff x="2791645" y="2143693"/>
              <a:chExt cx="2284937" cy="3669600"/>
            </a:xfrm>
          </p:grpSpPr>
          <p:sp>
            <p:nvSpPr>
              <p:cNvPr id="537" name="Google Shape;537;p9"/>
              <p:cNvSpPr/>
              <p:nvPr/>
            </p:nvSpPr>
            <p:spPr>
              <a:xfrm>
                <a:off x="2791645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3555664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4319682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40" name="Google Shape;540;p9"/>
            <p:cNvSpPr/>
            <p:nvPr/>
          </p:nvSpPr>
          <p:spPr>
            <a:xfrm rot="-5400000">
              <a:off x="9985720" y="636992"/>
              <a:ext cx="201600" cy="28002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8462776" y="1934724"/>
              <a:ext cx="217500" cy="4329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11487475" y="1930000"/>
              <a:ext cx="240300" cy="4329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 flipH="1">
              <a:off x="8941466" y="2356814"/>
              <a:ext cx="206415" cy="3493610"/>
            </a:xfrm>
            <a:custGeom>
              <a:avLst/>
              <a:gdLst/>
              <a:ahLst/>
              <a:cxnLst/>
              <a:rect l="l" t="t" r="r" b="b"/>
              <a:pathLst>
                <a:path w="310398" h="4990871" extrusionOk="0">
                  <a:moveTo>
                    <a:pt x="298286" y="0"/>
                  </a:moveTo>
                  <a:lnTo>
                    <a:pt x="19219" y="538113"/>
                  </a:lnTo>
                  <a:cubicBezTo>
                    <a:pt x="15182" y="2187263"/>
                    <a:pt x="4037" y="2924271"/>
                    <a:pt x="0" y="4573421"/>
                  </a:cubicBezTo>
                  <a:lnTo>
                    <a:pt x="310398" y="4990871"/>
                  </a:lnTo>
                  <a:cubicBezTo>
                    <a:pt x="306361" y="3327247"/>
                    <a:pt x="302323" y="1663624"/>
                    <a:pt x="298286" y="0"/>
                  </a:cubicBezTo>
                  <a:close/>
                </a:path>
              </a:pathLst>
            </a:custGeom>
            <a:gradFill>
              <a:gsLst>
                <a:gs pos="0">
                  <a:srgbClr val="757070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BFBFBF"/>
                </a:gs>
                <a:gs pos="100000">
                  <a:srgbClr val="757070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11042869" y="2338703"/>
              <a:ext cx="194277" cy="3493610"/>
            </a:xfrm>
            <a:custGeom>
              <a:avLst/>
              <a:gdLst/>
              <a:ahLst/>
              <a:cxnLst/>
              <a:rect l="l" t="t" r="r" b="b"/>
              <a:pathLst>
                <a:path w="292146" h="4990871" extrusionOk="0">
                  <a:moveTo>
                    <a:pt x="280034" y="0"/>
                  </a:moveTo>
                  <a:lnTo>
                    <a:pt x="967" y="538113"/>
                  </a:lnTo>
                  <a:cubicBezTo>
                    <a:pt x="-3070" y="2187263"/>
                    <a:pt x="7109" y="3066160"/>
                    <a:pt x="3072" y="4715310"/>
                  </a:cubicBezTo>
                  <a:lnTo>
                    <a:pt x="292146" y="4990871"/>
                  </a:lnTo>
                  <a:cubicBezTo>
                    <a:pt x="288109" y="3327247"/>
                    <a:pt x="284071" y="1663624"/>
                    <a:pt x="280034" y="0"/>
                  </a:cubicBezTo>
                  <a:close/>
                </a:path>
              </a:pathLst>
            </a:custGeom>
            <a:gradFill>
              <a:gsLst>
                <a:gs pos="0">
                  <a:srgbClr val="757070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BFBFBF"/>
                </a:gs>
                <a:gs pos="100000">
                  <a:srgbClr val="757070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8954162" y="2364688"/>
              <a:ext cx="2267228" cy="368424"/>
            </a:xfrm>
            <a:custGeom>
              <a:avLst/>
              <a:gdLst/>
              <a:ahLst/>
              <a:cxnLst/>
              <a:rect l="l" t="t" r="r" b="b"/>
              <a:pathLst>
                <a:path w="2906702" h="472339" extrusionOk="0">
                  <a:moveTo>
                    <a:pt x="0" y="1"/>
                  </a:moveTo>
                  <a:lnTo>
                    <a:pt x="2906702" y="0"/>
                  </a:lnTo>
                  <a:lnTo>
                    <a:pt x="2670533" y="466284"/>
                  </a:lnTo>
                  <a:lnTo>
                    <a:pt x="224058" y="472339"/>
                  </a:ln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rgbClr val="AAABAD"/>
                </a:gs>
                <a:gs pos="20000">
                  <a:srgbClr val="AAABAD"/>
                </a:gs>
                <a:gs pos="100000">
                  <a:srgbClr val="3B3A4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8935262" y="5577607"/>
              <a:ext cx="2295567" cy="590424"/>
            </a:xfrm>
            <a:custGeom>
              <a:avLst/>
              <a:gdLst/>
              <a:ahLst/>
              <a:cxnLst/>
              <a:rect l="l" t="t" r="r" b="b"/>
              <a:pathLst>
                <a:path w="2943035" h="756954" extrusionOk="0">
                  <a:moveTo>
                    <a:pt x="254336" y="0"/>
                  </a:moveTo>
                  <a:lnTo>
                    <a:pt x="2718976" y="24223"/>
                  </a:lnTo>
                  <a:lnTo>
                    <a:pt x="2930924" y="278560"/>
                  </a:lnTo>
                  <a:lnTo>
                    <a:pt x="2943035" y="756954"/>
                  </a:lnTo>
                  <a:lnTo>
                    <a:pt x="0" y="720621"/>
                  </a:lnTo>
                  <a:cubicBezTo>
                    <a:pt x="2018" y="579323"/>
                    <a:pt x="4037" y="438025"/>
                    <a:pt x="6055" y="296727"/>
                  </a:cubicBezTo>
                  <a:lnTo>
                    <a:pt x="254336" y="0"/>
                  </a:lnTo>
                  <a:close/>
                </a:path>
              </a:pathLst>
            </a:custGeom>
            <a:gradFill>
              <a:gsLst>
                <a:gs pos="0">
                  <a:srgbClr val="AAABAD"/>
                </a:gs>
                <a:gs pos="20000">
                  <a:srgbClr val="AAABAD"/>
                </a:gs>
                <a:gs pos="58999">
                  <a:srgbClr val="818185"/>
                </a:gs>
                <a:gs pos="100000">
                  <a:srgbClr val="3B3A4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 rot="10800000">
              <a:off x="9955899" y="2284205"/>
              <a:ext cx="259800" cy="387600"/>
            </a:xfrm>
            <a:prstGeom prst="trapezoid">
              <a:avLst>
                <a:gd name="adj" fmla="val 25000"/>
              </a:avLst>
            </a:prstGeom>
            <a:solidFill>
              <a:srgbClr val="FFFFFF"/>
            </a:solidFill>
            <a:ln>
              <a:noFill/>
            </a:ln>
            <a:effectLst>
              <a:outerShdw blurRad="127000" sx="120000" sy="120000" algn="ctr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9268757" y="4572313"/>
              <a:ext cx="1665300" cy="84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CCCCC"/>
                </a:gs>
                <a:gs pos="25000">
                  <a:srgbClr val="666666"/>
                </a:gs>
                <a:gs pos="76000">
                  <a:srgbClr val="B7B7B7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1882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11250446" y="2137895"/>
              <a:ext cx="255946" cy="4153353"/>
            </a:xfrm>
            <a:custGeom>
              <a:avLst/>
              <a:gdLst/>
              <a:ahLst/>
              <a:cxnLst/>
              <a:rect l="l" t="t" r="r" b="b"/>
              <a:pathLst>
                <a:path w="328136" h="5324811" extrusionOk="0">
                  <a:moveTo>
                    <a:pt x="296725" y="0"/>
                  </a:moveTo>
                  <a:lnTo>
                    <a:pt x="12110" y="254336"/>
                  </a:lnTo>
                  <a:cubicBezTo>
                    <a:pt x="8073" y="1903486"/>
                    <a:pt x="4037" y="3552635"/>
                    <a:pt x="0" y="5201785"/>
                  </a:cubicBezTo>
                  <a:cubicBezTo>
                    <a:pt x="104964" y="5282527"/>
                    <a:pt x="223172" y="5244069"/>
                    <a:pt x="328136" y="5324811"/>
                  </a:cubicBezTo>
                  <a:cubicBezTo>
                    <a:pt x="322080" y="3510141"/>
                    <a:pt x="302781" y="1814670"/>
                    <a:pt x="296725" y="0"/>
                  </a:cubicBez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 flipH="1">
              <a:off x="8670651" y="2133958"/>
              <a:ext cx="251224" cy="4141834"/>
            </a:xfrm>
            <a:custGeom>
              <a:avLst/>
              <a:gdLst/>
              <a:ahLst/>
              <a:cxnLst/>
              <a:rect l="l" t="t" r="r" b="b"/>
              <a:pathLst>
                <a:path w="322082" h="5310044" extrusionOk="0">
                  <a:moveTo>
                    <a:pt x="296725" y="0"/>
                  </a:moveTo>
                  <a:lnTo>
                    <a:pt x="12110" y="254336"/>
                  </a:lnTo>
                  <a:cubicBezTo>
                    <a:pt x="8073" y="1903486"/>
                    <a:pt x="4037" y="3552635"/>
                    <a:pt x="0" y="5201785"/>
                  </a:cubicBezTo>
                  <a:lnTo>
                    <a:pt x="322082" y="5310044"/>
                  </a:lnTo>
                  <a:cubicBezTo>
                    <a:pt x="315837" y="3546652"/>
                    <a:pt x="302970" y="1763392"/>
                    <a:pt x="296725" y="0"/>
                  </a:cubicBez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8694296" y="2133167"/>
              <a:ext cx="2796247" cy="217276"/>
            </a:xfrm>
            <a:custGeom>
              <a:avLst/>
              <a:gdLst/>
              <a:ahLst/>
              <a:cxnLst/>
              <a:rect l="l" t="t" r="r" b="b"/>
              <a:pathLst>
                <a:path w="3584932" h="278559" extrusionOk="0">
                  <a:moveTo>
                    <a:pt x="0" y="12112"/>
                  </a:moveTo>
                  <a:lnTo>
                    <a:pt x="3584932" y="0"/>
                  </a:lnTo>
                  <a:lnTo>
                    <a:pt x="3300317" y="278559"/>
                  </a:lnTo>
                  <a:lnTo>
                    <a:pt x="278558" y="272504"/>
                  </a:lnTo>
                  <a:lnTo>
                    <a:pt x="0" y="12112"/>
                  </a:ln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2" name="Google Shape;552;p9"/>
          <p:cNvGrpSpPr/>
          <p:nvPr/>
        </p:nvGrpSpPr>
        <p:grpSpPr>
          <a:xfrm>
            <a:off x="9591914" y="777314"/>
            <a:ext cx="1006723" cy="1000635"/>
            <a:chOff x="2844615" y="1554494"/>
            <a:chExt cx="1453332" cy="1444543"/>
          </a:xfrm>
        </p:grpSpPr>
        <p:sp>
          <p:nvSpPr>
            <p:cNvPr id="553" name="Google Shape;553;p9"/>
            <p:cNvSpPr/>
            <p:nvPr/>
          </p:nvSpPr>
          <p:spPr>
            <a:xfrm>
              <a:off x="2844615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9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9"/>
            <p:cNvSpPr/>
            <p:nvPr/>
          </p:nvSpPr>
          <p:spPr>
            <a:xfrm rot="-5400000">
              <a:off x="4179902" y="159193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9"/>
            <p:cNvSpPr/>
            <p:nvPr/>
          </p:nvSpPr>
          <p:spPr>
            <a:xfrm rot="-5400000">
              <a:off x="4186623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9"/>
            <p:cNvSpPr/>
            <p:nvPr/>
          </p:nvSpPr>
          <p:spPr>
            <a:xfrm rot="-5400000">
              <a:off x="2898541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9"/>
            <p:cNvSpPr/>
            <p:nvPr/>
          </p:nvSpPr>
          <p:spPr>
            <a:xfrm rot="5400000" flipH="1">
              <a:off x="3527005" y="2227063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9"/>
            <p:cNvSpPr txBox="1"/>
            <p:nvPr/>
          </p:nvSpPr>
          <p:spPr>
            <a:xfrm>
              <a:off x="3040531" y="1704847"/>
              <a:ext cx="1059000" cy="115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>
                  <a:latin typeface="Roboto"/>
                  <a:ea typeface="Roboto"/>
                  <a:cs typeface="Roboto"/>
                  <a:sym typeface="Roboto"/>
                </a:rPr>
                <a:t>4</a:t>
              </a:r>
              <a:r>
                <a:rPr lang="en" sz="28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FLOOR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61" name="Google Shape;561;p9"/>
          <p:cNvSpPr txBox="1"/>
          <p:nvPr/>
        </p:nvSpPr>
        <p:spPr>
          <a:xfrm rot="5400000">
            <a:off x="-679350" y="47507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562" name="Google Shape;562;p9"/>
          <p:cNvSpPr/>
          <p:nvPr/>
        </p:nvSpPr>
        <p:spPr>
          <a:xfrm>
            <a:off x="7612380" y="5292"/>
            <a:ext cx="659316" cy="6207021"/>
          </a:xfrm>
          <a:custGeom>
            <a:avLst/>
            <a:gdLst/>
            <a:ahLst/>
            <a:cxnLst/>
            <a:rect l="l" t="t" r="r" b="b"/>
            <a:pathLst>
              <a:path w="1968108" h="6207021" extrusionOk="0">
                <a:moveTo>
                  <a:pt x="1943885" y="0"/>
                </a:moveTo>
                <a:lnTo>
                  <a:pt x="15709" y="842722"/>
                </a:lnTo>
                <a:cubicBezTo>
                  <a:pt x="16538" y="2061592"/>
                  <a:pt x="-801" y="4158529"/>
                  <a:pt x="28" y="5377399"/>
                </a:cubicBezTo>
                <a:lnTo>
                  <a:pt x="1968108" y="6207021"/>
                </a:lnTo>
                <a:cubicBezTo>
                  <a:pt x="1962052" y="4420610"/>
                  <a:pt x="1949941" y="1786411"/>
                  <a:pt x="19438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9"/>
          <p:cNvSpPr/>
          <p:nvPr/>
        </p:nvSpPr>
        <p:spPr>
          <a:xfrm>
            <a:off x="7612380" y="5292"/>
            <a:ext cx="659316" cy="6207021"/>
          </a:xfrm>
          <a:custGeom>
            <a:avLst/>
            <a:gdLst/>
            <a:ahLst/>
            <a:cxnLst/>
            <a:rect l="l" t="t" r="r" b="b"/>
            <a:pathLst>
              <a:path w="1968108" h="6207021" extrusionOk="0">
                <a:moveTo>
                  <a:pt x="1943885" y="0"/>
                </a:moveTo>
                <a:lnTo>
                  <a:pt x="15709" y="842722"/>
                </a:lnTo>
                <a:cubicBezTo>
                  <a:pt x="16538" y="2061592"/>
                  <a:pt x="-801" y="4158529"/>
                  <a:pt x="28" y="5377399"/>
                </a:cubicBezTo>
                <a:lnTo>
                  <a:pt x="1968108" y="6207021"/>
                </a:lnTo>
                <a:cubicBezTo>
                  <a:pt x="1962052" y="4420610"/>
                  <a:pt x="1949941" y="1786411"/>
                  <a:pt x="1943885" y="0"/>
                </a:cubicBezTo>
                <a:close/>
              </a:path>
            </a:pathLst>
          </a:custGeom>
          <a:solidFill>
            <a:srgbClr val="000000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Fifth Floor">
  <p:cSld name="CUSTOM_5">
    <p:bg>
      <p:bgPr>
        <a:solidFill>
          <a:srgbClr val="F3F3F3"/>
        </a:solidFill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0"/>
          <p:cNvSpPr/>
          <p:nvPr/>
        </p:nvSpPr>
        <p:spPr>
          <a:xfrm>
            <a:off x="8467" y="4936067"/>
            <a:ext cx="12192000" cy="19281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6" name="Google Shape;566;p10"/>
          <p:cNvGrpSpPr/>
          <p:nvPr/>
        </p:nvGrpSpPr>
        <p:grpSpPr>
          <a:xfrm>
            <a:off x="-2844" y="5104339"/>
            <a:ext cx="12209801" cy="1767606"/>
            <a:chOff x="-2845" y="4143168"/>
            <a:chExt cx="12209801" cy="2822299"/>
          </a:xfrm>
        </p:grpSpPr>
        <p:sp>
          <p:nvSpPr>
            <p:cNvPr id="567" name="Google Shape;567;p10"/>
            <p:cNvSpPr/>
            <p:nvPr/>
          </p:nvSpPr>
          <p:spPr>
            <a:xfrm>
              <a:off x="-1" y="4765780"/>
              <a:ext cx="7848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10"/>
            <p:cNvSpPr/>
            <p:nvPr/>
          </p:nvSpPr>
          <p:spPr>
            <a:xfrm>
              <a:off x="-1" y="5214907"/>
              <a:ext cx="7992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10"/>
            <p:cNvSpPr/>
            <p:nvPr/>
          </p:nvSpPr>
          <p:spPr>
            <a:xfrm>
              <a:off x="0" y="5894147"/>
              <a:ext cx="12204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10"/>
            <p:cNvSpPr/>
            <p:nvPr/>
          </p:nvSpPr>
          <p:spPr>
            <a:xfrm>
              <a:off x="0" y="6755056"/>
              <a:ext cx="12204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10"/>
            <p:cNvSpPr/>
            <p:nvPr/>
          </p:nvSpPr>
          <p:spPr>
            <a:xfrm rot="5400000">
              <a:off x="1518135" y="5655768"/>
              <a:ext cx="2448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10"/>
            <p:cNvSpPr/>
            <p:nvPr/>
          </p:nvSpPr>
          <p:spPr>
            <a:xfrm rot="4612175">
              <a:off x="2348808" y="5612253"/>
              <a:ext cx="2628008" cy="36022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0"/>
            <p:cNvSpPr/>
            <p:nvPr/>
          </p:nvSpPr>
          <p:spPr>
            <a:xfrm rot="3975548">
              <a:off x="3320467" y="5632308"/>
              <a:ext cx="2771977" cy="36005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0"/>
            <p:cNvSpPr/>
            <p:nvPr/>
          </p:nvSpPr>
          <p:spPr>
            <a:xfrm rot="3290564">
              <a:off x="4068831" y="5593878"/>
              <a:ext cx="3204111" cy="35956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0"/>
            <p:cNvSpPr/>
            <p:nvPr/>
          </p:nvSpPr>
          <p:spPr>
            <a:xfrm rot="2565478">
              <a:off x="5314401" y="5723046"/>
              <a:ext cx="3459552" cy="35881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10"/>
            <p:cNvSpPr/>
            <p:nvPr/>
          </p:nvSpPr>
          <p:spPr>
            <a:xfrm rot="-4612062" flipH="1">
              <a:off x="421610" y="5648387"/>
              <a:ext cx="2591986" cy="36022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10"/>
            <p:cNvSpPr/>
            <p:nvPr/>
          </p:nvSpPr>
          <p:spPr>
            <a:xfrm rot="-3975617" flipH="1">
              <a:off x="-656211" y="5516415"/>
              <a:ext cx="3023978" cy="36005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0"/>
            <p:cNvSpPr/>
            <p:nvPr/>
          </p:nvSpPr>
          <p:spPr>
            <a:xfrm rot="-3289836" flipH="1">
              <a:off x="-217043" y="4885900"/>
              <a:ext cx="1079695" cy="35956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0"/>
            <p:cNvSpPr/>
            <p:nvPr/>
          </p:nvSpPr>
          <p:spPr>
            <a:xfrm rot="2043353">
              <a:off x="6148511" y="5601246"/>
              <a:ext cx="4756596" cy="35044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0"/>
            <p:cNvSpPr/>
            <p:nvPr/>
          </p:nvSpPr>
          <p:spPr>
            <a:xfrm rot="1173448">
              <a:off x="8495078" y="5748164"/>
              <a:ext cx="3815957" cy="35961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1" name="Google Shape;581;p10"/>
          <p:cNvSpPr/>
          <p:nvPr/>
        </p:nvSpPr>
        <p:spPr>
          <a:xfrm>
            <a:off x="-1" y="870474"/>
            <a:ext cx="8060400" cy="4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10"/>
          <p:cNvSpPr/>
          <p:nvPr/>
        </p:nvSpPr>
        <p:spPr>
          <a:xfrm>
            <a:off x="8238066" y="0"/>
            <a:ext cx="3966000" cy="620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3" name="Google Shape;583;p10"/>
          <p:cNvGrpSpPr/>
          <p:nvPr/>
        </p:nvGrpSpPr>
        <p:grpSpPr>
          <a:xfrm>
            <a:off x="11909201" y="3546152"/>
            <a:ext cx="223218" cy="509635"/>
            <a:chOff x="6765330" y="1884432"/>
            <a:chExt cx="773988" cy="1767112"/>
          </a:xfrm>
        </p:grpSpPr>
        <p:sp>
          <p:nvSpPr>
            <p:cNvPr id="584" name="Google Shape;584;p10"/>
            <p:cNvSpPr/>
            <p:nvPr/>
          </p:nvSpPr>
          <p:spPr>
            <a:xfrm rot="-5400000">
              <a:off x="6268680" y="2381082"/>
              <a:ext cx="1755000" cy="761700"/>
            </a:xfrm>
            <a:prstGeom prst="roundRect">
              <a:avLst>
                <a:gd name="adj" fmla="val 16667"/>
              </a:avLst>
            </a:prstGeom>
            <a:solidFill>
              <a:srgbClr val="757070"/>
            </a:solidFill>
            <a:ln>
              <a:noFill/>
            </a:ln>
            <a:effectLst>
              <a:outerShdw blurRad="254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0"/>
            <p:cNvSpPr/>
            <p:nvPr/>
          </p:nvSpPr>
          <p:spPr>
            <a:xfrm rot="-5400000">
              <a:off x="6292517" y="2404744"/>
              <a:ext cx="1740300" cy="753300"/>
            </a:xfrm>
            <a:prstGeom prst="roundRect">
              <a:avLst>
                <a:gd name="adj" fmla="val 13997"/>
              </a:avLst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6" name="Google Shape;586;p10"/>
            <p:cNvGrpSpPr/>
            <p:nvPr/>
          </p:nvGrpSpPr>
          <p:grpSpPr>
            <a:xfrm>
              <a:off x="6898397" y="2119470"/>
              <a:ext cx="502500" cy="502500"/>
              <a:chOff x="9407860" y="962845"/>
              <a:chExt cx="502500" cy="502500"/>
            </a:xfrm>
          </p:grpSpPr>
          <p:sp>
            <p:nvSpPr>
              <p:cNvPr id="587" name="Google Shape;587;p10"/>
              <p:cNvSpPr/>
              <p:nvPr/>
            </p:nvSpPr>
            <p:spPr>
              <a:xfrm rot="5400000">
                <a:off x="9407860" y="962845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10"/>
              <p:cNvSpPr/>
              <p:nvPr/>
            </p:nvSpPr>
            <p:spPr>
              <a:xfrm rot="5400000">
                <a:off x="9450251" y="1005353"/>
                <a:ext cx="417600" cy="417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p10"/>
              <p:cNvSpPr/>
              <p:nvPr/>
            </p:nvSpPr>
            <p:spPr>
              <a:xfrm rot="5400000">
                <a:off x="9497051" y="1052153"/>
                <a:ext cx="324000" cy="324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p10"/>
              <p:cNvSpPr/>
              <p:nvPr/>
            </p:nvSpPr>
            <p:spPr>
              <a:xfrm>
                <a:off x="9550050" y="1115112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1" name="Google Shape;591;p10"/>
            <p:cNvGrpSpPr/>
            <p:nvPr/>
          </p:nvGrpSpPr>
          <p:grpSpPr>
            <a:xfrm>
              <a:off x="6898397" y="2889543"/>
              <a:ext cx="502500" cy="502500"/>
              <a:chOff x="9433273" y="1666306"/>
              <a:chExt cx="502500" cy="502500"/>
            </a:xfrm>
          </p:grpSpPr>
          <p:sp>
            <p:nvSpPr>
              <p:cNvPr id="592" name="Google Shape;592;p10"/>
              <p:cNvSpPr/>
              <p:nvPr/>
            </p:nvSpPr>
            <p:spPr>
              <a:xfrm rot="5400000">
                <a:off x="9433273" y="1666306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10"/>
              <p:cNvSpPr/>
              <p:nvPr/>
            </p:nvSpPr>
            <p:spPr>
              <a:xfrm rot="5400000">
                <a:off x="9476020" y="1709059"/>
                <a:ext cx="417000" cy="417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10"/>
              <p:cNvSpPr/>
              <p:nvPr/>
            </p:nvSpPr>
            <p:spPr>
              <a:xfrm rot="10800000" flipH="1">
                <a:off x="9581015" y="1848339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95" name="Google Shape;595;p10"/>
          <p:cNvSpPr/>
          <p:nvPr/>
        </p:nvSpPr>
        <p:spPr>
          <a:xfrm>
            <a:off x="-1" y="870474"/>
            <a:ext cx="8060400" cy="4553700"/>
          </a:xfrm>
          <a:prstGeom prst="rect">
            <a:avLst/>
          </a:prstGeom>
          <a:solidFill>
            <a:srgbClr val="000000">
              <a:alpha val="43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6" name="Google Shape;596;p10"/>
          <p:cNvGrpSpPr/>
          <p:nvPr/>
        </p:nvGrpSpPr>
        <p:grpSpPr>
          <a:xfrm>
            <a:off x="895750" y="1652324"/>
            <a:ext cx="2218747" cy="3816955"/>
            <a:chOff x="823561" y="1566498"/>
            <a:chExt cx="2218747" cy="3816955"/>
          </a:xfrm>
        </p:grpSpPr>
        <p:sp>
          <p:nvSpPr>
            <p:cNvPr id="597" name="Google Shape;597;p10"/>
            <p:cNvSpPr/>
            <p:nvPr/>
          </p:nvSpPr>
          <p:spPr>
            <a:xfrm>
              <a:off x="823561" y="1750074"/>
              <a:ext cx="2141100" cy="3606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10"/>
            <p:cNvSpPr/>
            <p:nvPr/>
          </p:nvSpPr>
          <p:spPr>
            <a:xfrm rot="-5400000">
              <a:off x="24461" y="2365606"/>
              <a:ext cx="3816955" cy="2218739"/>
            </a:xfrm>
            <a:custGeom>
              <a:avLst/>
              <a:gdLst/>
              <a:ahLst/>
              <a:cxnLst/>
              <a:rect l="l" t="t" r="r" b="b"/>
              <a:pathLst>
                <a:path w="3816955" h="2218739" extrusionOk="0">
                  <a:moveTo>
                    <a:pt x="3816955" y="0"/>
                  </a:moveTo>
                  <a:lnTo>
                    <a:pt x="3816955" y="180000"/>
                  </a:lnTo>
                  <a:lnTo>
                    <a:pt x="3809199" y="180000"/>
                  </a:lnTo>
                  <a:cubicBezTo>
                    <a:pt x="3809199" y="799580"/>
                    <a:pt x="3809197" y="1419159"/>
                    <a:pt x="3809197" y="2038739"/>
                  </a:cubicBezTo>
                  <a:lnTo>
                    <a:pt x="3802932" y="2218739"/>
                  </a:lnTo>
                  <a:lnTo>
                    <a:pt x="4141" y="2218739"/>
                  </a:lnTo>
                  <a:lnTo>
                    <a:pt x="4141" y="2038739"/>
                  </a:lnTo>
                  <a:lnTo>
                    <a:pt x="3630248" y="2038739"/>
                  </a:lnTo>
                  <a:lnTo>
                    <a:pt x="3630248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9" name="Google Shape;599;p10"/>
            <p:cNvGrpSpPr/>
            <p:nvPr/>
          </p:nvGrpSpPr>
          <p:grpSpPr>
            <a:xfrm>
              <a:off x="1113044" y="3457312"/>
              <a:ext cx="282852" cy="425374"/>
              <a:chOff x="5848350" y="3057525"/>
              <a:chExt cx="491489" cy="739139"/>
            </a:xfrm>
          </p:grpSpPr>
          <p:sp>
            <p:nvSpPr>
              <p:cNvPr id="600" name="Google Shape;600;p10"/>
              <p:cNvSpPr/>
              <p:nvPr/>
            </p:nvSpPr>
            <p:spPr>
              <a:xfrm>
                <a:off x="5848350" y="3057525"/>
                <a:ext cx="165734" cy="739139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739139" extrusionOk="0">
                    <a:moveTo>
                      <a:pt x="82868" y="0"/>
                    </a:moveTo>
                    <a:lnTo>
                      <a:pt x="82868" y="0"/>
                    </a:lnTo>
                    <a:cubicBezTo>
                      <a:pt x="128588" y="0"/>
                      <a:pt x="165735" y="37148"/>
                      <a:pt x="165735" y="82868"/>
                    </a:cubicBezTo>
                    <a:lnTo>
                      <a:pt x="165735" y="656273"/>
                    </a:lnTo>
                    <a:cubicBezTo>
                      <a:pt x="165735" y="701993"/>
                      <a:pt x="128588" y="739140"/>
                      <a:pt x="82868" y="739140"/>
                    </a:cubicBezTo>
                    <a:lnTo>
                      <a:pt x="82868" y="739140"/>
                    </a:lnTo>
                    <a:cubicBezTo>
                      <a:pt x="37148" y="739140"/>
                      <a:pt x="0" y="701993"/>
                      <a:pt x="0" y="656273"/>
                    </a:cubicBezTo>
                    <a:lnTo>
                      <a:pt x="0" y="82868"/>
                    </a:lnTo>
                    <a:cubicBezTo>
                      <a:pt x="0" y="37148"/>
                      <a:pt x="37148" y="0"/>
                      <a:pt x="82868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10"/>
              <p:cNvSpPr/>
              <p:nvPr/>
            </p:nvSpPr>
            <p:spPr>
              <a:xfrm>
                <a:off x="5886450" y="3529012"/>
                <a:ext cx="8953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71450" extrusionOk="0">
                    <a:moveTo>
                      <a:pt x="44768" y="0"/>
                    </a:moveTo>
                    <a:cubicBezTo>
                      <a:pt x="69533" y="0"/>
                      <a:pt x="89535" y="20002"/>
                      <a:pt x="89535" y="44768"/>
                    </a:cubicBezTo>
                    <a:cubicBezTo>
                      <a:pt x="89535" y="63818"/>
                      <a:pt x="77153" y="80963"/>
                      <a:pt x="60008" y="86677"/>
                    </a:cubicBezTo>
                    <a:lnTo>
                      <a:pt x="63818" y="100965"/>
                    </a:lnTo>
                    <a:lnTo>
                      <a:pt x="82868" y="171450"/>
                    </a:lnTo>
                    <a:lnTo>
                      <a:pt x="44768" y="171450"/>
                    </a:lnTo>
                    <a:lnTo>
                      <a:pt x="6667" y="171450"/>
                    </a:lnTo>
                    <a:lnTo>
                      <a:pt x="25717" y="100965"/>
                    </a:lnTo>
                    <a:lnTo>
                      <a:pt x="29528" y="86677"/>
                    </a:lnTo>
                    <a:cubicBezTo>
                      <a:pt x="12383" y="80010"/>
                      <a:pt x="0" y="63818"/>
                      <a:pt x="0" y="44768"/>
                    </a:cubicBezTo>
                    <a:cubicBezTo>
                      <a:pt x="0" y="20002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10"/>
              <p:cNvSpPr/>
              <p:nvPr/>
            </p:nvSpPr>
            <p:spPr>
              <a:xfrm>
                <a:off x="5886450" y="3181350"/>
                <a:ext cx="453389" cy="99059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99059" extrusionOk="0">
                    <a:moveTo>
                      <a:pt x="48578" y="0"/>
                    </a:moveTo>
                    <a:lnTo>
                      <a:pt x="403860" y="0"/>
                    </a:lnTo>
                    <a:cubicBezTo>
                      <a:pt x="430530" y="0"/>
                      <a:pt x="453390" y="21908"/>
                      <a:pt x="453390" y="49530"/>
                    </a:cubicBezTo>
                    <a:lnTo>
                      <a:pt x="453390" y="49530"/>
                    </a:lnTo>
                    <a:cubicBezTo>
                      <a:pt x="453390" y="76200"/>
                      <a:pt x="431483" y="99060"/>
                      <a:pt x="403860" y="99060"/>
                    </a:cubicBezTo>
                    <a:lnTo>
                      <a:pt x="48578" y="99060"/>
                    </a:lnTo>
                    <a:cubicBezTo>
                      <a:pt x="21908" y="99060"/>
                      <a:pt x="0" y="76200"/>
                      <a:pt x="0" y="49530"/>
                    </a:cubicBezTo>
                    <a:lnTo>
                      <a:pt x="0" y="49530"/>
                    </a:lnTo>
                    <a:cubicBezTo>
                      <a:pt x="0" y="22860"/>
                      <a:pt x="21908" y="0"/>
                      <a:pt x="48578" y="0"/>
                    </a:cubicBez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3" name="Google Shape;603;p10"/>
          <p:cNvGrpSpPr/>
          <p:nvPr/>
        </p:nvGrpSpPr>
        <p:grpSpPr>
          <a:xfrm>
            <a:off x="4264949" y="1655819"/>
            <a:ext cx="2218739" cy="3816955"/>
            <a:chOff x="4197564" y="1579619"/>
            <a:chExt cx="2218739" cy="3816955"/>
          </a:xfrm>
        </p:grpSpPr>
        <p:sp>
          <p:nvSpPr>
            <p:cNvPr id="604" name="Google Shape;604;p10"/>
            <p:cNvSpPr/>
            <p:nvPr/>
          </p:nvSpPr>
          <p:spPr>
            <a:xfrm>
              <a:off x="4316290" y="1763200"/>
              <a:ext cx="1966500" cy="3606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0"/>
            <p:cNvSpPr/>
            <p:nvPr/>
          </p:nvSpPr>
          <p:spPr>
            <a:xfrm rot="-5400000">
              <a:off x="3398456" y="2378727"/>
              <a:ext cx="3816955" cy="2218739"/>
            </a:xfrm>
            <a:custGeom>
              <a:avLst/>
              <a:gdLst/>
              <a:ahLst/>
              <a:cxnLst/>
              <a:rect l="l" t="t" r="r" b="b"/>
              <a:pathLst>
                <a:path w="3816955" h="2218739" extrusionOk="0">
                  <a:moveTo>
                    <a:pt x="3816955" y="0"/>
                  </a:moveTo>
                  <a:lnTo>
                    <a:pt x="3816955" y="180000"/>
                  </a:lnTo>
                  <a:lnTo>
                    <a:pt x="3809199" y="180000"/>
                  </a:lnTo>
                  <a:cubicBezTo>
                    <a:pt x="3809199" y="799580"/>
                    <a:pt x="3809197" y="1419159"/>
                    <a:pt x="3809197" y="2038739"/>
                  </a:cubicBezTo>
                  <a:lnTo>
                    <a:pt x="3802932" y="2218739"/>
                  </a:lnTo>
                  <a:lnTo>
                    <a:pt x="4141" y="2218739"/>
                  </a:lnTo>
                  <a:lnTo>
                    <a:pt x="4141" y="2038739"/>
                  </a:lnTo>
                  <a:lnTo>
                    <a:pt x="3630248" y="2038739"/>
                  </a:lnTo>
                  <a:lnTo>
                    <a:pt x="3630248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6" name="Google Shape;606;p10"/>
            <p:cNvGrpSpPr/>
            <p:nvPr/>
          </p:nvGrpSpPr>
          <p:grpSpPr>
            <a:xfrm>
              <a:off x="4487039" y="3470433"/>
              <a:ext cx="282852" cy="425374"/>
              <a:chOff x="5848350" y="3057525"/>
              <a:chExt cx="491489" cy="739139"/>
            </a:xfrm>
          </p:grpSpPr>
          <p:sp>
            <p:nvSpPr>
              <p:cNvPr id="607" name="Google Shape;607;p10"/>
              <p:cNvSpPr/>
              <p:nvPr/>
            </p:nvSpPr>
            <p:spPr>
              <a:xfrm>
                <a:off x="5848350" y="3057525"/>
                <a:ext cx="165734" cy="739139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739139" extrusionOk="0">
                    <a:moveTo>
                      <a:pt x="82868" y="0"/>
                    </a:moveTo>
                    <a:lnTo>
                      <a:pt x="82868" y="0"/>
                    </a:lnTo>
                    <a:cubicBezTo>
                      <a:pt x="128588" y="0"/>
                      <a:pt x="165735" y="37148"/>
                      <a:pt x="165735" y="82868"/>
                    </a:cubicBezTo>
                    <a:lnTo>
                      <a:pt x="165735" y="656273"/>
                    </a:lnTo>
                    <a:cubicBezTo>
                      <a:pt x="165735" y="701993"/>
                      <a:pt x="128588" y="739140"/>
                      <a:pt x="82868" y="739140"/>
                    </a:cubicBezTo>
                    <a:lnTo>
                      <a:pt x="82868" y="739140"/>
                    </a:lnTo>
                    <a:cubicBezTo>
                      <a:pt x="37148" y="739140"/>
                      <a:pt x="0" y="701993"/>
                      <a:pt x="0" y="656273"/>
                    </a:cubicBezTo>
                    <a:lnTo>
                      <a:pt x="0" y="82868"/>
                    </a:lnTo>
                    <a:cubicBezTo>
                      <a:pt x="0" y="37148"/>
                      <a:pt x="37148" y="0"/>
                      <a:pt x="82868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10"/>
              <p:cNvSpPr/>
              <p:nvPr/>
            </p:nvSpPr>
            <p:spPr>
              <a:xfrm>
                <a:off x="5886450" y="3529012"/>
                <a:ext cx="8953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71450" extrusionOk="0">
                    <a:moveTo>
                      <a:pt x="44768" y="0"/>
                    </a:moveTo>
                    <a:cubicBezTo>
                      <a:pt x="69533" y="0"/>
                      <a:pt x="89535" y="20002"/>
                      <a:pt x="89535" y="44768"/>
                    </a:cubicBezTo>
                    <a:cubicBezTo>
                      <a:pt x="89535" y="63818"/>
                      <a:pt x="77153" y="80963"/>
                      <a:pt x="60008" y="86677"/>
                    </a:cubicBezTo>
                    <a:lnTo>
                      <a:pt x="63818" y="100965"/>
                    </a:lnTo>
                    <a:lnTo>
                      <a:pt x="82868" y="171450"/>
                    </a:lnTo>
                    <a:lnTo>
                      <a:pt x="44768" y="171450"/>
                    </a:lnTo>
                    <a:lnTo>
                      <a:pt x="6667" y="171450"/>
                    </a:lnTo>
                    <a:lnTo>
                      <a:pt x="25717" y="100965"/>
                    </a:lnTo>
                    <a:lnTo>
                      <a:pt x="29528" y="86677"/>
                    </a:lnTo>
                    <a:cubicBezTo>
                      <a:pt x="12383" y="80010"/>
                      <a:pt x="0" y="63818"/>
                      <a:pt x="0" y="44768"/>
                    </a:cubicBezTo>
                    <a:cubicBezTo>
                      <a:pt x="0" y="20002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10"/>
              <p:cNvSpPr/>
              <p:nvPr/>
            </p:nvSpPr>
            <p:spPr>
              <a:xfrm>
                <a:off x="5886450" y="3181350"/>
                <a:ext cx="453389" cy="99059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99059" extrusionOk="0">
                    <a:moveTo>
                      <a:pt x="48578" y="0"/>
                    </a:moveTo>
                    <a:lnTo>
                      <a:pt x="403860" y="0"/>
                    </a:lnTo>
                    <a:cubicBezTo>
                      <a:pt x="430530" y="0"/>
                      <a:pt x="453390" y="21908"/>
                      <a:pt x="453390" y="49530"/>
                    </a:cubicBezTo>
                    <a:lnTo>
                      <a:pt x="453390" y="49530"/>
                    </a:lnTo>
                    <a:cubicBezTo>
                      <a:pt x="453390" y="76200"/>
                      <a:pt x="431483" y="99060"/>
                      <a:pt x="403860" y="99060"/>
                    </a:cubicBezTo>
                    <a:lnTo>
                      <a:pt x="48578" y="99060"/>
                    </a:lnTo>
                    <a:cubicBezTo>
                      <a:pt x="21908" y="99060"/>
                      <a:pt x="0" y="76200"/>
                      <a:pt x="0" y="49530"/>
                    </a:cubicBezTo>
                    <a:lnTo>
                      <a:pt x="0" y="49530"/>
                    </a:lnTo>
                    <a:cubicBezTo>
                      <a:pt x="0" y="22860"/>
                      <a:pt x="21908" y="0"/>
                      <a:pt x="48578" y="0"/>
                    </a:cubicBez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0" name="Google Shape;610;p10"/>
          <p:cNvGrpSpPr/>
          <p:nvPr/>
        </p:nvGrpSpPr>
        <p:grpSpPr>
          <a:xfrm>
            <a:off x="1494567" y="2118434"/>
            <a:ext cx="1006723" cy="1000635"/>
            <a:chOff x="2844616" y="1554494"/>
            <a:chExt cx="1453332" cy="1444543"/>
          </a:xfrm>
        </p:grpSpPr>
        <p:sp>
          <p:nvSpPr>
            <p:cNvPr id="611" name="Google Shape;611;p10"/>
            <p:cNvSpPr/>
            <p:nvPr/>
          </p:nvSpPr>
          <p:spPr>
            <a:xfrm>
              <a:off x="2844616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0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0"/>
            <p:cNvSpPr/>
            <p:nvPr/>
          </p:nvSpPr>
          <p:spPr>
            <a:xfrm rot="-5400000">
              <a:off x="4179902" y="1591939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0"/>
            <p:cNvSpPr/>
            <p:nvPr/>
          </p:nvSpPr>
          <p:spPr>
            <a:xfrm rot="-5400000">
              <a:off x="4186624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0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0"/>
            <p:cNvSpPr/>
            <p:nvPr/>
          </p:nvSpPr>
          <p:spPr>
            <a:xfrm rot="-5400000">
              <a:off x="2898540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0"/>
            <p:cNvSpPr/>
            <p:nvPr/>
          </p:nvSpPr>
          <p:spPr>
            <a:xfrm rot="5400000" flipH="1">
              <a:off x="3527006" y="222706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0"/>
            <p:cNvSpPr txBox="1"/>
            <p:nvPr/>
          </p:nvSpPr>
          <p:spPr>
            <a:xfrm>
              <a:off x="2937928" y="1954954"/>
              <a:ext cx="12921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5</a:t>
              </a:r>
              <a:r>
                <a:rPr lang="en" sz="11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.1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TITLE ONE</a:t>
              </a:r>
              <a:endParaRPr sz="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19" name="Google Shape;619;p10"/>
          <p:cNvGrpSpPr/>
          <p:nvPr/>
        </p:nvGrpSpPr>
        <p:grpSpPr>
          <a:xfrm>
            <a:off x="4879924" y="2116830"/>
            <a:ext cx="1012673" cy="1000635"/>
            <a:chOff x="2836027" y="1554494"/>
            <a:chExt cx="1461921" cy="1444543"/>
          </a:xfrm>
        </p:grpSpPr>
        <p:sp>
          <p:nvSpPr>
            <p:cNvPr id="620" name="Google Shape;620;p10"/>
            <p:cNvSpPr/>
            <p:nvPr/>
          </p:nvSpPr>
          <p:spPr>
            <a:xfrm>
              <a:off x="2844616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0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10"/>
            <p:cNvSpPr/>
            <p:nvPr/>
          </p:nvSpPr>
          <p:spPr>
            <a:xfrm rot="-5400000">
              <a:off x="4179902" y="1591939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10"/>
            <p:cNvSpPr/>
            <p:nvPr/>
          </p:nvSpPr>
          <p:spPr>
            <a:xfrm rot="-5400000">
              <a:off x="4186624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10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10"/>
            <p:cNvSpPr/>
            <p:nvPr/>
          </p:nvSpPr>
          <p:spPr>
            <a:xfrm rot="-5400000">
              <a:off x="2898540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10"/>
            <p:cNvSpPr/>
            <p:nvPr/>
          </p:nvSpPr>
          <p:spPr>
            <a:xfrm rot="5400000" flipH="1">
              <a:off x="3527006" y="222706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10"/>
            <p:cNvSpPr txBox="1"/>
            <p:nvPr/>
          </p:nvSpPr>
          <p:spPr>
            <a:xfrm>
              <a:off x="2836027" y="1920214"/>
              <a:ext cx="14241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5</a:t>
              </a:r>
              <a:r>
                <a:rPr lang="en" sz="11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.2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TITLE TWO</a:t>
              </a:r>
              <a:endParaRPr sz="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28" name="Google Shape;628;p10"/>
          <p:cNvGrpSpPr/>
          <p:nvPr/>
        </p:nvGrpSpPr>
        <p:grpSpPr>
          <a:xfrm>
            <a:off x="8462776" y="1930000"/>
            <a:ext cx="3264999" cy="4361248"/>
            <a:chOff x="8462776" y="1930000"/>
            <a:chExt cx="3264999" cy="4361248"/>
          </a:xfrm>
        </p:grpSpPr>
        <p:sp>
          <p:nvSpPr>
            <p:cNvPr id="629" name="Google Shape;629;p10"/>
            <p:cNvSpPr/>
            <p:nvPr/>
          </p:nvSpPr>
          <p:spPr>
            <a:xfrm>
              <a:off x="8902188" y="2336182"/>
              <a:ext cx="2357100" cy="3864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F7F7F7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0" name="Google Shape;630;p10"/>
            <p:cNvGrpSpPr/>
            <p:nvPr/>
          </p:nvGrpSpPr>
          <p:grpSpPr>
            <a:xfrm>
              <a:off x="9081625" y="2657531"/>
              <a:ext cx="2003204" cy="2938616"/>
              <a:chOff x="2791645" y="2143693"/>
              <a:chExt cx="2284937" cy="3669600"/>
            </a:xfrm>
          </p:grpSpPr>
          <p:sp>
            <p:nvSpPr>
              <p:cNvPr id="631" name="Google Shape;631;p10"/>
              <p:cNvSpPr/>
              <p:nvPr/>
            </p:nvSpPr>
            <p:spPr>
              <a:xfrm>
                <a:off x="2791645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10"/>
              <p:cNvSpPr/>
              <p:nvPr/>
            </p:nvSpPr>
            <p:spPr>
              <a:xfrm>
                <a:off x="3555664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10"/>
              <p:cNvSpPr/>
              <p:nvPr/>
            </p:nvSpPr>
            <p:spPr>
              <a:xfrm>
                <a:off x="4319682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34" name="Google Shape;634;p10"/>
            <p:cNvSpPr/>
            <p:nvPr/>
          </p:nvSpPr>
          <p:spPr>
            <a:xfrm rot="-5400000">
              <a:off x="9985720" y="636992"/>
              <a:ext cx="201600" cy="28002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10"/>
            <p:cNvSpPr/>
            <p:nvPr/>
          </p:nvSpPr>
          <p:spPr>
            <a:xfrm>
              <a:off x="8462776" y="1934724"/>
              <a:ext cx="217500" cy="4329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10"/>
            <p:cNvSpPr/>
            <p:nvPr/>
          </p:nvSpPr>
          <p:spPr>
            <a:xfrm>
              <a:off x="11487475" y="1930000"/>
              <a:ext cx="240300" cy="4329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10"/>
            <p:cNvSpPr/>
            <p:nvPr/>
          </p:nvSpPr>
          <p:spPr>
            <a:xfrm flipH="1">
              <a:off x="8941466" y="2356814"/>
              <a:ext cx="206415" cy="3493610"/>
            </a:xfrm>
            <a:custGeom>
              <a:avLst/>
              <a:gdLst/>
              <a:ahLst/>
              <a:cxnLst/>
              <a:rect l="l" t="t" r="r" b="b"/>
              <a:pathLst>
                <a:path w="310398" h="4990871" extrusionOk="0">
                  <a:moveTo>
                    <a:pt x="298286" y="0"/>
                  </a:moveTo>
                  <a:lnTo>
                    <a:pt x="19219" y="538113"/>
                  </a:lnTo>
                  <a:cubicBezTo>
                    <a:pt x="15182" y="2187263"/>
                    <a:pt x="4037" y="2924271"/>
                    <a:pt x="0" y="4573421"/>
                  </a:cubicBezTo>
                  <a:lnTo>
                    <a:pt x="310398" y="4990871"/>
                  </a:lnTo>
                  <a:cubicBezTo>
                    <a:pt x="306361" y="3327247"/>
                    <a:pt x="302323" y="1663624"/>
                    <a:pt x="298286" y="0"/>
                  </a:cubicBezTo>
                  <a:close/>
                </a:path>
              </a:pathLst>
            </a:custGeom>
            <a:gradFill>
              <a:gsLst>
                <a:gs pos="0">
                  <a:srgbClr val="757070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BFBFBF"/>
                </a:gs>
                <a:gs pos="100000">
                  <a:srgbClr val="757070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10"/>
            <p:cNvSpPr/>
            <p:nvPr/>
          </p:nvSpPr>
          <p:spPr>
            <a:xfrm>
              <a:off x="11042869" y="2338703"/>
              <a:ext cx="194277" cy="3493610"/>
            </a:xfrm>
            <a:custGeom>
              <a:avLst/>
              <a:gdLst/>
              <a:ahLst/>
              <a:cxnLst/>
              <a:rect l="l" t="t" r="r" b="b"/>
              <a:pathLst>
                <a:path w="292146" h="4990871" extrusionOk="0">
                  <a:moveTo>
                    <a:pt x="280034" y="0"/>
                  </a:moveTo>
                  <a:lnTo>
                    <a:pt x="967" y="538113"/>
                  </a:lnTo>
                  <a:cubicBezTo>
                    <a:pt x="-3070" y="2187263"/>
                    <a:pt x="7109" y="3066160"/>
                    <a:pt x="3072" y="4715310"/>
                  </a:cubicBezTo>
                  <a:lnTo>
                    <a:pt x="292146" y="4990871"/>
                  </a:lnTo>
                  <a:cubicBezTo>
                    <a:pt x="288109" y="3327247"/>
                    <a:pt x="284071" y="1663624"/>
                    <a:pt x="280034" y="0"/>
                  </a:cubicBezTo>
                  <a:close/>
                </a:path>
              </a:pathLst>
            </a:custGeom>
            <a:gradFill>
              <a:gsLst>
                <a:gs pos="0">
                  <a:srgbClr val="757070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BFBFBF"/>
                </a:gs>
                <a:gs pos="100000">
                  <a:srgbClr val="757070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10"/>
            <p:cNvSpPr/>
            <p:nvPr/>
          </p:nvSpPr>
          <p:spPr>
            <a:xfrm>
              <a:off x="8954162" y="2364688"/>
              <a:ext cx="2267228" cy="368424"/>
            </a:xfrm>
            <a:custGeom>
              <a:avLst/>
              <a:gdLst/>
              <a:ahLst/>
              <a:cxnLst/>
              <a:rect l="l" t="t" r="r" b="b"/>
              <a:pathLst>
                <a:path w="2906702" h="472339" extrusionOk="0">
                  <a:moveTo>
                    <a:pt x="0" y="1"/>
                  </a:moveTo>
                  <a:lnTo>
                    <a:pt x="2906702" y="0"/>
                  </a:lnTo>
                  <a:lnTo>
                    <a:pt x="2670533" y="466284"/>
                  </a:lnTo>
                  <a:lnTo>
                    <a:pt x="224058" y="472339"/>
                  </a:ln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rgbClr val="AAABAD"/>
                </a:gs>
                <a:gs pos="20000">
                  <a:srgbClr val="AAABAD"/>
                </a:gs>
                <a:gs pos="100000">
                  <a:srgbClr val="3B3A4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10"/>
            <p:cNvSpPr/>
            <p:nvPr/>
          </p:nvSpPr>
          <p:spPr>
            <a:xfrm>
              <a:off x="8935262" y="5577607"/>
              <a:ext cx="2295567" cy="590424"/>
            </a:xfrm>
            <a:custGeom>
              <a:avLst/>
              <a:gdLst/>
              <a:ahLst/>
              <a:cxnLst/>
              <a:rect l="l" t="t" r="r" b="b"/>
              <a:pathLst>
                <a:path w="2943035" h="756954" extrusionOk="0">
                  <a:moveTo>
                    <a:pt x="254336" y="0"/>
                  </a:moveTo>
                  <a:lnTo>
                    <a:pt x="2718976" y="24223"/>
                  </a:lnTo>
                  <a:lnTo>
                    <a:pt x="2930924" y="278560"/>
                  </a:lnTo>
                  <a:lnTo>
                    <a:pt x="2943035" y="756954"/>
                  </a:lnTo>
                  <a:lnTo>
                    <a:pt x="0" y="720621"/>
                  </a:lnTo>
                  <a:cubicBezTo>
                    <a:pt x="2018" y="579323"/>
                    <a:pt x="4037" y="438025"/>
                    <a:pt x="6055" y="296727"/>
                  </a:cubicBezTo>
                  <a:lnTo>
                    <a:pt x="254336" y="0"/>
                  </a:lnTo>
                  <a:close/>
                </a:path>
              </a:pathLst>
            </a:custGeom>
            <a:gradFill>
              <a:gsLst>
                <a:gs pos="0">
                  <a:srgbClr val="AAABAD"/>
                </a:gs>
                <a:gs pos="20000">
                  <a:srgbClr val="AAABAD"/>
                </a:gs>
                <a:gs pos="58999">
                  <a:srgbClr val="818185"/>
                </a:gs>
                <a:gs pos="100000">
                  <a:srgbClr val="3B3A4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10"/>
            <p:cNvSpPr/>
            <p:nvPr/>
          </p:nvSpPr>
          <p:spPr>
            <a:xfrm rot="10800000">
              <a:off x="9955899" y="2284205"/>
              <a:ext cx="259800" cy="387600"/>
            </a:xfrm>
            <a:prstGeom prst="trapezoid">
              <a:avLst>
                <a:gd name="adj" fmla="val 25000"/>
              </a:avLst>
            </a:prstGeom>
            <a:solidFill>
              <a:srgbClr val="FFFFFF"/>
            </a:solidFill>
            <a:ln>
              <a:noFill/>
            </a:ln>
            <a:effectLst>
              <a:outerShdw blurRad="127000" sx="120000" sy="120000" algn="ctr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10"/>
            <p:cNvSpPr/>
            <p:nvPr/>
          </p:nvSpPr>
          <p:spPr>
            <a:xfrm>
              <a:off x="9268757" y="4572313"/>
              <a:ext cx="1665300" cy="84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CCCCC"/>
                </a:gs>
                <a:gs pos="25000">
                  <a:srgbClr val="666666"/>
                </a:gs>
                <a:gs pos="76000">
                  <a:srgbClr val="B7B7B7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1882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10"/>
            <p:cNvSpPr/>
            <p:nvPr/>
          </p:nvSpPr>
          <p:spPr>
            <a:xfrm>
              <a:off x="11250446" y="2137895"/>
              <a:ext cx="255946" cy="4153353"/>
            </a:xfrm>
            <a:custGeom>
              <a:avLst/>
              <a:gdLst/>
              <a:ahLst/>
              <a:cxnLst/>
              <a:rect l="l" t="t" r="r" b="b"/>
              <a:pathLst>
                <a:path w="328136" h="5324811" extrusionOk="0">
                  <a:moveTo>
                    <a:pt x="296725" y="0"/>
                  </a:moveTo>
                  <a:lnTo>
                    <a:pt x="12110" y="254336"/>
                  </a:lnTo>
                  <a:cubicBezTo>
                    <a:pt x="8073" y="1903486"/>
                    <a:pt x="4037" y="3552635"/>
                    <a:pt x="0" y="5201785"/>
                  </a:cubicBezTo>
                  <a:cubicBezTo>
                    <a:pt x="104964" y="5282527"/>
                    <a:pt x="223172" y="5244069"/>
                    <a:pt x="328136" y="5324811"/>
                  </a:cubicBezTo>
                  <a:cubicBezTo>
                    <a:pt x="322080" y="3510141"/>
                    <a:pt x="302781" y="1814670"/>
                    <a:pt x="296725" y="0"/>
                  </a:cubicBez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10"/>
            <p:cNvSpPr/>
            <p:nvPr/>
          </p:nvSpPr>
          <p:spPr>
            <a:xfrm flipH="1">
              <a:off x="8670651" y="2133958"/>
              <a:ext cx="251224" cy="4141834"/>
            </a:xfrm>
            <a:custGeom>
              <a:avLst/>
              <a:gdLst/>
              <a:ahLst/>
              <a:cxnLst/>
              <a:rect l="l" t="t" r="r" b="b"/>
              <a:pathLst>
                <a:path w="322082" h="5310044" extrusionOk="0">
                  <a:moveTo>
                    <a:pt x="296725" y="0"/>
                  </a:moveTo>
                  <a:lnTo>
                    <a:pt x="12110" y="254336"/>
                  </a:lnTo>
                  <a:cubicBezTo>
                    <a:pt x="8073" y="1903486"/>
                    <a:pt x="4037" y="3552635"/>
                    <a:pt x="0" y="5201785"/>
                  </a:cubicBezTo>
                  <a:lnTo>
                    <a:pt x="322082" y="5310044"/>
                  </a:lnTo>
                  <a:cubicBezTo>
                    <a:pt x="315837" y="3546652"/>
                    <a:pt x="302970" y="1763392"/>
                    <a:pt x="296725" y="0"/>
                  </a:cubicBez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10"/>
            <p:cNvSpPr/>
            <p:nvPr/>
          </p:nvSpPr>
          <p:spPr>
            <a:xfrm>
              <a:off x="8694296" y="2133167"/>
              <a:ext cx="2796247" cy="217276"/>
            </a:xfrm>
            <a:custGeom>
              <a:avLst/>
              <a:gdLst/>
              <a:ahLst/>
              <a:cxnLst/>
              <a:rect l="l" t="t" r="r" b="b"/>
              <a:pathLst>
                <a:path w="3584932" h="278559" extrusionOk="0">
                  <a:moveTo>
                    <a:pt x="0" y="12112"/>
                  </a:moveTo>
                  <a:lnTo>
                    <a:pt x="3584932" y="0"/>
                  </a:lnTo>
                  <a:lnTo>
                    <a:pt x="3300317" y="278559"/>
                  </a:lnTo>
                  <a:lnTo>
                    <a:pt x="278558" y="272504"/>
                  </a:lnTo>
                  <a:lnTo>
                    <a:pt x="0" y="12112"/>
                  </a:ln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6" name="Google Shape;646;p10"/>
          <p:cNvGrpSpPr/>
          <p:nvPr/>
        </p:nvGrpSpPr>
        <p:grpSpPr>
          <a:xfrm>
            <a:off x="9591914" y="777314"/>
            <a:ext cx="1006723" cy="1000635"/>
            <a:chOff x="2844615" y="1554494"/>
            <a:chExt cx="1453332" cy="1444543"/>
          </a:xfrm>
        </p:grpSpPr>
        <p:sp>
          <p:nvSpPr>
            <p:cNvPr id="647" name="Google Shape;647;p10"/>
            <p:cNvSpPr/>
            <p:nvPr/>
          </p:nvSpPr>
          <p:spPr>
            <a:xfrm>
              <a:off x="2844615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10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10"/>
            <p:cNvSpPr/>
            <p:nvPr/>
          </p:nvSpPr>
          <p:spPr>
            <a:xfrm rot="-5400000">
              <a:off x="4179902" y="159193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10"/>
            <p:cNvSpPr/>
            <p:nvPr/>
          </p:nvSpPr>
          <p:spPr>
            <a:xfrm rot="-5400000">
              <a:off x="4186623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10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10"/>
            <p:cNvSpPr/>
            <p:nvPr/>
          </p:nvSpPr>
          <p:spPr>
            <a:xfrm rot="-5400000">
              <a:off x="2898541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10"/>
            <p:cNvSpPr/>
            <p:nvPr/>
          </p:nvSpPr>
          <p:spPr>
            <a:xfrm rot="5400000" flipH="1">
              <a:off x="3527005" y="2227063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10"/>
            <p:cNvSpPr txBox="1"/>
            <p:nvPr/>
          </p:nvSpPr>
          <p:spPr>
            <a:xfrm>
              <a:off x="3040531" y="1704847"/>
              <a:ext cx="1059000" cy="115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>
                  <a:latin typeface="Roboto"/>
                  <a:ea typeface="Roboto"/>
                  <a:cs typeface="Roboto"/>
                  <a:sym typeface="Roboto"/>
                </a:rPr>
                <a:t>5</a:t>
              </a:r>
              <a:r>
                <a:rPr lang="en" sz="28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FLOOR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55" name="Google Shape;655;p10"/>
          <p:cNvSpPr txBox="1"/>
          <p:nvPr/>
        </p:nvSpPr>
        <p:spPr>
          <a:xfrm rot="5400000">
            <a:off x="-679350" y="47507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656" name="Google Shape;656;p10"/>
          <p:cNvSpPr/>
          <p:nvPr/>
        </p:nvSpPr>
        <p:spPr>
          <a:xfrm>
            <a:off x="7612380" y="5292"/>
            <a:ext cx="659316" cy="6207021"/>
          </a:xfrm>
          <a:custGeom>
            <a:avLst/>
            <a:gdLst/>
            <a:ahLst/>
            <a:cxnLst/>
            <a:rect l="l" t="t" r="r" b="b"/>
            <a:pathLst>
              <a:path w="1968108" h="6207021" extrusionOk="0">
                <a:moveTo>
                  <a:pt x="1943885" y="0"/>
                </a:moveTo>
                <a:lnTo>
                  <a:pt x="15709" y="842722"/>
                </a:lnTo>
                <a:cubicBezTo>
                  <a:pt x="16538" y="2061592"/>
                  <a:pt x="-801" y="4158529"/>
                  <a:pt x="28" y="5377399"/>
                </a:cubicBezTo>
                <a:lnTo>
                  <a:pt x="1968108" y="6207021"/>
                </a:lnTo>
                <a:cubicBezTo>
                  <a:pt x="1962052" y="4420610"/>
                  <a:pt x="1949941" y="1786411"/>
                  <a:pt x="194388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10"/>
          <p:cNvSpPr/>
          <p:nvPr/>
        </p:nvSpPr>
        <p:spPr>
          <a:xfrm>
            <a:off x="7612380" y="5292"/>
            <a:ext cx="659316" cy="6207021"/>
          </a:xfrm>
          <a:custGeom>
            <a:avLst/>
            <a:gdLst/>
            <a:ahLst/>
            <a:cxnLst/>
            <a:rect l="l" t="t" r="r" b="b"/>
            <a:pathLst>
              <a:path w="1968108" h="6207021" extrusionOk="0">
                <a:moveTo>
                  <a:pt x="1943885" y="0"/>
                </a:moveTo>
                <a:lnTo>
                  <a:pt x="15709" y="842722"/>
                </a:lnTo>
                <a:cubicBezTo>
                  <a:pt x="16538" y="2061592"/>
                  <a:pt x="-801" y="4158529"/>
                  <a:pt x="28" y="5377399"/>
                </a:cubicBezTo>
                <a:lnTo>
                  <a:pt x="1968108" y="6207021"/>
                </a:lnTo>
                <a:cubicBezTo>
                  <a:pt x="1962052" y="4420610"/>
                  <a:pt x="1949941" y="1786411"/>
                  <a:pt x="1943885" y="0"/>
                </a:cubicBezTo>
                <a:close/>
              </a:path>
            </a:pathLst>
          </a:custGeom>
          <a:solidFill>
            <a:srgbClr val="000000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 b="1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31.xml"/><Relationship Id="rId3" Type="http://schemas.openxmlformats.org/officeDocument/2006/relationships/slide" Target="slide3.xml"/><Relationship Id="rId7" Type="http://schemas.openxmlformats.org/officeDocument/2006/relationships/slide" Target="slide13.xml"/><Relationship Id="rId12" Type="http://schemas.openxmlformats.org/officeDocument/2006/relationships/slide" Target="slide2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0.xml"/><Relationship Id="rId11" Type="http://schemas.openxmlformats.org/officeDocument/2006/relationships/slide" Target="slide25.xml"/><Relationship Id="rId5" Type="http://schemas.openxmlformats.org/officeDocument/2006/relationships/slide" Target="slide7.xml"/><Relationship Id="rId10" Type="http://schemas.openxmlformats.org/officeDocument/2006/relationships/slide" Target="slide22.xml"/><Relationship Id="rId4" Type="http://schemas.openxmlformats.org/officeDocument/2006/relationships/slide" Target="slide4.xml"/><Relationship Id="rId9" Type="http://schemas.openxmlformats.org/officeDocument/2006/relationships/slide" Target="slide19.xml"/><Relationship Id="rId1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18"/>
          <p:cNvSpPr txBox="1">
            <a:spLocks noGrp="1"/>
          </p:cNvSpPr>
          <p:nvPr>
            <p:ph type="title"/>
          </p:nvPr>
        </p:nvSpPr>
        <p:spPr>
          <a:xfrm>
            <a:off x="6804625" y="2395767"/>
            <a:ext cx="4464900" cy="245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Дом знаний</a:t>
            </a:r>
            <a:endParaRPr dirty="0"/>
          </a:p>
        </p:txBody>
      </p:sp>
      <p:sp>
        <p:nvSpPr>
          <p:cNvPr id="1217" name="Google Shape;1217;p18"/>
          <p:cNvSpPr txBox="1">
            <a:spLocks noGrp="1"/>
          </p:cNvSpPr>
          <p:nvPr>
            <p:ph type="subTitle" idx="1"/>
          </p:nvPr>
        </p:nvSpPr>
        <p:spPr>
          <a:xfrm>
            <a:off x="6804625" y="1837175"/>
            <a:ext cx="4472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ru-RU" dirty="0"/>
              <a:t>Добро пожаловать!</a:t>
            </a:r>
            <a:endParaRPr dirty="0"/>
          </a:p>
        </p:txBody>
      </p:sp>
      <p:sp>
        <p:nvSpPr>
          <p:cNvPr id="1218" name="Google Shape;1218;p18">
            <a:hlinkClick r:id="rId3" action="ppaction://hlinksldjump"/>
          </p:cNvPr>
          <p:cNvSpPr/>
          <p:nvPr/>
        </p:nvSpPr>
        <p:spPr>
          <a:xfrm>
            <a:off x="1127050" y="946300"/>
            <a:ext cx="4167900" cy="56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27">
            <a:hlinkClick r:id="rId3" action="ppaction://hlinksldjump"/>
          </p:cNvPr>
          <p:cNvSpPr/>
          <p:nvPr/>
        </p:nvSpPr>
        <p:spPr>
          <a:xfrm>
            <a:off x="8463525" y="1977150"/>
            <a:ext cx="3285300" cy="42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27">
            <a:hlinkClick r:id="rId4" action="ppaction://hlinksldjump"/>
          </p:cNvPr>
          <p:cNvSpPr/>
          <p:nvPr/>
        </p:nvSpPr>
        <p:spPr>
          <a:xfrm>
            <a:off x="875425" y="1651075"/>
            <a:ext cx="22719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27">
            <a:hlinkClick r:id="rId5" action="ppaction://hlinksldjump"/>
          </p:cNvPr>
          <p:cNvSpPr/>
          <p:nvPr/>
        </p:nvSpPr>
        <p:spPr>
          <a:xfrm>
            <a:off x="4249500" y="1651075"/>
            <a:ext cx="22719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59B713-A2F3-4498-A311-06BA07A525B7}"/>
              </a:ext>
            </a:extLst>
          </p:cNvPr>
          <p:cNvSpPr txBox="1"/>
          <p:nvPr/>
        </p:nvSpPr>
        <p:spPr>
          <a:xfrm>
            <a:off x="1517599" y="2621279"/>
            <a:ext cx="826352" cy="2539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50" b="1" dirty="0"/>
              <a:t>ТЕМА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AA7A32-4613-40A2-A3AA-F9928ECFC3EE}"/>
              </a:ext>
            </a:extLst>
          </p:cNvPr>
          <p:cNvSpPr txBox="1"/>
          <p:nvPr/>
        </p:nvSpPr>
        <p:spPr>
          <a:xfrm>
            <a:off x="4951985" y="2621279"/>
            <a:ext cx="841248" cy="2539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50" b="1" dirty="0"/>
              <a:t>ТЕМА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664C8A-57A9-483A-A82A-179D2AD76B74}"/>
              </a:ext>
            </a:extLst>
          </p:cNvPr>
          <p:cNvSpPr txBox="1"/>
          <p:nvPr/>
        </p:nvSpPr>
        <p:spPr>
          <a:xfrm>
            <a:off x="9732774" y="1342101"/>
            <a:ext cx="746801" cy="276999"/>
          </a:xfrm>
          <a:prstGeom prst="rect">
            <a:avLst/>
          </a:prstGeom>
          <a:solidFill>
            <a:srgbClr val="E2E2E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ЭТАЖ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28"/>
          <p:cNvSpPr txBox="1">
            <a:spLocks noGrp="1"/>
          </p:cNvSpPr>
          <p:nvPr>
            <p:ph type="title"/>
          </p:nvPr>
        </p:nvSpPr>
        <p:spPr>
          <a:xfrm>
            <a:off x="693899" y="825275"/>
            <a:ext cx="83154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lvl="0"/>
            <a:r>
              <a:rPr lang="ru-RU" dirty="0"/>
              <a:t>Здесь должен находиться заголовок 4.1</a:t>
            </a:r>
            <a:endParaRPr dirty="0"/>
          </a:p>
        </p:txBody>
      </p:sp>
      <p:sp>
        <p:nvSpPr>
          <p:cNvPr id="1301" name="Google Shape;1301;p28">
            <a:hlinkClick r:id="rId3" action="ppaction://hlinksldjump"/>
          </p:cNvPr>
          <p:cNvSpPr/>
          <p:nvPr/>
        </p:nvSpPr>
        <p:spPr>
          <a:xfrm>
            <a:off x="9009325" y="1119450"/>
            <a:ext cx="2792700" cy="48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28"/>
          <p:cNvSpPr txBox="1">
            <a:spLocks noGrp="1"/>
          </p:cNvSpPr>
          <p:nvPr>
            <p:ph type="body" idx="1"/>
          </p:nvPr>
        </p:nvSpPr>
        <p:spPr>
          <a:xfrm>
            <a:off x="694050" y="1838750"/>
            <a:ext cx="7800300" cy="362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Здесь вы можете добавить все, что хотите!</a:t>
            </a:r>
          </a:p>
          <a:p>
            <a:pPr marL="0" lvl="0" indent="0">
              <a:buNone/>
            </a:pPr>
            <a:r>
              <a:rPr lang="ru-RU" dirty="0"/>
              <a:t>Чтобы изменить цвет стены, измените цвет фона.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Если вы хотите иметь только одну дверь на этаже, перейдите в раздел Слайд &gt; Редактировать основную дверь и удалите другую. - Тогда потребуется обновить ссылки на слайд этажа.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Связи создаются с прозрачными фигурами. Если необходимо выполнить их заново, вставьте фигуру, выберите прозрачную заливку и цвет рамки, нажмите кнопку "Вставить ссылку" (</a:t>
            </a:r>
            <a:r>
              <a:rPr lang="ru-RU" dirty="0" err="1"/>
              <a:t>Ctrl</a:t>
            </a:r>
            <a:r>
              <a:rPr lang="ru-RU" dirty="0"/>
              <a:t> + k), нажмите кнопку "Слайды" в этой презентации и выберите слайд.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Вы можете использовать этот шаблон для нового подъёма. Возможность выбора - повышение уровня сложности на каждом этаже или назначение пола каждой группе учащихся отдельной комнаты для побега и многое другое.</a:t>
            </a:r>
            <a:endParaRPr lang="ru-RU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29"/>
          <p:cNvSpPr txBox="1">
            <a:spLocks noGrp="1"/>
          </p:cNvSpPr>
          <p:nvPr>
            <p:ph type="title"/>
          </p:nvPr>
        </p:nvSpPr>
        <p:spPr>
          <a:xfrm>
            <a:off x="3741374" y="756475"/>
            <a:ext cx="8218977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lvl="0"/>
            <a:r>
              <a:rPr lang="ru-RU" dirty="0"/>
              <a:t>Здесь должен находиться заголовок 4.2</a:t>
            </a:r>
          </a:p>
        </p:txBody>
      </p:sp>
      <p:sp>
        <p:nvSpPr>
          <p:cNvPr id="1308" name="Google Shape;1308;p29">
            <a:hlinkClick r:id="rId3" action="ppaction://hlinksldjump"/>
          </p:cNvPr>
          <p:cNvSpPr/>
          <p:nvPr/>
        </p:nvSpPr>
        <p:spPr>
          <a:xfrm>
            <a:off x="398725" y="1119450"/>
            <a:ext cx="2792700" cy="48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29"/>
          <p:cNvSpPr txBox="1">
            <a:spLocks noGrp="1"/>
          </p:cNvSpPr>
          <p:nvPr>
            <p:ph type="body" idx="1"/>
          </p:nvPr>
        </p:nvSpPr>
        <p:spPr>
          <a:xfrm>
            <a:off x="3742050" y="1838750"/>
            <a:ext cx="7800300" cy="362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Здесь вы можете добавить все, что хотите!</a:t>
            </a:r>
          </a:p>
          <a:p>
            <a:pPr marL="0" lvl="0" indent="0">
              <a:buNone/>
            </a:pPr>
            <a:r>
              <a:rPr lang="ru-RU" dirty="0"/>
              <a:t>Чтобы изменить цвет стены, измените цвет фона.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Если вы хотите иметь только одну дверь на этаже, перейдите в раздел Слайд &gt; Редактировать основную дверь и удалите другую. - Тогда потребуется обновить ссылки на слайд этажа.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Связи создаются с прозрачными фигурами. Если необходимо выполнить их заново, вставьте фигуру, выберите прозрачную заливку и цвет рамки, нажмите кнопку "Вставить ссылку" (</a:t>
            </a:r>
            <a:r>
              <a:rPr lang="ru-RU" dirty="0" err="1"/>
              <a:t>Ctrl</a:t>
            </a:r>
            <a:r>
              <a:rPr lang="ru-RU" dirty="0"/>
              <a:t> + k), нажмите кнопку "Слайды" в этой презентации и выберите слайд.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Вы можете использовать этот шаблон для нового подъёма. Возможность выбора - повышение уровня сложности на каждом этаже или назначение пола каждой группе учащихся отдельной комнаты для побега и многое другое.</a:t>
            </a:r>
            <a:endParaRPr lang="ru-RU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30">
            <a:hlinkClick r:id="rId3" action="ppaction://hlinksldjump"/>
          </p:cNvPr>
          <p:cNvSpPr/>
          <p:nvPr/>
        </p:nvSpPr>
        <p:spPr>
          <a:xfrm>
            <a:off x="8463525" y="1977150"/>
            <a:ext cx="3285300" cy="42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30">
            <a:hlinkClick r:id="rId4" action="ppaction://hlinksldjump"/>
          </p:cNvPr>
          <p:cNvSpPr/>
          <p:nvPr/>
        </p:nvSpPr>
        <p:spPr>
          <a:xfrm>
            <a:off x="875425" y="1651075"/>
            <a:ext cx="22719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30">
            <a:hlinkClick r:id="rId5" action="ppaction://hlinksldjump"/>
          </p:cNvPr>
          <p:cNvSpPr/>
          <p:nvPr/>
        </p:nvSpPr>
        <p:spPr>
          <a:xfrm>
            <a:off x="4249500" y="1651075"/>
            <a:ext cx="22719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CCACCF-BFAE-452F-8E0F-B2E6FF57DA22}"/>
              </a:ext>
            </a:extLst>
          </p:cNvPr>
          <p:cNvSpPr txBox="1"/>
          <p:nvPr/>
        </p:nvSpPr>
        <p:spPr>
          <a:xfrm>
            <a:off x="1505407" y="2645663"/>
            <a:ext cx="841248" cy="2539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50" b="1" dirty="0"/>
              <a:t>ТЕМА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160880-4F50-4E29-B91F-45DBEAF9A1C1}"/>
              </a:ext>
            </a:extLst>
          </p:cNvPr>
          <p:cNvSpPr txBox="1"/>
          <p:nvPr/>
        </p:nvSpPr>
        <p:spPr>
          <a:xfrm>
            <a:off x="4951985" y="2621279"/>
            <a:ext cx="841248" cy="2539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50" b="1" dirty="0"/>
              <a:t>ТЕМА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8CE1BA-AA35-4716-9254-6D926F3CF341}"/>
              </a:ext>
            </a:extLst>
          </p:cNvPr>
          <p:cNvSpPr txBox="1"/>
          <p:nvPr/>
        </p:nvSpPr>
        <p:spPr>
          <a:xfrm>
            <a:off x="9732774" y="1342101"/>
            <a:ext cx="746801" cy="276999"/>
          </a:xfrm>
          <a:prstGeom prst="rect">
            <a:avLst/>
          </a:prstGeom>
          <a:solidFill>
            <a:srgbClr val="E2E2E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ЭТАЖ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31"/>
          <p:cNvSpPr txBox="1">
            <a:spLocks noGrp="1"/>
          </p:cNvSpPr>
          <p:nvPr>
            <p:ph type="title"/>
          </p:nvPr>
        </p:nvSpPr>
        <p:spPr>
          <a:xfrm>
            <a:off x="693899" y="825275"/>
            <a:ext cx="83154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lvl="0"/>
            <a:r>
              <a:rPr lang="ru-RU" dirty="0"/>
              <a:t>Здесь должен находиться заголовок 5.1</a:t>
            </a:r>
            <a:endParaRPr dirty="0"/>
          </a:p>
        </p:txBody>
      </p:sp>
      <p:sp>
        <p:nvSpPr>
          <p:cNvPr id="1322" name="Google Shape;1322;p31">
            <a:hlinkClick r:id="rId3" action="ppaction://hlinksldjump"/>
          </p:cNvPr>
          <p:cNvSpPr/>
          <p:nvPr/>
        </p:nvSpPr>
        <p:spPr>
          <a:xfrm>
            <a:off x="9009325" y="1119450"/>
            <a:ext cx="2792700" cy="48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31"/>
          <p:cNvSpPr txBox="1">
            <a:spLocks noGrp="1"/>
          </p:cNvSpPr>
          <p:nvPr>
            <p:ph type="body" idx="1"/>
          </p:nvPr>
        </p:nvSpPr>
        <p:spPr>
          <a:xfrm>
            <a:off x="694050" y="1838750"/>
            <a:ext cx="7800300" cy="362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Здесь вы можете добавить все, что хотите!</a:t>
            </a:r>
          </a:p>
          <a:p>
            <a:pPr marL="0" lvl="0" indent="0">
              <a:buNone/>
            </a:pPr>
            <a:r>
              <a:rPr lang="ru-RU" dirty="0"/>
              <a:t>Чтобы изменить цвет стены, измените цвет фона.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Если вы хотите иметь только одну дверь на этаже, перейдите в раздел Слайд &gt; Редактировать основную дверь и удалите другую. - Тогда потребуется обновить ссылки на слайд этажа.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Связи создаются с прозрачными фигурами. Если необходимо выполнить их заново, вставьте фигуру, выберите прозрачную заливку и цвет рамки, нажмите кнопку "Вставить ссылку" (</a:t>
            </a:r>
            <a:r>
              <a:rPr lang="ru-RU" dirty="0" err="1"/>
              <a:t>Ctrl</a:t>
            </a:r>
            <a:r>
              <a:rPr lang="ru-RU" dirty="0"/>
              <a:t> + k), нажмите кнопку "Слайды" в этой презентации и выберите слайд.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Вы можете использовать этот шаблон для нового подъёма. Возможность выбора - повышение уровня сложности на каждом этаже или назначение пола каждой группе учащихся отдельной комнаты для побега и многое другое.</a:t>
            </a:r>
            <a:endParaRPr lang="ru-RU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32"/>
          <p:cNvSpPr txBox="1">
            <a:spLocks noGrp="1"/>
          </p:cNvSpPr>
          <p:nvPr>
            <p:ph type="title"/>
          </p:nvPr>
        </p:nvSpPr>
        <p:spPr>
          <a:xfrm>
            <a:off x="3741374" y="756475"/>
            <a:ext cx="8158017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lvl="0"/>
            <a:r>
              <a:rPr lang="ru-RU" dirty="0"/>
              <a:t>Здесь должен находиться заголовок</a:t>
            </a:r>
            <a:r>
              <a:rPr lang="en" dirty="0"/>
              <a:t> 5.2 </a:t>
            </a:r>
            <a:endParaRPr dirty="0"/>
          </a:p>
        </p:txBody>
      </p:sp>
      <p:sp>
        <p:nvSpPr>
          <p:cNvPr id="1329" name="Google Shape;1329;p32">
            <a:hlinkClick r:id="rId3" action="ppaction://hlinksldjump"/>
          </p:cNvPr>
          <p:cNvSpPr/>
          <p:nvPr/>
        </p:nvSpPr>
        <p:spPr>
          <a:xfrm>
            <a:off x="398725" y="1119450"/>
            <a:ext cx="2792700" cy="48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32"/>
          <p:cNvSpPr txBox="1">
            <a:spLocks noGrp="1"/>
          </p:cNvSpPr>
          <p:nvPr>
            <p:ph type="body" idx="1"/>
          </p:nvPr>
        </p:nvSpPr>
        <p:spPr>
          <a:xfrm>
            <a:off x="3742050" y="1838750"/>
            <a:ext cx="7800300" cy="362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Здесь вы можете добавить все, что хотите!</a:t>
            </a:r>
          </a:p>
          <a:p>
            <a:pPr marL="0" lvl="0" indent="0">
              <a:buNone/>
            </a:pPr>
            <a:r>
              <a:rPr lang="ru-RU" dirty="0"/>
              <a:t>Чтобы изменить цвет стены, измените цвет фона.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Если вы хотите иметь только одну дверь на этаже, перейдите в раздел Слайд &gt; Редактировать основную дверь и удалите другую. - Тогда потребуется обновить ссылки на слайд этажа.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Связи создаются с прозрачными фигурами. Если необходимо выполнить их заново, вставьте фигуру, выберите прозрачную заливку и цвет рамки, нажмите кнопку "Вставить ссылку" (</a:t>
            </a:r>
            <a:r>
              <a:rPr lang="ru-RU" dirty="0" err="1"/>
              <a:t>Ctrl</a:t>
            </a:r>
            <a:r>
              <a:rPr lang="ru-RU" dirty="0"/>
              <a:t> + k), нажмите кнопку "Слайды" в этой презентации и выберите слайд.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Вы можете использовать этот шаблон для нового подъёма. Возможность выбора - повышение уровня сложности на каждом этаже или назначение пола каждой группе учащихся отдельной комнаты для побега и многое другое.</a:t>
            </a:r>
            <a:endParaRPr lang="ru-RU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33">
            <a:hlinkClick r:id="rId3" action="ppaction://hlinksldjump"/>
          </p:cNvPr>
          <p:cNvSpPr/>
          <p:nvPr/>
        </p:nvSpPr>
        <p:spPr>
          <a:xfrm>
            <a:off x="8463525" y="1977150"/>
            <a:ext cx="3285300" cy="42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33">
            <a:hlinkClick r:id="rId4" action="ppaction://hlinksldjump"/>
          </p:cNvPr>
          <p:cNvSpPr/>
          <p:nvPr/>
        </p:nvSpPr>
        <p:spPr>
          <a:xfrm>
            <a:off x="875425" y="1651075"/>
            <a:ext cx="22719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33">
            <a:hlinkClick r:id="rId5" action="ppaction://hlinksldjump"/>
          </p:cNvPr>
          <p:cNvSpPr/>
          <p:nvPr/>
        </p:nvSpPr>
        <p:spPr>
          <a:xfrm>
            <a:off x="4249500" y="1651075"/>
            <a:ext cx="22719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EA4B52-4971-48C7-A57C-21253E31C582}"/>
              </a:ext>
            </a:extLst>
          </p:cNvPr>
          <p:cNvSpPr txBox="1"/>
          <p:nvPr/>
        </p:nvSpPr>
        <p:spPr>
          <a:xfrm>
            <a:off x="1505407" y="2621279"/>
            <a:ext cx="841248" cy="2539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50" b="1" dirty="0"/>
              <a:t>ТЕМА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51520-DC75-44B9-A3CD-565C00F37BFF}"/>
              </a:ext>
            </a:extLst>
          </p:cNvPr>
          <p:cNvSpPr txBox="1"/>
          <p:nvPr/>
        </p:nvSpPr>
        <p:spPr>
          <a:xfrm>
            <a:off x="4951985" y="2621279"/>
            <a:ext cx="841248" cy="2539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50" b="1" dirty="0"/>
              <a:t>ТЕМА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5852DE-EA81-4724-8DC7-B28C42A2933B}"/>
              </a:ext>
            </a:extLst>
          </p:cNvPr>
          <p:cNvSpPr txBox="1"/>
          <p:nvPr/>
        </p:nvSpPr>
        <p:spPr>
          <a:xfrm>
            <a:off x="9732774" y="1342101"/>
            <a:ext cx="746801" cy="276999"/>
          </a:xfrm>
          <a:prstGeom prst="rect">
            <a:avLst/>
          </a:prstGeom>
          <a:solidFill>
            <a:srgbClr val="E2E2E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ЭТАЖ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34">
            <a:hlinkClick r:id="rId3" action="ppaction://hlinksldjump"/>
          </p:cNvPr>
          <p:cNvSpPr/>
          <p:nvPr/>
        </p:nvSpPr>
        <p:spPr>
          <a:xfrm>
            <a:off x="9009325" y="1119450"/>
            <a:ext cx="2792700" cy="48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342;p34">
            <a:extLst>
              <a:ext uri="{FF2B5EF4-FFF2-40B4-BE49-F238E27FC236}">
                <a16:creationId xmlns:a16="http://schemas.microsoft.com/office/drawing/2014/main" id="{14CB48A9-CD91-4ED9-8017-EBEAC9610F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899" y="825275"/>
            <a:ext cx="83154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lvl="0"/>
            <a:r>
              <a:rPr lang="ru-RU" dirty="0"/>
              <a:t>Здесь должен находиться заголовок 6.1</a:t>
            </a:r>
            <a:endParaRPr dirty="0"/>
          </a:p>
        </p:txBody>
      </p:sp>
      <p:sp>
        <p:nvSpPr>
          <p:cNvPr id="10" name="Google Shape;1344;p34">
            <a:extLst>
              <a:ext uri="{FF2B5EF4-FFF2-40B4-BE49-F238E27FC236}">
                <a16:creationId xmlns:a16="http://schemas.microsoft.com/office/drawing/2014/main" id="{86421B7A-359B-4A13-ABCC-AF42D0FDCC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4050" y="1838750"/>
            <a:ext cx="7800300" cy="362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Здесь вы можете добавить все, что хотите!</a:t>
            </a:r>
          </a:p>
          <a:p>
            <a:pPr marL="0" lvl="0" indent="0">
              <a:buNone/>
            </a:pPr>
            <a:r>
              <a:rPr lang="ru-RU" dirty="0"/>
              <a:t>Чтобы изменить цвет стены, измените цвет фона.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Если вы хотите иметь только одну дверь на этаже, перейдите в раздел Слайд &gt; Редактировать основную дверь и удалите другую. - Тогда потребуется обновить ссылки на слайд этажа.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Связи создаются с прозрачными фигурами. Если необходимо выполнить их заново, вставьте фигуру, выберите прозрачную заливку и цвет рамки, нажмите кнопку "Вставить ссылку" (</a:t>
            </a:r>
            <a:r>
              <a:rPr lang="ru-RU" dirty="0" err="1"/>
              <a:t>Ctrl</a:t>
            </a:r>
            <a:r>
              <a:rPr lang="ru-RU" dirty="0"/>
              <a:t> + k), нажмите кнопку "Слайды" в этой презентации и выберите слайд.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Вы можете использовать этот шаблон для нового подъёма. Возможность выбора - повышение уровня сложности на каждом этаже или назначение пола каждой группе учащихся отдельной комнаты для побега и многое другое.</a:t>
            </a:r>
            <a:endParaRPr lang="ru-RU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35"/>
          <p:cNvSpPr txBox="1">
            <a:spLocks noGrp="1"/>
          </p:cNvSpPr>
          <p:nvPr>
            <p:ph type="title"/>
          </p:nvPr>
        </p:nvSpPr>
        <p:spPr>
          <a:xfrm>
            <a:off x="3741374" y="756475"/>
            <a:ext cx="8170209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sz="3200" dirty="0"/>
              <a:t>Здесь должен находиться заголовок 6.2 </a:t>
            </a:r>
            <a:endParaRPr sz="3200" dirty="0"/>
          </a:p>
        </p:txBody>
      </p:sp>
      <p:sp>
        <p:nvSpPr>
          <p:cNvPr id="1350" name="Google Shape;1350;p35">
            <a:hlinkClick r:id="rId3" action="ppaction://hlinksldjump"/>
          </p:cNvPr>
          <p:cNvSpPr/>
          <p:nvPr/>
        </p:nvSpPr>
        <p:spPr>
          <a:xfrm>
            <a:off x="398725" y="1119450"/>
            <a:ext cx="2792700" cy="48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351;p35">
            <a:extLst>
              <a:ext uri="{FF2B5EF4-FFF2-40B4-BE49-F238E27FC236}">
                <a16:creationId xmlns:a16="http://schemas.microsoft.com/office/drawing/2014/main" id="{66E2334A-3191-458B-B2CD-315D1AEC5B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42050" y="1838750"/>
            <a:ext cx="7800300" cy="362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Здесь вы можете добавить все, что хотите!</a:t>
            </a:r>
          </a:p>
          <a:p>
            <a:pPr marL="0" lvl="0" indent="0">
              <a:buNone/>
            </a:pPr>
            <a:r>
              <a:rPr lang="ru-RU" dirty="0"/>
              <a:t>Чтобы изменить цвет стены, измените цвет фона.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Если вы хотите иметь только одну дверь на этаже, перейдите в раздел Слайд &gt; Редактировать основную дверь и удалите другую. - Тогда потребуется обновить ссылки на слайд этажа.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Связи создаются с прозрачными фигурами. Если необходимо выполнить их заново, вставьте фигуру, выберите прозрачную заливку и цвет рамки, нажмите кнопку "Вставить ссылку" (</a:t>
            </a:r>
            <a:r>
              <a:rPr lang="ru-RU" dirty="0" err="1"/>
              <a:t>Ctrl</a:t>
            </a:r>
            <a:r>
              <a:rPr lang="ru-RU" dirty="0"/>
              <a:t> + k), нажмите кнопку "Слайды" в этой презентации и выберите слайд.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Вы можете использовать этот шаблон для нового подъёма. Возможность выбора - повышение уровня сложности на каждом этаже или назначение пола каждой группе учащихся отдельной комнаты для побега и многое другое.</a:t>
            </a:r>
            <a:endParaRPr lang="ru-RU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36">
            <a:hlinkClick r:id="rId3" action="ppaction://hlinksldjump"/>
          </p:cNvPr>
          <p:cNvSpPr/>
          <p:nvPr/>
        </p:nvSpPr>
        <p:spPr>
          <a:xfrm>
            <a:off x="8463525" y="1977150"/>
            <a:ext cx="3285300" cy="42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36">
            <a:hlinkClick r:id="rId4" action="ppaction://hlinksldjump"/>
          </p:cNvPr>
          <p:cNvSpPr/>
          <p:nvPr/>
        </p:nvSpPr>
        <p:spPr>
          <a:xfrm>
            <a:off x="875425" y="1651075"/>
            <a:ext cx="22719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36">
            <a:hlinkClick r:id="rId5" action="ppaction://hlinksldjump"/>
          </p:cNvPr>
          <p:cNvSpPr/>
          <p:nvPr/>
        </p:nvSpPr>
        <p:spPr>
          <a:xfrm>
            <a:off x="4249500" y="1651075"/>
            <a:ext cx="22719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F670B9-879E-4916-BF3A-7BCB9B3DC820}"/>
              </a:ext>
            </a:extLst>
          </p:cNvPr>
          <p:cNvSpPr txBox="1"/>
          <p:nvPr/>
        </p:nvSpPr>
        <p:spPr>
          <a:xfrm>
            <a:off x="1505407" y="2621279"/>
            <a:ext cx="841248" cy="2539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50" b="1" dirty="0"/>
              <a:t>ТЕМА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EE917-E8C2-47FC-B994-95561DEFBC7E}"/>
              </a:ext>
            </a:extLst>
          </p:cNvPr>
          <p:cNvSpPr txBox="1"/>
          <p:nvPr/>
        </p:nvSpPr>
        <p:spPr>
          <a:xfrm>
            <a:off x="4951985" y="2621279"/>
            <a:ext cx="841248" cy="2539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50" b="1" dirty="0"/>
              <a:t>ТЕМА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E529B0-B65B-4E11-8AAA-F1C6BC97F55A}"/>
              </a:ext>
            </a:extLst>
          </p:cNvPr>
          <p:cNvSpPr txBox="1"/>
          <p:nvPr/>
        </p:nvSpPr>
        <p:spPr>
          <a:xfrm>
            <a:off x="9732774" y="1342101"/>
            <a:ext cx="746801" cy="276999"/>
          </a:xfrm>
          <a:prstGeom prst="rect">
            <a:avLst/>
          </a:prstGeom>
          <a:solidFill>
            <a:srgbClr val="E2E2E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ЭТАЖ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19">
            <a:hlinkClick r:id="rId3" action="ppaction://hlinksldjump"/>
          </p:cNvPr>
          <p:cNvSpPr/>
          <p:nvPr/>
        </p:nvSpPr>
        <p:spPr>
          <a:xfrm>
            <a:off x="584775" y="4483400"/>
            <a:ext cx="701700" cy="701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9">
            <a:hlinkClick r:id="rId4" action="ppaction://hlinksldjump"/>
          </p:cNvPr>
          <p:cNvSpPr/>
          <p:nvPr/>
        </p:nvSpPr>
        <p:spPr>
          <a:xfrm>
            <a:off x="1523975" y="4483400"/>
            <a:ext cx="701700" cy="701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9">
            <a:hlinkClick r:id="rId5" action="ppaction://hlinksldjump"/>
          </p:cNvPr>
          <p:cNvSpPr/>
          <p:nvPr/>
        </p:nvSpPr>
        <p:spPr>
          <a:xfrm>
            <a:off x="584775" y="3668250"/>
            <a:ext cx="701700" cy="701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9">
            <a:hlinkClick r:id="rId6" action="ppaction://hlinksldjump"/>
          </p:cNvPr>
          <p:cNvSpPr/>
          <p:nvPr/>
        </p:nvSpPr>
        <p:spPr>
          <a:xfrm>
            <a:off x="1523975" y="3668250"/>
            <a:ext cx="701700" cy="701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9">
            <a:hlinkClick r:id="rId7" action="ppaction://hlinksldjump"/>
          </p:cNvPr>
          <p:cNvSpPr/>
          <p:nvPr/>
        </p:nvSpPr>
        <p:spPr>
          <a:xfrm>
            <a:off x="584775" y="2923950"/>
            <a:ext cx="701700" cy="701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9">
            <a:hlinkClick r:id="rId8" action="ppaction://hlinksldjump"/>
          </p:cNvPr>
          <p:cNvSpPr/>
          <p:nvPr/>
        </p:nvSpPr>
        <p:spPr>
          <a:xfrm>
            <a:off x="1523975" y="2923950"/>
            <a:ext cx="701700" cy="701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9">
            <a:hlinkClick r:id="rId9" action="ppaction://hlinksldjump"/>
          </p:cNvPr>
          <p:cNvSpPr/>
          <p:nvPr/>
        </p:nvSpPr>
        <p:spPr>
          <a:xfrm>
            <a:off x="584775" y="2108800"/>
            <a:ext cx="701700" cy="701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9">
            <a:hlinkClick r:id="rId10" action="ppaction://hlinksldjump"/>
          </p:cNvPr>
          <p:cNvSpPr/>
          <p:nvPr/>
        </p:nvSpPr>
        <p:spPr>
          <a:xfrm>
            <a:off x="1523975" y="2108800"/>
            <a:ext cx="701700" cy="701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9">
            <a:hlinkClick r:id="rId11" action="ppaction://hlinksldjump"/>
          </p:cNvPr>
          <p:cNvSpPr/>
          <p:nvPr/>
        </p:nvSpPr>
        <p:spPr>
          <a:xfrm>
            <a:off x="584775" y="1293650"/>
            <a:ext cx="701700" cy="701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9">
            <a:hlinkClick r:id="rId12" action="ppaction://hlinksldjump"/>
          </p:cNvPr>
          <p:cNvSpPr/>
          <p:nvPr/>
        </p:nvSpPr>
        <p:spPr>
          <a:xfrm>
            <a:off x="1523975" y="1293650"/>
            <a:ext cx="701700" cy="701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9">
            <a:hlinkClick r:id="rId13" action="ppaction://hlinksldjump"/>
          </p:cNvPr>
          <p:cNvSpPr/>
          <p:nvPr/>
        </p:nvSpPr>
        <p:spPr>
          <a:xfrm>
            <a:off x="584775" y="6098625"/>
            <a:ext cx="1641000" cy="701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9">
            <a:hlinkClick r:id="rId14" action="ppaction://hlinksldjump"/>
          </p:cNvPr>
          <p:cNvSpPr/>
          <p:nvPr/>
        </p:nvSpPr>
        <p:spPr>
          <a:xfrm>
            <a:off x="1054425" y="5291013"/>
            <a:ext cx="701700" cy="701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520C5E-F408-4B89-9BED-61BC57ECFBA5}"/>
              </a:ext>
            </a:extLst>
          </p:cNvPr>
          <p:cNvSpPr txBox="1"/>
          <p:nvPr/>
        </p:nvSpPr>
        <p:spPr>
          <a:xfrm>
            <a:off x="3859428" y="758881"/>
            <a:ext cx="1687932" cy="338554"/>
          </a:xfrm>
          <a:prstGeom prst="rect">
            <a:avLst/>
          </a:prstGeom>
          <a:solidFill>
            <a:srgbClr val="585858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Первый этаж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2368DA-D9DD-4710-9047-549852BF6688}"/>
              </a:ext>
            </a:extLst>
          </p:cNvPr>
          <p:cNvSpPr txBox="1"/>
          <p:nvPr/>
        </p:nvSpPr>
        <p:spPr>
          <a:xfrm>
            <a:off x="4120896" y="1194816"/>
            <a:ext cx="2694432" cy="738664"/>
          </a:xfrm>
          <a:prstGeom prst="rect">
            <a:avLst/>
          </a:prstGeom>
          <a:gradFill flip="none" rotWithShape="1">
            <a:gsLst>
              <a:gs pos="0">
                <a:srgbClr val="585858">
                  <a:shade val="30000"/>
                  <a:satMod val="115000"/>
                </a:srgbClr>
              </a:gs>
              <a:gs pos="50000">
                <a:srgbClr val="585858">
                  <a:shade val="67500"/>
                  <a:satMod val="115000"/>
                </a:srgbClr>
              </a:gs>
              <a:gs pos="100000">
                <a:srgbClr val="585858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Отредактируйте слайд. Вставьте заголовок, укажите тему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C95700-847C-4414-8B3A-1B983AC6544D}"/>
              </a:ext>
            </a:extLst>
          </p:cNvPr>
          <p:cNvSpPr txBox="1"/>
          <p:nvPr/>
        </p:nvSpPr>
        <p:spPr>
          <a:xfrm>
            <a:off x="3871620" y="1893034"/>
            <a:ext cx="1687932" cy="338554"/>
          </a:xfrm>
          <a:prstGeom prst="rect">
            <a:avLst/>
          </a:prstGeom>
          <a:solidFill>
            <a:srgbClr val="585858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Второй этаж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697A4F-C42C-42ED-9471-95732665636F}"/>
              </a:ext>
            </a:extLst>
          </p:cNvPr>
          <p:cNvSpPr txBox="1"/>
          <p:nvPr/>
        </p:nvSpPr>
        <p:spPr>
          <a:xfrm>
            <a:off x="4419600" y="2406131"/>
            <a:ext cx="1822704" cy="282516"/>
          </a:xfrm>
          <a:prstGeom prst="rect">
            <a:avLst/>
          </a:prstGeom>
          <a:solidFill>
            <a:srgbClr val="040404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Ваша тема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6B25CD-666B-4097-B21E-C05EB0206CB8}"/>
              </a:ext>
            </a:extLst>
          </p:cNvPr>
          <p:cNvSpPr txBox="1"/>
          <p:nvPr/>
        </p:nvSpPr>
        <p:spPr>
          <a:xfrm>
            <a:off x="4425696" y="2631684"/>
            <a:ext cx="1816608" cy="276999"/>
          </a:xfrm>
          <a:prstGeom prst="rect">
            <a:avLst/>
          </a:prstGeom>
          <a:solidFill>
            <a:srgbClr val="040404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Ваша тема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6D1924-DB5D-41F6-A911-C736266A6F8B}"/>
              </a:ext>
            </a:extLst>
          </p:cNvPr>
          <p:cNvSpPr txBox="1"/>
          <p:nvPr/>
        </p:nvSpPr>
        <p:spPr>
          <a:xfrm>
            <a:off x="3871620" y="3027187"/>
            <a:ext cx="1687932" cy="338554"/>
          </a:xfrm>
          <a:prstGeom prst="rect">
            <a:avLst/>
          </a:prstGeom>
          <a:solidFill>
            <a:srgbClr val="040404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Третий этаж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387685-F344-45B1-9F3D-6C5AB5510617}"/>
              </a:ext>
            </a:extLst>
          </p:cNvPr>
          <p:cNvSpPr txBox="1"/>
          <p:nvPr/>
        </p:nvSpPr>
        <p:spPr>
          <a:xfrm>
            <a:off x="4419600" y="3416348"/>
            <a:ext cx="1687932" cy="276999"/>
          </a:xfrm>
          <a:prstGeom prst="rect">
            <a:avLst/>
          </a:prstGeom>
          <a:solidFill>
            <a:srgbClr val="040404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Ваша тема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0496BC-E477-470F-8CA7-D4AB227FAC4C}"/>
              </a:ext>
            </a:extLst>
          </p:cNvPr>
          <p:cNvSpPr txBox="1"/>
          <p:nvPr/>
        </p:nvSpPr>
        <p:spPr>
          <a:xfrm>
            <a:off x="4419600" y="3662636"/>
            <a:ext cx="2054352" cy="276999"/>
          </a:xfrm>
          <a:prstGeom prst="rect">
            <a:avLst/>
          </a:prstGeom>
          <a:solidFill>
            <a:srgbClr val="040404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Ваша тема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595433-15D5-4DD3-A077-0E1494B8C493}"/>
              </a:ext>
            </a:extLst>
          </p:cNvPr>
          <p:cNvSpPr txBox="1"/>
          <p:nvPr/>
        </p:nvSpPr>
        <p:spPr>
          <a:xfrm>
            <a:off x="3859428" y="4184597"/>
            <a:ext cx="1870812" cy="338554"/>
          </a:xfrm>
          <a:prstGeom prst="rect">
            <a:avLst/>
          </a:prstGeom>
          <a:solidFill>
            <a:srgbClr val="040404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Четвёртый этаж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D2DAA4-4539-4929-9F19-D7AB5B0220ED}"/>
              </a:ext>
            </a:extLst>
          </p:cNvPr>
          <p:cNvSpPr txBox="1"/>
          <p:nvPr/>
        </p:nvSpPr>
        <p:spPr>
          <a:xfrm>
            <a:off x="4419600" y="4684907"/>
            <a:ext cx="1687932" cy="276999"/>
          </a:xfrm>
          <a:prstGeom prst="rect">
            <a:avLst/>
          </a:prstGeom>
          <a:solidFill>
            <a:srgbClr val="040404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Ваша тема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F517F2-D73C-45A0-B12E-79AECDCC9DF5}"/>
              </a:ext>
            </a:extLst>
          </p:cNvPr>
          <p:cNvSpPr txBox="1"/>
          <p:nvPr/>
        </p:nvSpPr>
        <p:spPr>
          <a:xfrm>
            <a:off x="4425696" y="4910460"/>
            <a:ext cx="1816608" cy="276999"/>
          </a:xfrm>
          <a:prstGeom prst="rect">
            <a:avLst/>
          </a:prstGeom>
          <a:solidFill>
            <a:srgbClr val="040404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Ваша тема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9EF19A-6AD5-41BA-B2BF-0A06522CF0B0}"/>
              </a:ext>
            </a:extLst>
          </p:cNvPr>
          <p:cNvSpPr txBox="1"/>
          <p:nvPr/>
        </p:nvSpPr>
        <p:spPr>
          <a:xfrm>
            <a:off x="3859428" y="5291013"/>
            <a:ext cx="1687932" cy="338554"/>
          </a:xfrm>
          <a:prstGeom prst="rect">
            <a:avLst/>
          </a:prstGeom>
          <a:solidFill>
            <a:srgbClr val="040404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Пятый этаж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6C92F2-87A0-4812-AA3F-6C49BF82B8FE}"/>
              </a:ext>
            </a:extLst>
          </p:cNvPr>
          <p:cNvSpPr txBox="1"/>
          <p:nvPr/>
        </p:nvSpPr>
        <p:spPr>
          <a:xfrm>
            <a:off x="4408068" y="5856901"/>
            <a:ext cx="1687932" cy="276999"/>
          </a:xfrm>
          <a:prstGeom prst="rect">
            <a:avLst/>
          </a:prstGeom>
          <a:solidFill>
            <a:srgbClr val="040404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Ваша тема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322D1A-75C8-40F8-B6C2-36FCA40442E3}"/>
              </a:ext>
            </a:extLst>
          </p:cNvPr>
          <p:cNvSpPr txBox="1"/>
          <p:nvPr/>
        </p:nvSpPr>
        <p:spPr>
          <a:xfrm>
            <a:off x="4414164" y="6082454"/>
            <a:ext cx="1816608" cy="276999"/>
          </a:xfrm>
          <a:prstGeom prst="rect">
            <a:avLst/>
          </a:prstGeom>
          <a:solidFill>
            <a:srgbClr val="040404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Ваша тема 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397ED5-31DD-400A-A364-16E6A60041F0}"/>
              </a:ext>
            </a:extLst>
          </p:cNvPr>
          <p:cNvSpPr txBox="1"/>
          <p:nvPr/>
        </p:nvSpPr>
        <p:spPr>
          <a:xfrm>
            <a:off x="7974228" y="758881"/>
            <a:ext cx="1687932" cy="338554"/>
          </a:xfrm>
          <a:prstGeom prst="rect">
            <a:avLst/>
          </a:prstGeom>
          <a:solidFill>
            <a:srgbClr val="040404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Шестой этаж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7890D7-FA48-4DB2-AF25-9502D78FBF53}"/>
              </a:ext>
            </a:extLst>
          </p:cNvPr>
          <p:cNvSpPr txBox="1"/>
          <p:nvPr/>
        </p:nvSpPr>
        <p:spPr>
          <a:xfrm>
            <a:off x="8710549" y="1194816"/>
            <a:ext cx="1687932" cy="276999"/>
          </a:xfrm>
          <a:prstGeom prst="rect">
            <a:avLst/>
          </a:prstGeom>
          <a:solidFill>
            <a:srgbClr val="040404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Ваша тема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C70871-4990-402B-9684-0A4296B27C04}"/>
              </a:ext>
            </a:extLst>
          </p:cNvPr>
          <p:cNvSpPr txBox="1"/>
          <p:nvPr/>
        </p:nvSpPr>
        <p:spPr>
          <a:xfrm>
            <a:off x="8716645" y="1420369"/>
            <a:ext cx="1816608" cy="276999"/>
          </a:xfrm>
          <a:prstGeom prst="rect">
            <a:avLst/>
          </a:prstGeom>
          <a:solidFill>
            <a:srgbClr val="040404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Ваша тема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A5D8D7-582C-4DB1-8B85-9D66E3502252}"/>
              </a:ext>
            </a:extLst>
          </p:cNvPr>
          <p:cNvSpPr txBox="1"/>
          <p:nvPr/>
        </p:nvSpPr>
        <p:spPr>
          <a:xfrm>
            <a:off x="7974228" y="1922921"/>
            <a:ext cx="1687932" cy="338554"/>
          </a:xfrm>
          <a:prstGeom prst="rect">
            <a:avLst/>
          </a:prstGeom>
          <a:solidFill>
            <a:srgbClr val="040404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Седьмой этаж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78279D-B0A7-4DA2-8C64-86E7CE03B18E}"/>
              </a:ext>
            </a:extLst>
          </p:cNvPr>
          <p:cNvSpPr txBox="1"/>
          <p:nvPr/>
        </p:nvSpPr>
        <p:spPr>
          <a:xfrm>
            <a:off x="8648294" y="2418323"/>
            <a:ext cx="1687932" cy="276999"/>
          </a:xfrm>
          <a:prstGeom prst="rect">
            <a:avLst/>
          </a:prstGeom>
          <a:solidFill>
            <a:srgbClr val="040404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Ваша тема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B717EA-855F-444A-9F39-78A5B0E74151}"/>
              </a:ext>
            </a:extLst>
          </p:cNvPr>
          <p:cNvSpPr txBox="1"/>
          <p:nvPr/>
        </p:nvSpPr>
        <p:spPr>
          <a:xfrm>
            <a:off x="8654390" y="2643876"/>
            <a:ext cx="1816608" cy="276999"/>
          </a:xfrm>
          <a:prstGeom prst="rect">
            <a:avLst/>
          </a:prstGeom>
          <a:solidFill>
            <a:srgbClr val="040404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Ваша тема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6E72D9-7836-4C59-BD38-A4980DA170D0}"/>
              </a:ext>
            </a:extLst>
          </p:cNvPr>
          <p:cNvSpPr txBox="1"/>
          <p:nvPr/>
        </p:nvSpPr>
        <p:spPr>
          <a:xfrm>
            <a:off x="7974228" y="3038706"/>
            <a:ext cx="1687932" cy="338554"/>
          </a:xfrm>
          <a:prstGeom prst="rect">
            <a:avLst/>
          </a:prstGeom>
          <a:solidFill>
            <a:srgbClr val="040404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Восьмой этаж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4A17B5-5355-4536-974C-7F4BADDDB34B}"/>
              </a:ext>
            </a:extLst>
          </p:cNvPr>
          <p:cNvSpPr txBox="1"/>
          <p:nvPr/>
        </p:nvSpPr>
        <p:spPr>
          <a:xfrm>
            <a:off x="8653095" y="3427212"/>
            <a:ext cx="1687932" cy="276999"/>
          </a:xfrm>
          <a:prstGeom prst="rect">
            <a:avLst/>
          </a:prstGeom>
          <a:solidFill>
            <a:srgbClr val="040404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Ваша тема 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DE17631-B98E-4FB6-ACF5-D801CA03488D}"/>
              </a:ext>
            </a:extLst>
          </p:cNvPr>
          <p:cNvSpPr txBox="1"/>
          <p:nvPr/>
        </p:nvSpPr>
        <p:spPr>
          <a:xfrm>
            <a:off x="8659191" y="3652765"/>
            <a:ext cx="1816608" cy="276999"/>
          </a:xfrm>
          <a:prstGeom prst="rect">
            <a:avLst/>
          </a:prstGeom>
          <a:solidFill>
            <a:srgbClr val="040404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Ваша тема 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84ECC58-7693-4AFF-9A4F-01A58CE1EB06}"/>
              </a:ext>
            </a:extLst>
          </p:cNvPr>
          <p:cNvSpPr txBox="1"/>
          <p:nvPr/>
        </p:nvSpPr>
        <p:spPr>
          <a:xfrm>
            <a:off x="7974228" y="4184597"/>
            <a:ext cx="1687932" cy="338554"/>
          </a:xfrm>
          <a:prstGeom prst="rect">
            <a:avLst/>
          </a:prstGeom>
          <a:solidFill>
            <a:srgbClr val="040404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Девятый этаж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A526E68-E99D-4159-93D2-E62EF347E60A}"/>
              </a:ext>
            </a:extLst>
          </p:cNvPr>
          <p:cNvSpPr txBox="1"/>
          <p:nvPr/>
        </p:nvSpPr>
        <p:spPr>
          <a:xfrm>
            <a:off x="8648294" y="4672873"/>
            <a:ext cx="1687932" cy="276999"/>
          </a:xfrm>
          <a:prstGeom prst="rect">
            <a:avLst/>
          </a:prstGeom>
          <a:solidFill>
            <a:srgbClr val="040404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Ваша тема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54AD175-5EC9-4AEA-8632-96FBAAC68FA5}"/>
              </a:ext>
            </a:extLst>
          </p:cNvPr>
          <p:cNvSpPr txBox="1"/>
          <p:nvPr/>
        </p:nvSpPr>
        <p:spPr>
          <a:xfrm>
            <a:off x="8654390" y="4898426"/>
            <a:ext cx="1816608" cy="276999"/>
          </a:xfrm>
          <a:prstGeom prst="rect">
            <a:avLst/>
          </a:prstGeom>
          <a:solidFill>
            <a:srgbClr val="040404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Ваша тема 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CF5AA81-366A-4180-BB54-F6629A5A1E7C}"/>
              </a:ext>
            </a:extLst>
          </p:cNvPr>
          <p:cNvSpPr txBox="1"/>
          <p:nvPr/>
        </p:nvSpPr>
        <p:spPr>
          <a:xfrm>
            <a:off x="8211972" y="5317700"/>
            <a:ext cx="1687932" cy="338554"/>
          </a:xfrm>
          <a:prstGeom prst="rect">
            <a:avLst/>
          </a:prstGeom>
          <a:solidFill>
            <a:srgbClr val="040404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Десятый этаж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C17AA3A-C9B2-4B24-A63D-983294AAAB88}"/>
              </a:ext>
            </a:extLst>
          </p:cNvPr>
          <p:cNvSpPr txBox="1"/>
          <p:nvPr/>
        </p:nvSpPr>
        <p:spPr>
          <a:xfrm>
            <a:off x="8741847" y="5856901"/>
            <a:ext cx="1687932" cy="276999"/>
          </a:xfrm>
          <a:prstGeom prst="rect">
            <a:avLst/>
          </a:prstGeom>
          <a:solidFill>
            <a:srgbClr val="040404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Ваша тема 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C6143D4-15FF-404F-93A4-DE4D042417E8}"/>
              </a:ext>
            </a:extLst>
          </p:cNvPr>
          <p:cNvSpPr txBox="1"/>
          <p:nvPr/>
        </p:nvSpPr>
        <p:spPr>
          <a:xfrm>
            <a:off x="8747943" y="6082454"/>
            <a:ext cx="1816608" cy="276999"/>
          </a:xfrm>
          <a:prstGeom prst="rect">
            <a:avLst/>
          </a:prstGeom>
          <a:solidFill>
            <a:srgbClr val="040404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Ваша тема 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37">
            <a:hlinkClick r:id="rId3" action="ppaction://hlinksldjump"/>
          </p:cNvPr>
          <p:cNvSpPr/>
          <p:nvPr/>
        </p:nvSpPr>
        <p:spPr>
          <a:xfrm>
            <a:off x="9009325" y="1119450"/>
            <a:ext cx="2792700" cy="48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363;p37">
            <a:extLst>
              <a:ext uri="{FF2B5EF4-FFF2-40B4-BE49-F238E27FC236}">
                <a16:creationId xmlns:a16="http://schemas.microsoft.com/office/drawing/2014/main" id="{6C70BB75-2587-4FD6-9664-AB14677D84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900" y="825275"/>
            <a:ext cx="8218452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lvl="0"/>
            <a:r>
              <a:rPr lang="ru-RU" dirty="0"/>
              <a:t>Здесь должен находиться заголовок 7.1</a:t>
            </a:r>
            <a:endParaRPr dirty="0"/>
          </a:p>
        </p:txBody>
      </p:sp>
      <p:sp>
        <p:nvSpPr>
          <p:cNvPr id="10" name="Google Shape;1365;p37">
            <a:extLst>
              <a:ext uri="{FF2B5EF4-FFF2-40B4-BE49-F238E27FC236}">
                <a16:creationId xmlns:a16="http://schemas.microsoft.com/office/drawing/2014/main" id="{2A143C3A-293D-4014-B891-4C7C5B5525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4050" y="1838750"/>
            <a:ext cx="7800300" cy="362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Здесь вы можете добавить все, что хотите!</a:t>
            </a:r>
          </a:p>
          <a:p>
            <a:pPr marL="0" lvl="0" indent="0">
              <a:buNone/>
            </a:pPr>
            <a:r>
              <a:rPr lang="ru-RU" dirty="0"/>
              <a:t>Чтобы изменить цвет стены, измените цвет фона.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Если вы хотите иметь только одну дверь на этаже, перейдите в раздел Слайд &gt; Редактировать основную дверь и удалите другую. - Тогда потребуется обновить ссылки на слайд этажа.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Связи создаются с прозрачными фигурами. Если необходимо выполнить их заново, вставьте фигуру, выберите прозрачную заливку и цвет рамки, нажмите кнопку "Вставить ссылку" (</a:t>
            </a:r>
            <a:r>
              <a:rPr lang="ru-RU" dirty="0" err="1"/>
              <a:t>Ctrl</a:t>
            </a:r>
            <a:r>
              <a:rPr lang="ru-RU" dirty="0"/>
              <a:t> + k), нажмите кнопку "Слайды" в этой презентации и выберите слайд.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Вы можете использовать этот шаблон для нового подъёма. Возможность выбора - повышение уровня сложности на каждом этаже или назначение пола каждой группе учащихся отдельной комнаты для побега и многое другое.</a:t>
            </a:r>
            <a:endParaRPr lang="ru-RU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p38">
            <a:hlinkClick r:id="rId3" action="ppaction://hlinksldjump"/>
          </p:cNvPr>
          <p:cNvSpPr/>
          <p:nvPr/>
        </p:nvSpPr>
        <p:spPr>
          <a:xfrm>
            <a:off x="398725" y="1119450"/>
            <a:ext cx="2792700" cy="48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370;p38">
            <a:extLst>
              <a:ext uri="{FF2B5EF4-FFF2-40B4-BE49-F238E27FC236}">
                <a16:creationId xmlns:a16="http://schemas.microsoft.com/office/drawing/2014/main" id="{E76F517E-9270-4726-8394-3CD68E4738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41374" y="756475"/>
            <a:ext cx="8182401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lvl="0"/>
            <a:r>
              <a:rPr lang="ru-RU" dirty="0"/>
              <a:t>Здесь должен находиться заголовок</a:t>
            </a:r>
            <a:r>
              <a:rPr lang="en" dirty="0"/>
              <a:t> </a:t>
            </a:r>
            <a:r>
              <a:rPr lang="ru-RU" dirty="0"/>
              <a:t>7</a:t>
            </a:r>
            <a:r>
              <a:rPr lang="en" dirty="0"/>
              <a:t>.2 </a:t>
            </a:r>
            <a:endParaRPr dirty="0"/>
          </a:p>
        </p:txBody>
      </p:sp>
      <p:sp>
        <p:nvSpPr>
          <p:cNvPr id="10" name="Google Shape;1372;p38">
            <a:extLst>
              <a:ext uri="{FF2B5EF4-FFF2-40B4-BE49-F238E27FC236}">
                <a16:creationId xmlns:a16="http://schemas.microsoft.com/office/drawing/2014/main" id="{6A792C54-8020-4ECE-B1C8-2E3EED7C58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42050" y="1838750"/>
            <a:ext cx="7800300" cy="362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Здесь вы можете добавить все, что хотите!</a:t>
            </a:r>
          </a:p>
          <a:p>
            <a:pPr marL="0" lvl="0" indent="0">
              <a:buNone/>
            </a:pPr>
            <a:r>
              <a:rPr lang="ru-RU" dirty="0"/>
              <a:t>Чтобы изменить цвет стены, измените цвет фона.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Если вы хотите иметь только одну дверь на этаже, перейдите в раздел Слайд &gt; Редактировать основную дверь и удалите другую. - Тогда потребуется обновить ссылки на слайд этажа.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Связи создаются с прозрачными фигурами. Если необходимо выполнить их заново, вставьте фигуру, выберите прозрачную заливку и цвет рамки, нажмите кнопку "Вставить ссылку" (</a:t>
            </a:r>
            <a:r>
              <a:rPr lang="ru-RU" dirty="0" err="1"/>
              <a:t>Ctrl</a:t>
            </a:r>
            <a:r>
              <a:rPr lang="ru-RU" dirty="0"/>
              <a:t> + k), нажмите кнопку "Слайды" в этой презентации и выберите слайд.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Вы можете использовать этот шаблон для нового подъёма. Возможность выбора - повышение уровня сложности на каждом этаже или назначение пола каждой группе учащихся отдельной комнаты для побега и многое другое.</a:t>
            </a:r>
            <a:endParaRPr lang="ru-RU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39">
            <a:hlinkClick r:id="rId3" action="ppaction://hlinksldjump"/>
          </p:cNvPr>
          <p:cNvSpPr/>
          <p:nvPr/>
        </p:nvSpPr>
        <p:spPr>
          <a:xfrm>
            <a:off x="8463525" y="1977150"/>
            <a:ext cx="3285300" cy="42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39">
            <a:hlinkClick r:id="rId4" action="ppaction://hlinksldjump"/>
          </p:cNvPr>
          <p:cNvSpPr/>
          <p:nvPr/>
        </p:nvSpPr>
        <p:spPr>
          <a:xfrm>
            <a:off x="875425" y="1651075"/>
            <a:ext cx="22719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39">
            <a:hlinkClick r:id="rId5" action="ppaction://hlinksldjump"/>
          </p:cNvPr>
          <p:cNvSpPr/>
          <p:nvPr/>
        </p:nvSpPr>
        <p:spPr>
          <a:xfrm>
            <a:off x="4249500" y="1651075"/>
            <a:ext cx="22719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DAA574-7CF5-4E27-A971-B2E6B4F878E8}"/>
              </a:ext>
            </a:extLst>
          </p:cNvPr>
          <p:cNvSpPr txBox="1"/>
          <p:nvPr/>
        </p:nvSpPr>
        <p:spPr>
          <a:xfrm>
            <a:off x="1505407" y="2621279"/>
            <a:ext cx="841248" cy="2539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50" b="1" dirty="0"/>
              <a:t>ТЕМА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FC22D0-B5F3-4097-B5D6-69791682A516}"/>
              </a:ext>
            </a:extLst>
          </p:cNvPr>
          <p:cNvSpPr txBox="1"/>
          <p:nvPr/>
        </p:nvSpPr>
        <p:spPr>
          <a:xfrm>
            <a:off x="4951985" y="2621279"/>
            <a:ext cx="841248" cy="2539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50" b="1" dirty="0"/>
              <a:t>ТЕМА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5D6A17-3D01-4EEC-B635-A38D6CF0447D}"/>
              </a:ext>
            </a:extLst>
          </p:cNvPr>
          <p:cNvSpPr txBox="1"/>
          <p:nvPr/>
        </p:nvSpPr>
        <p:spPr>
          <a:xfrm>
            <a:off x="9732774" y="1342101"/>
            <a:ext cx="746801" cy="276999"/>
          </a:xfrm>
          <a:prstGeom prst="rect">
            <a:avLst/>
          </a:prstGeom>
          <a:solidFill>
            <a:srgbClr val="E2E2E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ЭТАЖ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40">
            <a:hlinkClick r:id="rId3" action="ppaction://hlinksldjump"/>
          </p:cNvPr>
          <p:cNvSpPr/>
          <p:nvPr/>
        </p:nvSpPr>
        <p:spPr>
          <a:xfrm>
            <a:off x="9009325" y="1119450"/>
            <a:ext cx="2792700" cy="48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384;p40">
            <a:extLst>
              <a:ext uri="{FF2B5EF4-FFF2-40B4-BE49-F238E27FC236}">
                <a16:creationId xmlns:a16="http://schemas.microsoft.com/office/drawing/2014/main" id="{410DA3FD-3149-4472-B3E3-1E0129EFBA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899" y="825275"/>
            <a:ext cx="83154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lvl="0"/>
            <a:r>
              <a:rPr lang="ru-RU" dirty="0"/>
              <a:t>Здесь должен находиться заголовок 8.1</a:t>
            </a:r>
            <a:endParaRPr dirty="0"/>
          </a:p>
        </p:txBody>
      </p:sp>
      <p:sp>
        <p:nvSpPr>
          <p:cNvPr id="10" name="Google Shape;1386;p40">
            <a:extLst>
              <a:ext uri="{FF2B5EF4-FFF2-40B4-BE49-F238E27FC236}">
                <a16:creationId xmlns:a16="http://schemas.microsoft.com/office/drawing/2014/main" id="{E66E724C-DC0F-4CE5-9709-C78144FB6D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4050" y="1838750"/>
            <a:ext cx="7800300" cy="362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Здесь вы можете добавить все, что хотите!</a:t>
            </a:r>
          </a:p>
          <a:p>
            <a:pPr marL="0" lvl="0" indent="0">
              <a:buNone/>
            </a:pPr>
            <a:r>
              <a:rPr lang="ru-RU" dirty="0"/>
              <a:t>Чтобы изменить цвет стены, измените цвет фона.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Если вы хотите иметь только одну дверь на этаже, перейдите в раздел Слайд &gt; Редактировать основную дверь и удалите другую. - Тогда потребуется обновить ссылки на слайд этажа.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Связи создаются с прозрачными фигурами. Если необходимо выполнить их заново, вставьте фигуру, выберите прозрачную заливку и цвет рамки, нажмите кнопку "Вставить ссылку" (</a:t>
            </a:r>
            <a:r>
              <a:rPr lang="ru-RU" dirty="0" err="1"/>
              <a:t>Ctrl</a:t>
            </a:r>
            <a:r>
              <a:rPr lang="ru-RU" dirty="0"/>
              <a:t> + k), нажмите кнопку "Слайды" в этой презентации и выберите слайд.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Вы можете использовать этот шаблон для нового подъёма. Возможность выбора - повышение уровня сложности на каждом этаже или назначение пола каждой группе учащихся отдельной комнаты для побега и многое другое.</a:t>
            </a:r>
            <a:endParaRPr lang="ru-RU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41">
            <a:hlinkClick r:id="rId3" action="ppaction://hlinksldjump"/>
          </p:cNvPr>
          <p:cNvSpPr/>
          <p:nvPr/>
        </p:nvSpPr>
        <p:spPr>
          <a:xfrm>
            <a:off x="398725" y="1119450"/>
            <a:ext cx="2792700" cy="48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391;p41">
            <a:extLst>
              <a:ext uri="{FF2B5EF4-FFF2-40B4-BE49-F238E27FC236}">
                <a16:creationId xmlns:a16="http://schemas.microsoft.com/office/drawing/2014/main" id="{4405C32E-5BAD-42C7-9D84-D48E42E46E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41374" y="756475"/>
            <a:ext cx="8170209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lvl="0"/>
            <a:r>
              <a:rPr lang="ru-RU" dirty="0"/>
              <a:t>Здесь должен находиться заголовок</a:t>
            </a:r>
            <a:r>
              <a:rPr lang="en" dirty="0"/>
              <a:t> </a:t>
            </a:r>
            <a:r>
              <a:rPr lang="ru-RU" dirty="0"/>
              <a:t>8</a:t>
            </a:r>
            <a:r>
              <a:rPr lang="en" dirty="0"/>
              <a:t>.2 </a:t>
            </a:r>
            <a:endParaRPr dirty="0"/>
          </a:p>
        </p:txBody>
      </p:sp>
      <p:sp>
        <p:nvSpPr>
          <p:cNvPr id="10" name="Google Shape;1393;p41">
            <a:extLst>
              <a:ext uri="{FF2B5EF4-FFF2-40B4-BE49-F238E27FC236}">
                <a16:creationId xmlns:a16="http://schemas.microsoft.com/office/drawing/2014/main" id="{A18CDE08-589B-4A74-AD5D-953E2B3A83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42050" y="1838750"/>
            <a:ext cx="7800300" cy="362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Здесь вы можете добавить все, что хотите!</a:t>
            </a:r>
          </a:p>
          <a:p>
            <a:pPr marL="0" lvl="0" indent="0">
              <a:buNone/>
            </a:pPr>
            <a:r>
              <a:rPr lang="ru-RU" dirty="0"/>
              <a:t>Чтобы изменить цвет стены, измените цвет фона.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Если вы хотите иметь только одну дверь на этаже, перейдите в раздел Слайд &gt; Редактировать основную дверь и удалите другую. - Тогда потребуется обновить ссылки на слайд этажа.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Связи создаются с прозрачными фигурами. Если необходимо выполнить их заново, вставьте фигуру, выберите прозрачную заливку и цвет рамки, нажмите кнопку "Вставить ссылку" (</a:t>
            </a:r>
            <a:r>
              <a:rPr lang="ru-RU" dirty="0" err="1"/>
              <a:t>Ctrl</a:t>
            </a:r>
            <a:r>
              <a:rPr lang="ru-RU" dirty="0"/>
              <a:t> + k), нажмите кнопку "Слайды" в этой презентации и выберите слайд.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Вы можете использовать этот шаблон для нового подъёма. Возможность выбора - повышение уровня сложности на каждом этаже или назначение пола каждой группе учащихся отдельной комнаты для побега и многое другое.</a:t>
            </a:r>
            <a:endParaRPr lang="ru-RU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42">
            <a:hlinkClick r:id="rId3" action="ppaction://hlinksldjump"/>
          </p:cNvPr>
          <p:cNvSpPr/>
          <p:nvPr/>
        </p:nvSpPr>
        <p:spPr>
          <a:xfrm>
            <a:off x="8463525" y="1977150"/>
            <a:ext cx="3285300" cy="42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42">
            <a:hlinkClick r:id="rId4" action="ppaction://hlinksldjump"/>
          </p:cNvPr>
          <p:cNvSpPr/>
          <p:nvPr/>
        </p:nvSpPr>
        <p:spPr>
          <a:xfrm>
            <a:off x="875425" y="1651075"/>
            <a:ext cx="22719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42">
            <a:hlinkClick r:id="rId5" action="ppaction://hlinksldjump"/>
          </p:cNvPr>
          <p:cNvSpPr/>
          <p:nvPr/>
        </p:nvSpPr>
        <p:spPr>
          <a:xfrm>
            <a:off x="4249500" y="1651075"/>
            <a:ext cx="22719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50426-4A4A-4689-8C24-11771B83C945}"/>
              </a:ext>
            </a:extLst>
          </p:cNvPr>
          <p:cNvSpPr txBox="1"/>
          <p:nvPr/>
        </p:nvSpPr>
        <p:spPr>
          <a:xfrm>
            <a:off x="1505407" y="2621279"/>
            <a:ext cx="841248" cy="2539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50" b="1" dirty="0"/>
              <a:t>ТЕМА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C07E1-5D20-4B85-966A-FEA3D3EAAB14}"/>
              </a:ext>
            </a:extLst>
          </p:cNvPr>
          <p:cNvSpPr txBox="1"/>
          <p:nvPr/>
        </p:nvSpPr>
        <p:spPr>
          <a:xfrm>
            <a:off x="4951985" y="2621279"/>
            <a:ext cx="841248" cy="2539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50" b="1" dirty="0"/>
              <a:t>ТЕМА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ECF732-F384-494E-AC4D-757E5B81DFB3}"/>
              </a:ext>
            </a:extLst>
          </p:cNvPr>
          <p:cNvSpPr txBox="1"/>
          <p:nvPr/>
        </p:nvSpPr>
        <p:spPr>
          <a:xfrm>
            <a:off x="9732774" y="1342101"/>
            <a:ext cx="746801" cy="276999"/>
          </a:xfrm>
          <a:prstGeom prst="rect">
            <a:avLst/>
          </a:prstGeom>
          <a:solidFill>
            <a:srgbClr val="E2E2E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ЭТАЖ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43">
            <a:hlinkClick r:id="rId3" action="ppaction://hlinksldjump"/>
          </p:cNvPr>
          <p:cNvSpPr/>
          <p:nvPr/>
        </p:nvSpPr>
        <p:spPr>
          <a:xfrm>
            <a:off x="9009325" y="1119450"/>
            <a:ext cx="2792700" cy="48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405;p43">
            <a:extLst>
              <a:ext uri="{FF2B5EF4-FFF2-40B4-BE49-F238E27FC236}">
                <a16:creationId xmlns:a16="http://schemas.microsoft.com/office/drawing/2014/main" id="{0495A35D-0ADC-416A-BBE8-C771ECE6C5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899" y="825275"/>
            <a:ext cx="83154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lvl="0"/>
            <a:r>
              <a:rPr lang="ru-RU" dirty="0"/>
              <a:t>Здесь должен находиться заголовок 9.1</a:t>
            </a:r>
            <a:endParaRPr dirty="0"/>
          </a:p>
        </p:txBody>
      </p:sp>
      <p:sp>
        <p:nvSpPr>
          <p:cNvPr id="10" name="Google Shape;1407;p43">
            <a:extLst>
              <a:ext uri="{FF2B5EF4-FFF2-40B4-BE49-F238E27FC236}">
                <a16:creationId xmlns:a16="http://schemas.microsoft.com/office/drawing/2014/main" id="{131366D8-0FF2-47AF-ABD6-47DCB96501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4050" y="1838750"/>
            <a:ext cx="7800300" cy="362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Здесь вы можете добавить все, что хотите!</a:t>
            </a:r>
          </a:p>
          <a:p>
            <a:pPr marL="0" lvl="0" indent="0">
              <a:buNone/>
            </a:pPr>
            <a:r>
              <a:rPr lang="ru-RU" dirty="0"/>
              <a:t>Чтобы изменить цвет стены, измените цвет фона.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Если вы хотите иметь только одну дверь на этаже, перейдите в раздел Слайд &gt; Редактировать основную дверь и удалите другую. - Тогда потребуется обновить ссылки на слайд этажа.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Связи создаются с прозрачными фигурами. Если необходимо выполнить их заново, вставьте фигуру, выберите прозрачную заливку и цвет рамки, нажмите кнопку "Вставить ссылку" (</a:t>
            </a:r>
            <a:r>
              <a:rPr lang="ru-RU" dirty="0" err="1"/>
              <a:t>Ctrl</a:t>
            </a:r>
            <a:r>
              <a:rPr lang="ru-RU" dirty="0"/>
              <a:t> + k), нажмите кнопку "Слайды" в этой презентации и выберите слайд.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Вы можете использовать этот шаблон для нового подъёма. Возможность выбора - повышение уровня сложности на каждом этаже или назначение пола каждой группе учащихся отдельной комнаты для побега и многое другое.</a:t>
            </a:r>
            <a:endParaRPr lang="ru-RU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44">
            <a:hlinkClick r:id="rId3" action="ppaction://hlinksldjump"/>
          </p:cNvPr>
          <p:cNvSpPr/>
          <p:nvPr/>
        </p:nvSpPr>
        <p:spPr>
          <a:xfrm>
            <a:off x="398725" y="1119450"/>
            <a:ext cx="2792700" cy="48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412;p44">
            <a:extLst>
              <a:ext uri="{FF2B5EF4-FFF2-40B4-BE49-F238E27FC236}">
                <a16:creationId xmlns:a16="http://schemas.microsoft.com/office/drawing/2014/main" id="{3CABD807-4991-4EB1-8633-F5F15EB26C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41374" y="756475"/>
            <a:ext cx="8170209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lvl="0"/>
            <a:r>
              <a:rPr lang="ru-RU" dirty="0"/>
              <a:t>Здесь должен находиться заголовок</a:t>
            </a:r>
            <a:r>
              <a:rPr lang="en" dirty="0"/>
              <a:t> </a:t>
            </a:r>
            <a:r>
              <a:rPr lang="ru-RU" dirty="0"/>
              <a:t>9</a:t>
            </a:r>
            <a:r>
              <a:rPr lang="en" dirty="0"/>
              <a:t>.2 </a:t>
            </a:r>
            <a:endParaRPr dirty="0"/>
          </a:p>
        </p:txBody>
      </p:sp>
      <p:sp>
        <p:nvSpPr>
          <p:cNvPr id="10" name="Google Shape;1414;p44">
            <a:extLst>
              <a:ext uri="{FF2B5EF4-FFF2-40B4-BE49-F238E27FC236}">
                <a16:creationId xmlns:a16="http://schemas.microsoft.com/office/drawing/2014/main" id="{BDD737B8-D16E-44D8-98F4-06189DBE34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42050" y="1838750"/>
            <a:ext cx="7800300" cy="362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Здесь вы можете добавить все, что хотите!</a:t>
            </a:r>
          </a:p>
          <a:p>
            <a:pPr marL="0" lvl="0" indent="0">
              <a:buNone/>
            </a:pPr>
            <a:r>
              <a:rPr lang="ru-RU" dirty="0"/>
              <a:t>Чтобы изменить цвет стены, измените цвет фона.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Если вы хотите иметь только одну дверь на этаже, перейдите в раздел Слайд &gt; Редактировать основную дверь и удалите другую. - Тогда потребуется обновить ссылки на слайд этажа.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Связи создаются с прозрачными фигурами. Если необходимо выполнить их заново, вставьте фигуру, выберите прозрачную заливку и цвет рамки, нажмите кнопку "Вставить ссылку" (</a:t>
            </a:r>
            <a:r>
              <a:rPr lang="ru-RU" dirty="0" err="1"/>
              <a:t>Ctrl</a:t>
            </a:r>
            <a:r>
              <a:rPr lang="ru-RU" dirty="0"/>
              <a:t> + k), нажмите кнопку "Слайды" в этой презентации и выберите слайд.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Вы можете использовать этот шаблон для нового подъёма. Возможность выбора - повышение уровня сложности на каждом этаже или назначение пола каждой группе учащихся отдельной комнаты для побега и многое другое.</a:t>
            </a:r>
            <a:endParaRPr lang="ru-RU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45">
            <a:hlinkClick r:id="rId3" action="ppaction://hlinksldjump"/>
          </p:cNvPr>
          <p:cNvSpPr/>
          <p:nvPr/>
        </p:nvSpPr>
        <p:spPr>
          <a:xfrm>
            <a:off x="8463525" y="1977150"/>
            <a:ext cx="3285300" cy="42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45">
            <a:hlinkClick r:id="rId4" action="ppaction://hlinksldjump"/>
          </p:cNvPr>
          <p:cNvSpPr/>
          <p:nvPr/>
        </p:nvSpPr>
        <p:spPr>
          <a:xfrm>
            <a:off x="875425" y="1651075"/>
            <a:ext cx="22719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45">
            <a:hlinkClick r:id="rId5" action="ppaction://hlinksldjump"/>
          </p:cNvPr>
          <p:cNvSpPr/>
          <p:nvPr/>
        </p:nvSpPr>
        <p:spPr>
          <a:xfrm>
            <a:off x="4249500" y="1651075"/>
            <a:ext cx="22719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3F9ADD-83B4-48B2-9D38-EBAAABBA92ED}"/>
              </a:ext>
            </a:extLst>
          </p:cNvPr>
          <p:cNvSpPr txBox="1"/>
          <p:nvPr/>
        </p:nvSpPr>
        <p:spPr>
          <a:xfrm>
            <a:off x="1505407" y="2621279"/>
            <a:ext cx="841248" cy="2539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50" b="1" dirty="0"/>
              <a:t>ТЕМА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E6B1A3-CE13-4B25-9271-A0649872BA82}"/>
              </a:ext>
            </a:extLst>
          </p:cNvPr>
          <p:cNvSpPr txBox="1"/>
          <p:nvPr/>
        </p:nvSpPr>
        <p:spPr>
          <a:xfrm>
            <a:off x="4951985" y="2621279"/>
            <a:ext cx="841248" cy="2539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50" b="1" dirty="0"/>
              <a:t>ТЕМА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EB7779-6EEB-499C-82C1-410C9293B0E9}"/>
              </a:ext>
            </a:extLst>
          </p:cNvPr>
          <p:cNvSpPr txBox="1"/>
          <p:nvPr/>
        </p:nvSpPr>
        <p:spPr>
          <a:xfrm>
            <a:off x="9732774" y="1342101"/>
            <a:ext cx="746801" cy="276999"/>
          </a:xfrm>
          <a:prstGeom prst="rect">
            <a:avLst/>
          </a:prstGeom>
          <a:solidFill>
            <a:srgbClr val="E2E2E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ЭТАЖ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46">
            <a:hlinkClick r:id="rId3" action="ppaction://hlinksldjump"/>
          </p:cNvPr>
          <p:cNvSpPr/>
          <p:nvPr/>
        </p:nvSpPr>
        <p:spPr>
          <a:xfrm>
            <a:off x="9009325" y="1119450"/>
            <a:ext cx="2792700" cy="48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426;p46">
            <a:extLst>
              <a:ext uri="{FF2B5EF4-FFF2-40B4-BE49-F238E27FC236}">
                <a16:creationId xmlns:a16="http://schemas.microsoft.com/office/drawing/2014/main" id="{842528B5-FC44-47AA-B47D-58F2013C43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3025" y="825275"/>
            <a:ext cx="8436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lvl="0"/>
            <a:r>
              <a:rPr lang="ru-RU" dirty="0"/>
              <a:t>Здесь должен находиться заголовок 10.1</a:t>
            </a:r>
            <a:endParaRPr dirty="0"/>
          </a:p>
        </p:txBody>
      </p:sp>
      <p:sp>
        <p:nvSpPr>
          <p:cNvPr id="10" name="Google Shape;1428;p46">
            <a:extLst>
              <a:ext uri="{FF2B5EF4-FFF2-40B4-BE49-F238E27FC236}">
                <a16:creationId xmlns:a16="http://schemas.microsoft.com/office/drawing/2014/main" id="{C76B2B7C-2647-454A-983F-CEF7379447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4050" y="1838750"/>
            <a:ext cx="7800300" cy="362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Здесь вы можете добавить все, что хотите!</a:t>
            </a:r>
          </a:p>
          <a:p>
            <a:pPr marL="0" lvl="0" indent="0">
              <a:buNone/>
            </a:pPr>
            <a:r>
              <a:rPr lang="ru-RU" dirty="0"/>
              <a:t>Чтобы изменить цвет стены, измените цвет фона.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Если вы хотите иметь только одну дверь на этаже, перейдите в раздел Слайд &gt; Редактировать основную дверь и удалите другую. - Тогда потребуется обновить ссылки на слайд этажа.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Связи создаются с прозрачными фигурами. Если необходимо выполнить их заново, вставьте фигуру, выберите прозрачную заливку и цвет рамки, нажмите кнопку "Вставить ссылку" (</a:t>
            </a:r>
            <a:r>
              <a:rPr lang="ru-RU" dirty="0" err="1"/>
              <a:t>Ctrl</a:t>
            </a:r>
            <a:r>
              <a:rPr lang="ru-RU" dirty="0"/>
              <a:t> + k), нажмите кнопку "Слайды" в этой презентации и выберите слайд.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Вы можете использовать этот шаблон для нового подъёма. Возможность выбора - повышение уровня сложности на каждом этаже или назначение пола каждой группе учащихся отдельной комнаты для побега и многое другое.</a:t>
            </a:r>
            <a:endParaRPr lang="ru-RU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20"/>
          <p:cNvSpPr txBox="1">
            <a:spLocks noGrp="1"/>
          </p:cNvSpPr>
          <p:nvPr>
            <p:ph type="title"/>
          </p:nvPr>
        </p:nvSpPr>
        <p:spPr>
          <a:xfrm>
            <a:off x="623975" y="1261050"/>
            <a:ext cx="6350100" cy="71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Это ваше введение</a:t>
            </a:r>
            <a:endParaRPr dirty="0"/>
          </a:p>
        </p:txBody>
      </p:sp>
      <p:sp>
        <p:nvSpPr>
          <p:cNvPr id="1240" name="Google Shape;1240;p20"/>
          <p:cNvSpPr txBox="1">
            <a:spLocks noGrp="1"/>
          </p:cNvSpPr>
          <p:nvPr>
            <p:ph type="body" idx="1"/>
          </p:nvPr>
        </p:nvSpPr>
        <p:spPr>
          <a:xfrm>
            <a:off x="623975" y="2565850"/>
            <a:ext cx="6350100" cy="220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Чтобы отредактировать заголовки на слайде лифта и на каждой двери, перейдите в раздел Слайд &gt; Редактировать образец или, если вы используете </a:t>
            </a:r>
            <a:r>
              <a:rPr lang="ru-RU" dirty="0" err="1"/>
              <a:t>PowerPoint</a:t>
            </a:r>
            <a:r>
              <a:rPr lang="ru-RU" dirty="0"/>
              <a:t>: Вид &gt; Образец слайдов и отредактируйте их там.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Чтобы изменить цвет стены каждого этажа: </a:t>
            </a:r>
            <a:r>
              <a:rPr lang="ru-RU" dirty="0" err="1"/>
              <a:t>Google</a:t>
            </a:r>
            <a:r>
              <a:rPr lang="ru-RU" dirty="0"/>
              <a:t> Слайды: Слайд &gt; Редактировать Мастер, щелкните Цвета и измените цвета темы, каждый соответствует одному этажу. </a:t>
            </a:r>
            <a:r>
              <a:rPr lang="ru-RU" dirty="0" err="1"/>
              <a:t>PowerPoint</a:t>
            </a:r>
            <a:r>
              <a:rPr lang="ru-RU" dirty="0"/>
              <a:t>: Дизайн &gt; Варианты &gt; Цвета &gt; Настроить цвета.</a:t>
            </a:r>
            <a:endParaRPr lang="en-US" dirty="0"/>
          </a:p>
        </p:txBody>
      </p:sp>
      <p:sp>
        <p:nvSpPr>
          <p:cNvPr id="1241" name="Google Shape;1241;p20">
            <a:hlinkClick r:id="rId3" action="ppaction://hlinksldjump"/>
          </p:cNvPr>
          <p:cNvSpPr/>
          <p:nvPr/>
        </p:nvSpPr>
        <p:spPr>
          <a:xfrm>
            <a:off x="8463525" y="1977150"/>
            <a:ext cx="3285300" cy="42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009002-9C18-48C5-A98E-88719E51C566}"/>
              </a:ext>
            </a:extLst>
          </p:cNvPr>
          <p:cNvSpPr txBox="1"/>
          <p:nvPr/>
        </p:nvSpPr>
        <p:spPr>
          <a:xfrm>
            <a:off x="9732774" y="1342101"/>
            <a:ext cx="746801" cy="276999"/>
          </a:xfrm>
          <a:prstGeom prst="rect">
            <a:avLst/>
          </a:prstGeom>
          <a:solidFill>
            <a:srgbClr val="E2E2E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ЭТАЖ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47">
            <a:hlinkClick r:id="rId3" action="ppaction://hlinksldjump"/>
          </p:cNvPr>
          <p:cNvSpPr/>
          <p:nvPr/>
        </p:nvSpPr>
        <p:spPr>
          <a:xfrm>
            <a:off x="398725" y="1119450"/>
            <a:ext cx="2792700" cy="48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433;p47">
            <a:extLst>
              <a:ext uri="{FF2B5EF4-FFF2-40B4-BE49-F238E27FC236}">
                <a16:creationId xmlns:a16="http://schemas.microsoft.com/office/drawing/2014/main" id="{170D440D-1C02-4F0E-826A-132CCE5366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8832" y="756475"/>
            <a:ext cx="8497823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lvl="0"/>
            <a:r>
              <a:rPr lang="ru-RU" dirty="0"/>
              <a:t>Здесь должен находиться заголовок 10.2 </a:t>
            </a:r>
            <a:endParaRPr dirty="0"/>
          </a:p>
        </p:txBody>
      </p:sp>
      <p:sp>
        <p:nvSpPr>
          <p:cNvPr id="10" name="Google Shape;1435;p47">
            <a:extLst>
              <a:ext uri="{FF2B5EF4-FFF2-40B4-BE49-F238E27FC236}">
                <a16:creationId xmlns:a16="http://schemas.microsoft.com/office/drawing/2014/main" id="{7D5D0C73-5B70-40C7-80D1-2972EDBFC4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42050" y="1838750"/>
            <a:ext cx="7800300" cy="362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Здесь вы можете добавить все, что хотите!</a:t>
            </a:r>
          </a:p>
          <a:p>
            <a:pPr marL="0" lvl="0" indent="0">
              <a:buNone/>
            </a:pPr>
            <a:r>
              <a:rPr lang="ru-RU" dirty="0"/>
              <a:t>Чтобы изменить цвет стены, измените цвет фона.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Если вы хотите иметь только одну дверь на этаже, перейдите в раздел Слайд &gt; Редактировать основную дверь и удалите другую. - Тогда потребуется обновить ссылки на слайд этажа.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Связи создаются с прозрачными фигурами. Если необходимо выполнить их заново, вставьте фигуру, выберите прозрачную заливку и цвет рамки, нажмите кнопку "Вставить ссылку" (</a:t>
            </a:r>
            <a:r>
              <a:rPr lang="ru-RU" dirty="0" err="1"/>
              <a:t>Ctrl</a:t>
            </a:r>
            <a:r>
              <a:rPr lang="ru-RU" dirty="0"/>
              <a:t> + k), нажмите кнопку "Слайды" в этой презентации и выберите слайд.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Вы можете использовать этот шаблон для нового подъёма. Возможность выбора - повышение уровня сложности на каждом этаже или назначение пола каждой группе учащихся отдельной комнаты для побега и многое другое.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48"/>
          <p:cNvSpPr txBox="1">
            <a:spLocks noGrp="1"/>
          </p:cNvSpPr>
          <p:nvPr>
            <p:ph type="title"/>
          </p:nvPr>
        </p:nvSpPr>
        <p:spPr>
          <a:xfrm>
            <a:off x="6804625" y="2395767"/>
            <a:ext cx="4464900" cy="245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/>
              <a:t>Шаблон создан </a:t>
            </a:r>
            <a:r>
              <a:rPr lang="en" sz="4800" dirty="0"/>
              <a:t>SlidesMania</a:t>
            </a:r>
            <a:endParaRPr sz="4800" dirty="0"/>
          </a:p>
        </p:txBody>
      </p:sp>
      <p:sp>
        <p:nvSpPr>
          <p:cNvPr id="1441" name="Google Shape;1441;p48"/>
          <p:cNvSpPr txBox="1">
            <a:spLocks noGrp="1"/>
          </p:cNvSpPr>
          <p:nvPr>
            <p:ph type="subTitle" idx="1"/>
          </p:nvPr>
        </p:nvSpPr>
        <p:spPr>
          <a:xfrm>
            <a:off x="6804625" y="1837175"/>
            <a:ext cx="4472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ru-RU" dirty="0"/>
              <a:t>Спасибо!</a:t>
            </a:r>
            <a:endParaRPr dirty="0"/>
          </a:p>
        </p:txBody>
      </p:sp>
      <p:sp>
        <p:nvSpPr>
          <p:cNvPr id="1442" name="Google Shape;1442;p48">
            <a:hlinkClick r:id="rId3" action="ppaction://hlinksldjump"/>
          </p:cNvPr>
          <p:cNvSpPr/>
          <p:nvPr/>
        </p:nvSpPr>
        <p:spPr>
          <a:xfrm>
            <a:off x="1127050" y="946300"/>
            <a:ext cx="4167900" cy="56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21">
            <a:hlinkClick r:id="rId3" action="ppaction://hlinksldjump"/>
          </p:cNvPr>
          <p:cNvSpPr/>
          <p:nvPr/>
        </p:nvSpPr>
        <p:spPr>
          <a:xfrm>
            <a:off x="8463525" y="1977150"/>
            <a:ext cx="3285300" cy="42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21">
            <a:hlinkClick r:id="rId4" action="ppaction://hlinksldjump"/>
          </p:cNvPr>
          <p:cNvSpPr/>
          <p:nvPr/>
        </p:nvSpPr>
        <p:spPr>
          <a:xfrm>
            <a:off x="875425" y="1651075"/>
            <a:ext cx="22719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8" name="Google Shape;1248;p21">
            <a:hlinkClick r:id="rId5" action="ppaction://hlinksldjump"/>
          </p:cNvPr>
          <p:cNvSpPr/>
          <p:nvPr/>
        </p:nvSpPr>
        <p:spPr>
          <a:xfrm>
            <a:off x="4249500" y="1651075"/>
            <a:ext cx="22719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49" name="Google Shape;1249;p21"/>
          <p:cNvGrpSpPr/>
          <p:nvPr/>
        </p:nvGrpSpPr>
        <p:grpSpPr>
          <a:xfrm>
            <a:off x="198023" y="2549476"/>
            <a:ext cx="3521401" cy="1423025"/>
            <a:chOff x="198023" y="2549476"/>
            <a:chExt cx="3521401" cy="1423025"/>
          </a:xfrm>
        </p:grpSpPr>
        <p:sp>
          <p:nvSpPr>
            <p:cNvPr id="1250" name="Google Shape;1250;p21"/>
            <p:cNvSpPr/>
            <p:nvPr/>
          </p:nvSpPr>
          <p:spPr>
            <a:xfrm rot="918377">
              <a:off x="239043" y="3007305"/>
              <a:ext cx="3505962" cy="277142"/>
            </a:xfrm>
            <a:prstGeom prst="rect">
              <a:avLst/>
            </a:prstGeom>
            <a:solidFill>
              <a:srgbClr val="F6CB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ru-RU" sz="1000" b="1" dirty="0">
                  <a:latin typeface="Barlow Condensed ExtraBold"/>
                  <a:ea typeface="Barlow Condensed ExtraBold"/>
                  <a:cs typeface="Barlow Condensed ExtraBold"/>
                  <a:sym typeface="Barlow Condensed ExtraBold"/>
                </a:rPr>
                <a:t>Место происшествия. НЕТ ВХОДА</a:t>
              </a:r>
              <a:endParaRPr sz="1100" b="1" i="0" u="none" strike="noStrike" cap="none" dirty="0">
                <a:solidFill>
                  <a:srgbClr val="000000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endParaRPr>
            </a:p>
          </p:txBody>
        </p:sp>
        <p:pic>
          <p:nvPicPr>
            <p:cNvPr id="1251" name="Google Shape;1251;p2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-9878433">
              <a:off x="167060" y="3273919"/>
              <a:ext cx="3504317" cy="2387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EE4CEDC-9EAB-4116-AD94-CAF4245E6B68}"/>
              </a:ext>
            </a:extLst>
          </p:cNvPr>
          <p:cNvSpPr txBox="1"/>
          <p:nvPr/>
        </p:nvSpPr>
        <p:spPr>
          <a:xfrm>
            <a:off x="9732774" y="1342101"/>
            <a:ext cx="746801" cy="276999"/>
          </a:xfrm>
          <a:prstGeom prst="rect">
            <a:avLst/>
          </a:prstGeom>
          <a:solidFill>
            <a:srgbClr val="E2E2E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ЭТАЖ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566F44-E8AF-4CA7-B65D-5BD32B6D235D}"/>
              </a:ext>
            </a:extLst>
          </p:cNvPr>
          <p:cNvSpPr txBox="1"/>
          <p:nvPr/>
        </p:nvSpPr>
        <p:spPr>
          <a:xfrm>
            <a:off x="1499616" y="2622622"/>
            <a:ext cx="963168" cy="2539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dirty="0"/>
              <a:t>Заголовок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3EFA5C-A998-4AA7-A4E6-5FB2D2F91EE0}"/>
              </a:ext>
            </a:extLst>
          </p:cNvPr>
          <p:cNvSpPr txBox="1"/>
          <p:nvPr/>
        </p:nvSpPr>
        <p:spPr>
          <a:xfrm>
            <a:off x="4821579" y="2560165"/>
            <a:ext cx="963168" cy="2539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dirty="0"/>
              <a:t>Заголовок 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22"/>
          <p:cNvSpPr txBox="1">
            <a:spLocks noGrp="1"/>
          </p:cNvSpPr>
          <p:nvPr>
            <p:ph type="title"/>
          </p:nvPr>
        </p:nvSpPr>
        <p:spPr>
          <a:xfrm>
            <a:off x="693900" y="825275"/>
            <a:ext cx="7800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Здесь должен находиться заголовок 2.1</a:t>
            </a:r>
            <a:endParaRPr sz="2800" dirty="0"/>
          </a:p>
        </p:txBody>
      </p:sp>
      <p:sp>
        <p:nvSpPr>
          <p:cNvPr id="1257" name="Google Shape;1257;p22">
            <a:hlinkClick r:id="rId3" action="ppaction://hlinksldjump"/>
          </p:cNvPr>
          <p:cNvSpPr/>
          <p:nvPr/>
        </p:nvSpPr>
        <p:spPr>
          <a:xfrm>
            <a:off x="9009325" y="1119450"/>
            <a:ext cx="2792700" cy="48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8" name="Google Shape;125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2500" y="5139947"/>
            <a:ext cx="1969099" cy="114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9" name="Google Shape;1259;p22"/>
          <p:cNvSpPr txBox="1">
            <a:spLocks noGrp="1"/>
          </p:cNvSpPr>
          <p:nvPr>
            <p:ph type="body" idx="1"/>
          </p:nvPr>
        </p:nvSpPr>
        <p:spPr>
          <a:xfrm>
            <a:off x="693900" y="1718053"/>
            <a:ext cx="7800300" cy="362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Здесь вы можете добавить все, что хотите!</a:t>
            </a:r>
          </a:p>
          <a:p>
            <a:pPr marL="0" lvl="0" indent="0">
              <a:buNone/>
            </a:pPr>
            <a:r>
              <a:rPr lang="ru-RU" dirty="0"/>
              <a:t>Чтобы изменить цвет стены, измените цвет фона.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Если вы хотите иметь только одну дверь на этаже, перейдите в раздел Слайд &gt; Редактировать основную дверь и удалите другую. - Тогда потребуется обновить ссылки на слайд этажа.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Связи создаются с прозрачными фигурами. Если необходимо выполнить их заново, вставьте фигуру, выберите прозрачную заливку и цвет рамки, нажмите кнопку "Вставить ссылку" (</a:t>
            </a:r>
            <a:r>
              <a:rPr lang="ru-RU" dirty="0" err="1"/>
              <a:t>Ctrl</a:t>
            </a:r>
            <a:r>
              <a:rPr lang="ru-RU" dirty="0"/>
              <a:t> + k), нажмите кнопку "Слайды" в этой презентации и выберите слайд.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Вы можете использовать этот шаблон для нового подъёма. Возможность выбора - повышение уровня сложности на каждом этаже или назначение пола каждой группе учащихся отдельной комнаты для побега и многое другое.</a:t>
            </a:r>
            <a:endParaRPr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23">
            <a:hlinkClick r:id="rId3" action="ppaction://hlinksldjump"/>
          </p:cNvPr>
          <p:cNvSpPr/>
          <p:nvPr/>
        </p:nvSpPr>
        <p:spPr>
          <a:xfrm>
            <a:off x="398725" y="1119450"/>
            <a:ext cx="2792700" cy="48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23"/>
          <p:cNvSpPr txBox="1">
            <a:spLocks noGrp="1"/>
          </p:cNvSpPr>
          <p:nvPr>
            <p:ph type="body" idx="1"/>
          </p:nvPr>
        </p:nvSpPr>
        <p:spPr>
          <a:xfrm>
            <a:off x="3742050" y="1838750"/>
            <a:ext cx="7800300" cy="362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И здесь вы можете добавить все, что хотите!</a:t>
            </a:r>
          </a:p>
          <a:p>
            <a:pPr marL="0" lvl="0" indent="0">
              <a:buNone/>
            </a:pPr>
            <a:r>
              <a:rPr lang="ru-RU" dirty="0"/>
              <a:t>Чтобы изменить цвет стены, измените цвет фона.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Если вы хотите иметь только одну дверь на этаж, перейдите в раздел Слайд &gt; Редактировать основную дверь и удалите одну дверь. - Возможно, потребуется обновить ссылки на слайд этажа.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Связи создаются с прозрачными фигурами. Если необходимо выполнить их заново, вставьте фигуру, выберите прозрачную заливку и цвет рамки, нажмите кнопку "Вставить ссылку" (</a:t>
            </a:r>
            <a:r>
              <a:rPr lang="ru-RU" dirty="0" err="1"/>
              <a:t>Ctrl</a:t>
            </a:r>
            <a:r>
              <a:rPr lang="ru-RU" dirty="0"/>
              <a:t> + k), нажмите кнопку "Слайды" в этой презентации и выберите слайд.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Вы можете использовать этот шаблон для нового подъёма. Возможность выбора - повышение уровня сложности на каждом этаже или назначение пола каждой группе учащихся отдельной комнаты для побега и многое другое.</a:t>
            </a:r>
            <a:endParaRPr lang="ru-RU" dirty="0">
              <a:solidFill>
                <a:schemeClr val="hlink"/>
              </a:solidFill>
            </a:endParaRPr>
          </a:p>
        </p:txBody>
      </p:sp>
      <p:sp>
        <p:nvSpPr>
          <p:cNvPr id="7" name="Google Shape;1256;p22">
            <a:extLst>
              <a:ext uri="{FF2B5EF4-FFF2-40B4-BE49-F238E27FC236}">
                <a16:creationId xmlns:a16="http://schemas.microsoft.com/office/drawing/2014/main" id="{70CA10E7-44CC-40D5-8014-7FAD26E9AC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75088" y="709613"/>
            <a:ext cx="7799387" cy="76358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Здесь должен находиться заголовок 2.2</a:t>
            </a:r>
            <a:endParaRPr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4">
            <a:hlinkClick r:id="rId3" action="ppaction://hlinksldjump"/>
          </p:cNvPr>
          <p:cNvSpPr/>
          <p:nvPr/>
        </p:nvSpPr>
        <p:spPr>
          <a:xfrm>
            <a:off x="8463525" y="1977150"/>
            <a:ext cx="3285300" cy="42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24">
            <a:hlinkClick r:id="rId4" action="ppaction://hlinksldjump"/>
          </p:cNvPr>
          <p:cNvSpPr/>
          <p:nvPr/>
        </p:nvSpPr>
        <p:spPr>
          <a:xfrm>
            <a:off x="875425" y="1651075"/>
            <a:ext cx="22719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24">
            <a:hlinkClick r:id="rId5" action="ppaction://hlinksldjump"/>
          </p:cNvPr>
          <p:cNvSpPr/>
          <p:nvPr/>
        </p:nvSpPr>
        <p:spPr>
          <a:xfrm>
            <a:off x="4249500" y="1651075"/>
            <a:ext cx="22719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307FD8-5D9B-44F8-B044-6927683F351D}"/>
              </a:ext>
            </a:extLst>
          </p:cNvPr>
          <p:cNvSpPr txBox="1"/>
          <p:nvPr/>
        </p:nvSpPr>
        <p:spPr>
          <a:xfrm>
            <a:off x="1481022" y="2621279"/>
            <a:ext cx="920801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/>
              <a:t>ВЫБОР 1</a:t>
            </a:r>
          </a:p>
          <a:p>
            <a:endParaRPr lang="ru-RU" sz="1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509568-A352-40CF-8D39-5A638CAE5EB8}"/>
              </a:ext>
            </a:extLst>
          </p:cNvPr>
          <p:cNvSpPr txBox="1"/>
          <p:nvPr/>
        </p:nvSpPr>
        <p:spPr>
          <a:xfrm>
            <a:off x="4951984" y="2621279"/>
            <a:ext cx="936751" cy="2769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/>
              <a:t>ВЫБОР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B3095-2F6E-4DAC-A057-668A2B9669E5}"/>
              </a:ext>
            </a:extLst>
          </p:cNvPr>
          <p:cNvSpPr txBox="1"/>
          <p:nvPr/>
        </p:nvSpPr>
        <p:spPr>
          <a:xfrm>
            <a:off x="9732774" y="1342101"/>
            <a:ext cx="746801" cy="276999"/>
          </a:xfrm>
          <a:prstGeom prst="rect">
            <a:avLst/>
          </a:prstGeom>
          <a:solidFill>
            <a:srgbClr val="E2E2E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ЭТАЖ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25"/>
          <p:cNvSpPr txBox="1">
            <a:spLocks noGrp="1"/>
          </p:cNvSpPr>
          <p:nvPr>
            <p:ph type="title"/>
          </p:nvPr>
        </p:nvSpPr>
        <p:spPr>
          <a:xfrm>
            <a:off x="693900" y="825275"/>
            <a:ext cx="8181876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Здесь должен находиться заголовок 3.1</a:t>
            </a:r>
            <a:endParaRPr dirty="0"/>
          </a:p>
        </p:txBody>
      </p:sp>
      <p:sp>
        <p:nvSpPr>
          <p:cNvPr id="1279" name="Google Shape;1279;p25"/>
          <p:cNvSpPr txBox="1">
            <a:spLocks noGrp="1"/>
          </p:cNvSpPr>
          <p:nvPr>
            <p:ph type="body" idx="1"/>
          </p:nvPr>
        </p:nvSpPr>
        <p:spPr>
          <a:xfrm>
            <a:off x="3762450" y="1838750"/>
            <a:ext cx="4731900" cy="362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ru-RU" dirty="0"/>
              <a:t>Вы можете использовать этот шаблон для вставки  биографий или какого-то комментария со вставкой изображения левее текста. </a:t>
            </a:r>
          </a:p>
          <a:p>
            <a:pPr marL="0" lvl="0" indent="0">
              <a:lnSpc>
                <a:spcPct val="100000"/>
              </a:lnSpc>
              <a:buNone/>
            </a:pPr>
            <a:endParaRPr lang="ru-RU" sz="1200" i="1" dirty="0"/>
          </a:p>
          <a:p>
            <a:pPr marL="0" lvl="0" indent="0">
              <a:lnSpc>
                <a:spcPct val="100000"/>
              </a:lnSpc>
              <a:buNone/>
            </a:pPr>
            <a:r>
              <a:rPr lang="ru-RU" dirty="0"/>
              <a:t>Чтобы вставить изображение, вам необходимо щёлкнуть правой кнопкой по прямоугольнику и в появившемся меню выбрать «Изменить изображение». </a:t>
            </a:r>
          </a:p>
          <a:p>
            <a:pPr marL="0" lvl="0" indent="0">
              <a:lnSpc>
                <a:spcPct val="100000"/>
              </a:lnSpc>
              <a:buNone/>
            </a:pPr>
            <a:endParaRPr lang="ru-RU" dirty="0"/>
          </a:p>
          <a:p>
            <a:pPr marL="0" lvl="0" indent="0">
              <a:lnSpc>
                <a:spcPct val="100000"/>
              </a:lnSpc>
              <a:buNone/>
            </a:pPr>
            <a:r>
              <a:rPr lang="ru-RU" dirty="0"/>
              <a:t>Вы можете поменять фон слайда, редактировать текст в данном окне и даже залить текстовый прямоугольник любым цветом в качестве фона.</a:t>
            </a:r>
          </a:p>
          <a:p>
            <a:pPr marL="0" lvl="0" indent="0">
              <a:lnSpc>
                <a:spcPct val="100000"/>
              </a:lnSpc>
              <a:buNone/>
            </a:pPr>
            <a:endParaRPr lang="ru-RU" dirty="0"/>
          </a:p>
          <a:p>
            <a:pPr marL="0" lvl="0" indent="0">
              <a:lnSpc>
                <a:spcPct val="100000"/>
              </a:lnSpc>
              <a:buNone/>
            </a:pPr>
            <a:r>
              <a:rPr lang="ru-RU" dirty="0"/>
              <a:t>Главное, не перемудрите. Соблюдайте единый цветовой дизайн вашего квеста.</a:t>
            </a:r>
            <a:endParaRPr dirty="0"/>
          </a:p>
        </p:txBody>
      </p:sp>
      <p:sp>
        <p:nvSpPr>
          <p:cNvPr id="1280" name="Google Shape;1280;p25">
            <a:hlinkClick r:id="rId3" action="ppaction://hlinksldjump"/>
          </p:cNvPr>
          <p:cNvSpPr/>
          <p:nvPr/>
        </p:nvSpPr>
        <p:spPr>
          <a:xfrm>
            <a:off x="9009325" y="1119450"/>
            <a:ext cx="2792700" cy="48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EE7FA1-0DB9-4040-8D85-EBD893FAF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00" y="1695039"/>
            <a:ext cx="2725148" cy="365182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26"/>
          <p:cNvSpPr txBox="1">
            <a:spLocks noGrp="1"/>
          </p:cNvSpPr>
          <p:nvPr>
            <p:ph type="title"/>
          </p:nvPr>
        </p:nvSpPr>
        <p:spPr>
          <a:xfrm>
            <a:off x="3741374" y="756475"/>
            <a:ext cx="8645698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lvl="0"/>
            <a:r>
              <a:rPr lang="ru-RU" dirty="0"/>
              <a:t>Здесь должен находиться заголовок 3.2</a:t>
            </a:r>
            <a:endParaRPr dirty="0"/>
          </a:p>
        </p:txBody>
      </p:sp>
      <p:sp>
        <p:nvSpPr>
          <p:cNvPr id="1287" name="Google Shape;1287;p26">
            <a:hlinkClick r:id="rId3" action="ppaction://hlinksldjump"/>
          </p:cNvPr>
          <p:cNvSpPr/>
          <p:nvPr/>
        </p:nvSpPr>
        <p:spPr>
          <a:xfrm>
            <a:off x="398725" y="1119450"/>
            <a:ext cx="2792700" cy="48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26"/>
          <p:cNvSpPr txBox="1">
            <a:spLocks noGrp="1"/>
          </p:cNvSpPr>
          <p:nvPr>
            <p:ph type="body" idx="1"/>
          </p:nvPr>
        </p:nvSpPr>
        <p:spPr>
          <a:xfrm>
            <a:off x="3742050" y="1838750"/>
            <a:ext cx="7800300" cy="362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Здесь вы можете добавить все, что хотите!</a:t>
            </a:r>
          </a:p>
          <a:p>
            <a:pPr marL="0" lvl="0" indent="0">
              <a:buNone/>
            </a:pPr>
            <a:r>
              <a:rPr lang="ru-RU" dirty="0"/>
              <a:t>Чтобы изменить цвет стены, измените цвет фона.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Если вы хотите иметь только одну дверь на этаже, перейдите в раздел Слайд &gt; Редактировать основную дверь и удалите другую. - Тогда потребуется обновить ссылки на слайд этажа.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Связи создаются с прозрачными фигурами. Если необходимо выполнить их заново, вставьте фигуру, выберите прозрачную заливку и цвет рамки, нажмите кнопку "Вставить ссылку" (</a:t>
            </a:r>
            <a:r>
              <a:rPr lang="ru-RU" dirty="0" err="1"/>
              <a:t>Ctrl</a:t>
            </a:r>
            <a:r>
              <a:rPr lang="ru-RU" dirty="0"/>
              <a:t> + k), нажмите кнопку "Слайды" в этой презентации и выберите слайд.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Вы можете использовать этот шаблон для нового подъёма. Возможность выбора - повышение уровня сложности на каждом этаже или назначение пола каждой группе учащихся отдельной комнаты для побега и многое другое.</a:t>
            </a:r>
            <a:endParaRPr lang="ru-RU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F2F2F2"/>
      </a:dk1>
      <a:lt1>
        <a:srgbClr val="F2F2F2"/>
      </a:lt1>
      <a:dk2>
        <a:srgbClr val="F2F2F2"/>
      </a:dk2>
      <a:lt2>
        <a:srgbClr val="F2F2F2"/>
      </a:lt2>
      <a:accent1>
        <a:srgbClr val="F2F2F2"/>
      </a:accent1>
      <a:accent2>
        <a:srgbClr val="F2F2F2"/>
      </a:accent2>
      <a:accent3>
        <a:srgbClr val="F2F2F2"/>
      </a:accent3>
      <a:accent4>
        <a:srgbClr val="F2F2F2"/>
      </a:accent4>
      <a:accent5>
        <a:srgbClr val="F2F2F2"/>
      </a:accent5>
      <a:accent6>
        <a:srgbClr val="F2F2F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2527</Words>
  <Application>Microsoft Office PowerPoint</Application>
  <PresentationFormat>Широкоэкранный</PresentationFormat>
  <Paragraphs>227</Paragraphs>
  <Slides>32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3" baseType="lpstr">
      <vt:lpstr>Barlow Condensed ExtraBold</vt:lpstr>
      <vt:lpstr>Barlow Condensed Medium</vt:lpstr>
      <vt:lpstr>Calibri</vt:lpstr>
      <vt:lpstr>Barlow Condensed</vt:lpstr>
      <vt:lpstr>Arial</vt:lpstr>
      <vt:lpstr>Poppins</vt:lpstr>
      <vt:lpstr>Roboto</vt:lpstr>
      <vt:lpstr>Abril Fatface</vt:lpstr>
      <vt:lpstr>Homemade Apple</vt:lpstr>
      <vt:lpstr>Aldrich</vt:lpstr>
      <vt:lpstr>SlidesMania</vt:lpstr>
      <vt:lpstr>Дом знаний</vt:lpstr>
      <vt:lpstr>Презентация PowerPoint</vt:lpstr>
      <vt:lpstr>Это ваше введение</vt:lpstr>
      <vt:lpstr>Презентация PowerPoint</vt:lpstr>
      <vt:lpstr>Здесь должен находиться заголовок 2.1</vt:lpstr>
      <vt:lpstr>Здесь должен находиться заголовок 2.2</vt:lpstr>
      <vt:lpstr>Презентация PowerPoint</vt:lpstr>
      <vt:lpstr>Здесь должен находиться заголовок 3.1</vt:lpstr>
      <vt:lpstr>Здесь должен находиться заголовок 3.2</vt:lpstr>
      <vt:lpstr>Презентация PowerPoint</vt:lpstr>
      <vt:lpstr>Здесь должен находиться заголовок 4.1</vt:lpstr>
      <vt:lpstr>Здесь должен находиться заголовок 4.2</vt:lpstr>
      <vt:lpstr>Презентация PowerPoint</vt:lpstr>
      <vt:lpstr>Здесь должен находиться заголовок 5.1</vt:lpstr>
      <vt:lpstr>Здесь должен находиться заголовок 5.2 </vt:lpstr>
      <vt:lpstr>Презентация PowerPoint</vt:lpstr>
      <vt:lpstr>Здесь должен находиться заголовок 6.1</vt:lpstr>
      <vt:lpstr>Здесь должен находиться заголовок 6.2 </vt:lpstr>
      <vt:lpstr>Презентация PowerPoint</vt:lpstr>
      <vt:lpstr>Здесь должен находиться заголовок 7.1</vt:lpstr>
      <vt:lpstr>Здесь должен находиться заголовок 7.2 </vt:lpstr>
      <vt:lpstr>Презентация PowerPoint</vt:lpstr>
      <vt:lpstr>Здесь должен находиться заголовок 8.1</vt:lpstr>
      <vt:lpstr>Здесь должен находиться заголовок 8.2 </vt:lpstr>
      <vt:lpstr>Презентация PowerPoint</vt:lpstr>
      <vt:lpstr>Здесь должен находиться заголовок 9.1</vt:lpstr>
      <vt:lpstr>Здесь должен находиться заголовок 9.2 </vt:lpstr>
      <vt:lpstr>Презентация PowerPoint</vt:lpstr>
      <vt:lpstr>Здесь должен находиться заголовок 10.1</vt:lpstr>
      <vt:lpstr>Здесь должен находиться заголовок 10.2 </vt:lpstr>
      <vt:lpstr>Шаблон создан SlidesMania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Здание знаний</dc:title>
  <dc:creator>1</dc:creator>
  <cp:lastModifiedBy>Георгий Аствацатуров</cp:lastModifiedBy>
  <cp:revision>11</cp:revision>
  <dcterms:modified xsi:type="dcterms:W3CDTF">2020-12-29T14:13:06Z</dcterms:modified>
</cp:coreProperties>
</file>