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19" r:id="rId2"/>
    <p:sldId id="256" r:id="rId3"/>
    <p:sldId id="320" r:id="rId4"/>
    <p:sldId id="321" r:id="rId5"/>
    <p:sldId id="322" r:id="rId6"/>
    <p:sldId id="323" r:id="rId7"/>
    <p:sldId id="324" r:id="rId8"/>
    <p:sldId id="325" r:id="rId9"/>
    <p:sldId id="326" r:id="rId10"/>
    <p:sldId id="327" r:id="rId11"/>
    <p:sldId id="328" r:id="rId12"/>
    <p:sldId id="257" r:id="rId13"/>
  </p:sldIdLst>
  <p:sldSz cx="9144000" cy="5143500" type="screen16x9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9" autoAdjust="0"/>
  </p:normalViewPr>
  <p:slideViewPr>
    <p:cSldViewPr>
      <p:cViewPr varScale="1">
        <p:scale>
          <a:sx n="80" d="100"/>
          <a:sy n="80" d="100"/>
        </p:scale>
        <p:origin x="114" y="90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E73A07-F37F-4797-B0FF-91C82193739B}" type="datetimeFigureOut">
              <a:rPr lang="en-US" smtClean="0"/>
              <a:pPr/>
              <a:t>8/13/2020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89441A-1ECA-440B-91D4-16965D230D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878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80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80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80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80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80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80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80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80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80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80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68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774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55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818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62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711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8/13/2020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680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8/13/2020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94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8/13/2020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801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25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71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4327E-EE27-44C5-B988-FE86AC5B24B7}" type="datetimeFigureOut">
              <a:rPr lang="en-US" smtClean="0"/>
              <a:pPr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5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" Type="http://schemas.openxmlformats.org/officeDocument/2006/relationships/video" Target="../media/media1.wmv"/><Relationship Id="rId16" Type="http://schemas.openxmlformats.org/officeDocument/2006/relationships/image" Target="../media/image13.png"/><Relationship Id="rId1" Type="http://schemas.microsoft.com/office/2007/relationships/media" Target="../media/media1.wmv"/><Relationship Id="rId6" Type="http://schemas.openxmlformats.org/officeDocument/2006/relationships/image" Target="../media/image4.jpeg"/><Relationship Id="rId11" Type="http://schemas.openxmlformats.org/officeDocument/2006/relationships/audio" Target="../media/audio2.wav"/><Relationship Id="rId5" Type="http://schemas.openxmlformats.org/officeDocument/2006/relationships/image" Target="../media/image24.jpeg"/><Relationship Id="rId15" Type="http://schemas.openxmlformats.org/officeDocument/2006/relationships/image" Target="../media/image12.png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" Type="http://schemas.openxmlformats.org/officeDocument/2006/relationships/video" Target="../media/media1.wmv"/><Relationship Id="rId16" Type="http://schemas.openxmlformats.org/officeDocument/2006/relationships/image" Target="../media/image13.png"/><Relationship Id="rId1" Type="http://schemas.microsoft.com/office/2007/relationships/media" Target="../media/media1.wmv"/><Relationship Id="rId6" Type="http://schemas.openxmlformats.org/officeDocument/2006/relationships/image" Target="../media/image4.jpeg"/><Relationship Id="rId11" Type="http://schemas.openxmlformats.org/officeDocument/2006/relationships/audio" Target="../media/audio2.wav"/><Relationship Id="rId5" Type="http://schemas.openxmlformats.org/officeDocument/2006/relationships/image" Target="../media/image25.jpeg"/><Relationship Id="rId15" Type="http://schemas.openxmlformats.org/officeDocument/2006/relationships/image" Target="../media/image12.png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" Type="http://schemas.openxmlformats.org/officeDocument/2006/relationships/video" Target="../media/media1.wmv"/><Relationship Id="rId16" Type="http://schemas.openxmlformats.org/officeDocument/2006/relationships/image" Target="../media/image13.png"/><Relationship Id="rId1" Type="http://schemas.microsoft.com/office/2007/relationships/media" Target="../media/media1.wmv"/><Relationship Id="rId6" Type="http://schemas.openxmlformats.org/officeDocument/2006/relationships/image" Target="../media/image4.jpeg"/><Relationship Id="rId11" Type="http://schemas.openxmlformats.org/officeDocument/2006/relationships/audio" Target="../media/audio2.wav"/><Relationship Id="rId5" Type="http://schemas.openxmlformats.org/officeDocument/2006/relationships/image" Target="../media/image3.jpeg"/><Relationship Id="rId15" Type="http://schemas.openxmlformats.org/officeDocument/2006/relationships/image" Target="../media/image12.png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" Type="http://schemas.openxmlformats.org/officeDocument/2006/relationships/video" Target="../media/media1.wmv"/><Relationship Id="rId16" Type="http://schemas.openxmlformats.org/officeDocument/2006/relationships/image" Target="../media/image13.png"/><Relationship Id="rId1" Type="http://schemas.microsoft.com/office/2007/relationships/media" Target="../media/media1.wmv"/><Relationship Id="rId6" Type="http://schemas.openxmlformats.org/officeDocument/2006/relationships/image" Target="../media/image4.jpeg"/><Relationship Id="rId11" Type="http://schemas.openxmlformats.org/officeDocument/2006/relationships/audio" Target="../media/audio2.wav"/><Relationship Id="rId5" Type="http://schemas.openxmlformats.org/officeDocument/2006/relationships/image" Target="../media/image16.jpeg"/><Relationship Id="rId15" Type="http://schemas.openxmlformats.org/officeDocument/2006/relationships/image" Target="../media/image12.png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jpe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" Type="http://schemas.openxmlformats.org/officeDocument/2006/relationships/video" Target="../media/media1.wmv"/><Relationship Id="rId16" Type="http://schemas.openxmlformats.org/officeDocument/2006/relationships/image" Target="../media/image13.png"/><Relationship Id="rId1" Type="http://schemas.microsoft.com/office/2007/relationships/media" Target="../media/media1.wmv"/><Relationship Id="rId6" Type="http://schemas.openxmlformats.org/officeDocument/2006/relationships/image" Target="../media/image4.jpeg"/><Relationship Id="rId11" Type="http://schemas.openxmlformats.org/officeDocument/2006/relationships/audio" Target="../media/audio2.wav"/><Relationship Id="rId5" Type="http://schemas.openxmlformats.org/officeDocument/2006/relationships/image" Target="../media/image17.jpeg"/><Relationship Id="rId15" Type="http://schemas.openxmlformats.org/officeDocument/2006/relationships/image" Target="../media/image12.png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" Type="http://schemas.openxmlformats.org/officeDocument/2006/relationships/video" Target="../media/media1.wmv"/><Relationship Id="rId16" Type="http://schemas.openxmlformats.org/officeDocument/2006/relationships/image" Target="../media/image13.png"/><Relationship Id="rId1" Type="http://schemas.microsoft.com/office/2007/relationships/media" Target="../media/media1.wmv"/><Relationship Id="rId6" Type="http://schemas.openxmlformats.org/officeDocument/2006/relationships/image" Target="../media/image4.jpeg"/><Relationship Id="rId11" Type="http://schemas.openxmlformats.org/officeDocument/2006/relationships/audio" Target="../media/audio2.wav"/><Relationship Id="rId5" Type="http://schemas.openxmlformats.org/officeDocument/2006/relationships/image" Target="../media/image19.jpeg"/><Relationship Id="rId15" Type="http://schemas.openxmlformats.org/officeDocument/2006/relationships/image" Target="../media/image12.png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" Type="http://schemas.openxmlformats.org/officeDocument/2006/relationships/video" Target="../media/media1.wmv"/><Relationship Id="rId16" Type="http://schemas.openxmlformats.org/officeDocument/2006/relationships/image" Target="../media/image13.png"/><Relationship Id="rId1" Type="http://schemas.microsoft.com/office/2007/relationships/media" Target="../media/media1.wmv"/><Relationship Id="rId6" Type="http://schemas.openxmlformats.org/officeDocument/2006/relationships/image" Target="../media/image4.jpeg"/><Relationship Id="rId11" Type="http://schemas.openxmlformats.org/officeDocument/2006/relationships/audio" Target="../media/audio2.wav"/><Relationship Id="rId5" Type="http://schemas.openxmlformats.org/officeDocument/2006/relationships/image" Target="../media/image20.jpeg"/><Relationship Id="rId15" Type="http://schemas.openxmlformats.org/officeDocument/2006/relationships/image" Target="../media/image12.png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" Type="http://schemas.openxmlformats.org/officeDocument/2006/relationships/video" Target="../media/media1.wmv"/><Relationship Id="rId16" Type="http://schemas.openxmlformats.org/officeDocument/2006/relationships/image" Target="../media/image13.png"/><Relationship Id="rId1" Type="http://schemas.microsoft.com/office/2007/relationships/media" Target="../media/media1.wmv"/><Relationship Id="rId6" Type="http://schemas.openxmlformats.org/officeDocument/2006/relationships/image" Target="../media/image4.jpeg"/><Relationship Id="rId11" Type="http://schemas.openxmlformats.org/officeDocument/2006/relationships/audio" Target="../media/audio2.wav"/><Relationship Id="rId5" Type="http://schemas.openxmlformats.org/officeDocument/2006/relationships/image" Target="../media/image21.jpeg"/><Relationship Id="rId15" Type="http://schemas.openxmlformats.org/officeDocument/2006/relationships/image" Target="../media/image12.png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" Type="http://schemas.openxmlformats.org/officeDocument/2006/relationships/video" Target="../media/media1.wmv"/><Relationship Id="rId16" Type="http://schemas.openxmlformats.org/officeDocument/2006/relationships/image" Target="../media/image13.png"/><Relationship Id="rId1" Type="http://schemas.microsoft.com/office/2007/relationships/media" Target="../media/media1.wmv"/><Relationship Id="rId6" Type="http://schemas.openxmlformats.org/officeDocument/2006/relationships/image" Target="../media/image4.jpeg"/><Relationship Id="rId11" Type="http://schemas.openxmlformats.org/officeDocument/2006/relationships/audio" Target="../media/audio2.wav"/><Relationship Id="rId5" Type="http://schemas.openxmlformats.org/officeDocument/2006/relationships/image" Target="../media/image22.jpeg"/><Relationship Id="rId15" Type="http://schemas.openxmlformats.org/officeDocument/2006/relationships/image" Target="../media/image12.png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" Type="http://schemas.openxmlformats.org/officeDocument/2006/relationships/video" Target="../media/media1.wmv"/><Relationship Id="rId16" Type="http://schemas.openxmlformats.org/officeDocument/2006/relationships/image" Target="../media/image13.png"/><Relationship Id="rId1" Type="http://schemas.microsoft.com/office/2007/relationships/media" Target="../media/media1.wmv"/><Relationship Id="rId6" Type="http://schemas.openxmlformats.org/officeDocument/2006/relationships/image" Target="../media/image4.jpeg"/><Relationship Id="rId11" Type="http://schemas.openxmlformats.org/officeDocument/2006/relationships/audio" Target="../media/audio2.wav"/><Relationship Id="rId5" Type="http://schemas.openxmlformats.org/officeDocument/2006/relationships/image" Target="../media/image23.jpeg"/><Relationship Id="rId15" Type="http://schemas.openxmlformats.org/officeDocument/2006/relationships/image" Target="../media/image12.png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ackground" descr="M:\2014 Game Shows\Metal\POwerpoint\Title Screen.jpg">
            <a:hlinkClick r:id="" action="ppaction://noaction">
              <a:snd r:embed="rId2" name="Mind-n-Mettle Intro Short.wav"/>
            </a:hlinkClick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3" b="-2756"/>
          <a:stretch/>
        </p:blipFill>
        <p:spPr bwMode="auto">
          <a:xfrm>
            <a:off x="-12881" y="-34290"/>
            <a:ext cx="9156879" cy="539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330441"/>
            <a:ext cx="666619" cy="66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5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Подсказка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1" name="Answer Reveal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неверно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два ответа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неверно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Вставьте задание 9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 cstate="print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314D1A9-2A5A-48B4-B689-FFD2F0E2DFA9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206120" y="1163491"/>
            <a:ext cx="2255716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9" grpId="0"/>
      <p:bldP spid="9" grpId="1"/>
      <p:bldP spid="9" grpId="2"/>
      <p:bldP spid="7" grpId="0"/>
      <p:bldP spid="7" grpId="1"/>
      <p:bldP spid="5" grpId="0"/>
      <p:bldP spid="5" grpId="1"/>
      <p:bldP spid="5" grpId="2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Подсказка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1" name="Answer Reveal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неверно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два ответа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неверно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Вставьте задание 10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 cstate="print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BDF1165-53C0-4EB3-9D81-E5D46B46D304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294917" y="1198177"/>
            <a:ext cx="2255716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96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8" grpId="2"/>
      <p:bldP spid="9" grpId="0"/>
      <p:bldP spid="9" grpId="1"/>
      <p:bldP spid="7" grpId="0"/>
      <p:bldP spid="7" grpId="1"/>
      <p:bldP spid="7" grpId="2"/>
      <p:bldP spid="5" grpId="0"/>
      <p:bldP spid="5" grpId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M:\2014 Game Shows\Metal\POwerpoint\Title Scre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80" y="-333241"/>
            <a:ext cx="9156879" cy="588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2" y="2372636"/>
            <a:ext cx="474529" cy="47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 descr="M:\2014 Game Shows\Metal\POwerpoint\2-Q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" y="268421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71" y="268421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Подсказка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1" name="Answer Reveal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два ответа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неверно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неверно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Вставьте задание 1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Timer - 20 Seconds_PP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 cstate="print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34FCCE-EDCE-48AD-AAEF-660481956A5D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290150" y="1164587"/>
            <a:ext cx="2255716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5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9" grpId="0"/>
      <p:bldP spid="9" grpId="1"/>
      <p:bldP spid="7" grpId="0"/>
      <p:bldP spid="7" grpId="1"/>
      <p:bldP spid="7" grpId="2"/>
      <p:bldP spid="5" grpId="0"/>
      <p:bldP spid="5" grpId="1"/>
      <p:bldP spid="5" grpId="2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Подсказка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1" name="Answer Reveal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неверно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Correct Answer"/>
          <p:cNvSpPr txBox="1"/>
          <p:nvPr/>
        </p:nvSpPr>
        <p:spPr>
          <a:xfrm>
            <a:off x="3394075" y="3031714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394075" y="36570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два ответа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неверно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Вставьте задание 2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 cstate="print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FE5A63F-05EA-4238-957A-E9F532C00C2B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296250" y="1198177"/>
            <a:ext cx="2255716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9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2"/>
      <p:bldP spid="8" grpId="3"/>
      <p:bldP spid="8" grpId="4"/>
      <p:bldP spid="9" grpId="0"/>
      <p:bldP spid="9" grpId="1"/>
      <p:bldP spid="7" grpId="0"/>
      <p:bldP spid="7" grpId="1"/>
      <p:bldP spid="5" grpId="2"/>
      <p:bldP spid="5" grpId="3"/>
      <p:bldP spid="5" grpId="4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Подсказка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1" name="Answer Reveal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неверно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неверно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два ответа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Вставьте задание 3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 cstate="print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3A19988-7F80-466C-BF52-F5B62476C613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254055" y="1163491"/>
            <a:ext cx="2255716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1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8" grpId="2"/>
      <p:bldP spid="9" grpId="0"/>
      <p:bldP spid="9" grpId="1"/>
      <p:bldP spid="9" grpId="2"/>
      <p:bldP spid="7" grpId="0"/>
      <p:bldP spid="7" grpId="1"/>
      <p:bldP spid="5" grpId="0"/>
      <p:bldP spid="5" grpId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Подсказка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1" name="Answer Reveal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два ответа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неверно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неверно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Вставьте задание 4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 cstate="print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0C498A8-4959-4666-95CF-40F9C4F74FBA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202109" y="1132833"/>
            <a:ext cx="2255716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9" grpId="0"/>
      <p:bldP spid="9" grpId="1"/>
      <p:bldP spid="7" grpId="0"/>
      <p:bldP spid="7" grpId="1"/>
      <p:bldP spid="7" grpId="2"/>
      <p:bldP spid="5" grpId="0"/>
      <p:bldP spid="5" grpId="1"/>
      <p:bldP spid="5" grpId="2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Подсказка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1" name="Answer Reveal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неверно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два ответа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неверно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Вставьте задание 5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 cstate="print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76AD67F-B372-48F8-AA9B-C1D2B2D61410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254055" y="1163491"/>
            <a:ext cx="2255716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0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8" grpId="2"/>
      <p:bldP spid="9" grpId="0"/>
      <p:bldP spid="9" grpId="1"/>
      <p:bldP spid="7" grpId="0"/>
      <p:bldP spid="7" grpId="1"/>
      <p:bldP spid="5" grpId="0"/>
      <p:bldP spid="5" grpId="1"/>
      <p:bldP spid="5" grpId="2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Подсказка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1" name="Answer Reveal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два ответа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неверно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неверно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Вставьте задание 6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 cstate="print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E17207-9B9C-4F41-9EC7-8C97797222AC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202109" y="1141857"/>
            <a:ext cx="2255716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53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9" grpId="0"/>
      <p:bldP spid="9" grpId="1"/>
      <p:bldP spid="9" grpId="2"/>
      <p:bldP spid="7" grpId="0"/>
      <p:bldP spid="7" grpId="1"/>
      <p:bldP spid="5" grpId="0"/>
      <p:bldP spid="5" grpId="1"/>
      <p:bldP spid="5" grpId="2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Подсказка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1" name="Answer Reveal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два ответа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неверно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неверно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Вставьте задание 7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 cstate="print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B7DD2B9-FBE2-4C51-84E4-C881502DE0E6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217960" y="1163491"/>
            <a:ext cx="2255716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99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9" grpId="0"/>
      <p:bldP spid="9" grpId="1"/>
      <p:bldP spid="9" grpId="2"/>
      <p:bldP spid="7" grpId="0"/>
      <p:bldP spid="7" grpId="1"/>
      <p:bldP spid="7" grpId="2"/>
      <p:bldP spid="5" grpId="0"/>
      <p:bldP spid="5" grpId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Подсказка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1" name="Answer Reveal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неверно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неверно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два ответа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Вставьте задание 8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 cstate="print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72DE84-EC16-4AA0-9673-1A5BAF1353E3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250044" y="1112561"/>
            <a:ext cx="2255716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81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8" grpId="2"/>
      <p:bldP spid="9" grpId="0"/>
      <p:bldP spid="9" grpId="1"/>
      <p:bldP spid="9" grpId="2"/>
      <p:bldP spid="7" grpId="0"/>
      <p:bldP spid="7" grpId="1"/>
      <p:bldP spid="5" grpId="0"/>
      <p:bldP spid="5" grpId="1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b5e65f9996ed91434780d1b263d558d8497e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3111</TotalTime>
  <Words>110</Words>
  <Application>Microsoft Office PowerPoint</Application>
  <PresentationFormat>Экран (16:9)</PresentationFormat>
  <Paragraphs>80</Paragraphs>
  <Slides>12</Slides>
  <Notes>10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Arial Black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Larillion</dc:creator>
  <cp:lastModifiedBy>Георгий Аствацатуров</cp:lastModifiedBy>
  <cp:revision>75</cp:revision>
  <dcterms:created xsi:type="dcterms:W3CDTF">2014-06-21T19:55:02Z</dcterms:created>
  <dcterms:modified xsi:type="dcterms:W3CDTF">2020-08-13T08:54:39Z</dcterms:modified>
</cp:coreProperties>
</file>