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45" d="100"/>
          <a:sy n="45" d="100"/>
        </p:scale>
        <p:origin x="798" y="13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EAFF-AD8A-4285-89C9-84538A637B5F}" type="datetimeFigureOut">
              <a:rPr lang="ru-RU" smtClean="0"/>
              <a:t>22.02.2020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345A-7034-4AB0-BB2C-B9153B7C6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786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EAFF-AD8A-4285-89C9-84538A637B5F}" type="datetimeFigureOut">
              <a:rPr lang="ru-RU" smtClean="0"/>
              <a:t>22.02.2020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345A-7034-4AB0-BB2C-B9153B7C6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301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EAFF-AD8A-4285-89C9-84538A637B5F}" type="datetimeFigureOut">
              <a:rPr lang="ru-RU" smtClean="0"/>
              <a:t>22.02.2020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345A-7034-4AB0-BB2C-B9153B7C6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942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EAFF-AD8A-4285-89C9-84538A637B5F}" type="datetimeFigureOut">
              <a:rPr lang="ru-RU" smtClean="0"/>
              <a:t>22.02.2020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345A-7034-4AB0-BB2C-B9153B7C6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123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EAFF-AD8A-4285-89C9-84538A637B5F}" type="datetimeFigureOut">
              <a:rPr lang="ru-RU" smtClean="0"/>
              <a:t>22.02.2020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345A-7034-4AB0-BB2C-B9153B7C6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634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EAFF-AD8A-4285-89C9-84538A637B5F}" type="datetimeFigureOut">
              <a:rPr lang="ru-RU" smtClean="0"/>
              <a:t>22.02.2020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345A-7034-4AB0-BB2C-B9153B7C6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505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EAFF-AD8A-4285-89C9-84538A637B5F}" type="datetimeFigureOut">
              <a:rPr lang="ru-RU" smtClean="0"/>
              <a:t>22.02.2020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345A-7034-4AB0-BB2C-B9153B7C6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474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EAFF-AD8A-4285-89C9-84538A637B5F}" type="datetimeFigureOut">
              <a:rPr lang="ru-RU" smtClean="0"/>
              <a:t>22.02.2020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345A-7034-4AB0-BB2C-B9153B7C6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491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EAFF-AD8A-4285-89C9-84538A637B5F}" type="datetimeFigureOut">
              <a:rPr lang="ru-RU" smtClean="0"/>
              <a:t>22.02.2020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345A-7034-4AB0-BB2C-B9153B7C6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899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EAFF-AD8A-4285-89C9-84538A637B5F}" type="datetimeFigureOut">
              <a:rPr lang="ru-RU" smtClean="0"/>
              <a:t>22.02.2020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345A-7034-4AB0-BB2C-B9153B7C6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37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EAFF-AD8A-4285-89C9-84538A637B5F}" type="datetimeFigureOut">
              <a:rPr lang="ru-RU" smtClean="0"/>
              <a:t>22.02.2020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345A-7034-4AB0-BB2C-B9153B7C6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432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2EAFF-AD8A-4285-89C9-84538A637B5F}" type="datetimeFigureOut">
              <a:rPr lang="ru-RU" smtClean="0"/>
              <a:t>22.02.2020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C345A-7034-4AB0-BB2C-B9153B7C6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934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microsoft.com/office/2007/relationships/media" Target="../media/media2.mp3"/><Relationship Id="rId7" Type="http://schemas.openxmlformats.org/officeDocument/2006/relationships/image" Target="../media/image3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6.png"/><Relationship Id="rId4" Type="http://schemas.openxmlformats.org/officeDocument/2006/relationships/audio" Target="../media/media2.mp3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microsoft.com/office/2007/relationships/media" Target="../media/media2.mp3"/><Relationship Id="rId7" Type="http://schemas.openxmlformats.org/officeDocument/2006/relationships/image" Target="../media/image3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6.png"/><Relationship Id="rId4" Type="http://schemas.openxmlformats.org/officeDocument/2006/relationships/audio" Target="../media/media2.mp3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979077" y="1126053"/>
            <a:ext cx="1010056" cy="1751261"/>
            <a:chOff x="4051341" y="893376"/>
            <a:chExt cx="1010056" cy="1751261"/>
          </a:xfrm>
        </p:grpSpPr>
        <p:pic>
          <p:nvPicPr>
            <p:cNvPr id="1028" name="Picture 4" descr="https://www.clipartmax.com/png/full/172-1725982_image-blue-balloon-png.pn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1341" y="893376"/>
              <a:ext cx="1010056" cy="17512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4236545" y="1343722"/>
              <a:ext cx="639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latin typeface="Arial Black" panose="020B0A04020102020204" pitchFamily="34" charset="0"/>
                </a:rPr>
                <a:t>48</a:t>
              </a:r>
              <a:endParaRPr lang="ru-RU" dirty="0">
                <a:latin typeface="Arial Black" panose="020B0A04020102020204" pitchFamily="34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-2054749" y="1761065"/>
            <a:ext cx="1240412" cy="2147208"/>
            <a:chOff x="5504363" y="813195"/>
            <a:chExt cx="1240412" cy="2147208"/>
          </a:xfrm>
        </p:grpSpPr>
        <p:pic>
          <p:nvPicPr>
            <p:cNvPr id="1032" name="Picture 8" descr="https://avatars.mds.yandex.net/get-pdb/2034718/2487f08f-3b9a-4d6b-8792-b490de3c569d/s1200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4363" y="813195"/>
              <a:ext cx="1240412" cy="21472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5832399" y="1245008"/>
              <a:ext cx="639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latin typeface="Arial Black" panose="020B0A04020102020204" pitchFamily="34" charset="0"/>
                </a:rPr>
                <a:t>44</a:t>
              </a:r>
              <a:endParaRPr lang="ru-RU" dirty="0">
                <a:latin typeface="Arial Black" panose="020B0A04020102020204" pitchFamily="34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-1820544" y="1310862"/>
            <a:ext cx="1682934" cy="1621715"/>
            <a:chOff x="6993229" y="655597"/>
            <a:chExt cx="1376250" cy="1376250"/>
          </a:xfrm>
        </p:grpSpPr>
        <p:pic>
          <p:nvPicPr>
            <p:cNvPr id="1038" name="Picture 14" descr="https://images.ru.prom.st/581686124_w640_h640_shar-kruglyj-na.jpg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93229" y="655597"/>
              <a:ext cx="1376250" cy="1376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7361530" y="1120538"/>
              <a:ext cx="639648" cy="3134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latin typeface="Arial Black" panose="020B0A04020102020204" pitchFamily="34" charset="0"/>
                </a:rPr>
                <a:t>35</a:t>
              </a:r>
              <a:endParaRPr lang="ru-RU" dirty="0">
                <a:latin typeface="Arial Black" panose="020B0A04020102020204" pitchFamily="34" charset="0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-1630227" y="380582"/>
            <a:ext cx="1441929" cy="1441929"/>
            <a:chOff x="8513440" y="893376"/>
            <a:chExt cx="1441929" cy="1441929"/>
          </a:xfrm>
        </p:grpSpPr>
        <p:pic>
          <p:nvPicPr>
            <p:cNvPr id="1040" name="Picture 16" descr="https://www.magnit-chudes.ru/public/image/products/d5f66d3e-5064-11e9-baa6-107b44f14778.jpeg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3440" y="893376"/>
              <a:ext cx="1441929" cy="14419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8914580" y="1352403"/>
              <a:ext cx="639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Arial Black" panose="020B0A04020102020204" pitchFamily="34" charset="0"/>
                </a:rPr>
                <a:t>45</a:t>
              </a:r>
              <a:endParaRPr lang="ru-RU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504363" y="6334780"/>
            <a:ext cx="1546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Arial Black" panose="020B0A04020102020204" pitchFamily="34" charset="0"/>
              </a:rPr>
              <a:t>7</a:t>
            </a:r>
            <a:r>
              <a:rPr lang="ru-RU" sz="28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х 5 =</a:t>
            </a:r>
            <a:endParaRPr lang="ru-RU" sz="28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02418" y="6365557"/>
            <a:ext cx="1871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СТАРТ</a:t>
            </a:r>
            <a:endParaRPr lang="ru-RU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11" name="zvuk-lopajushhegosja-sharika_00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  <p:sp>
        <p:nvSpPr>
          <p:cNvPr id="36" name="TextBox 35">
            <a:hlinkClick r:id="" action="ppaction://hlinkshowjump?jump=nextslide"/>
          </p:cNvPr>
          <p:cNvSpPr txBox="1"/>
          <p:nvPr/>
        </p:nvSpPr>
        <p:spPr>
          <a:xfrm>
            <a:off x="10320670" y="6334780"/>
            <a:ext cx="1871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ДАЛЕЕ</a:t>
            </a:r>
            <a:endParaRPr lang="ru-RU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20" name="laser-blast-descend_gy7c5deo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  <p:pic>
        <p:nvPicPr>
          <p:cNvPr id="21" name="laser-blast-descend_gy7c5deo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  <p:pic>
        <p:nvPicPr>
          <p:cNvPr id="23" name="laser-blast-descend_gy7c5deo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  <p:pic>
        <p:nvPicPr>
          <p:cNvPr id="37" name="laser-blast-descend_gy7c5deo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  <p:pic>
        <p:nvPicPr>
          <p:cNvPr id="38" name="laser-blast-descend_gy7c5deo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050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2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5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3" dur="2298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 showWhenStopped="0">
                <p:cTn id="3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 vol="80000" showWhenStopped="0">
                <p:cTn id="4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  <p:audio>
              <p:cMediaNode vol="80000">
                <p:cTn id="4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  <p:audio>
              <p:cMediaNode vol="80000" showWhenStopped="0">
                <p:cTn id="4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7" dur="443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 showWhenStopped="0">
                <p:cTn id="4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"/>
                </p:tgtEl>
              </p:cMediaNode>
            </p:audio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3" dur="443" fill="hold"/>
                                        <p:tgtEl>
                                          <p:spTgt spid="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>
                <p:cTn id="5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"/>
                </p:tgtEl>
              </p:cMediaNode>
            </p:audio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9" dur="443" fill="hold"/>
                                        <p:tgtEl>
                                          <p:spTgt spid="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979077" y="1126053"/>
            <a:ext cx="1010056" cy="1751261"/>
            <a:chOff x="4051341" y="893376"/>
            <a:chExt cx="1010056" cy="1751261"/>
          </a:xfrm>
        </p:grpSpPr>
        <p:pic>
          <p:nvPicPr>
            <p:cNvPr id="1028" name="Picture 4" descr="https://www.clipartmax.com/png/full/172-1725982_image-blue-balloon-png.pn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1341" y="893376"/>
              <a:ext cx="1010056" cy="17512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4236545" y="1343722"/>
              <a:ext cx="639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46</a:t>
              </a: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-2054749" y="1761065"/>
            <a:ext cx="1240412" cy="2147208"/>
            <a:chOff x="5504363" y="813195"/>
            <a:chExt cx="1240412" cy="2147208"/>
          </a:xfrm>
        </p:grpSpPr>
        <p:pic>
          <p:nvPicPr>
            <p:cNvPr id="1032" name="Picture 8" descr="https://avatars.mds.yandex.net/get-pdb/2034718/2487f08f-3b9a-4d6b-8792-b490de3c569d/s1200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4363" y="813195"/>
              <a:ext cx="1240412" cy="21472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5832399" y="1245008"/>
              <a:ext cx="639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44</a:t>
              </a: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-1837674" y="3770447"/>
            <a:ext cx="1501216" cy="1621715"/>
            <a:chOff x="7067531" y="655597"/>
            <a:chExt cx="1227647" cy="1376250"/>
          </a:xfrm>
        </p:grpSpPr>
        <p:pic>
          <p:nvPicPr>
            <p:cNvPr id="1038" name="Picture 14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067531" y="655597"/>
              <a:ext cx="1227647" cy="1376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7361530" y="1120538"/>
              <a:ext cx="639648" cy="3134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dirty="0" smtClean="0">
                  <a:solidFill>
                    <a:prstClr val="black"/>
                  </a:solidFill>
                  <a:latin typeface="Arial Black" panose="020B0A04020102020204" pitchFamily="34" charset="0"/>
                </a:rPr>
                <a:t>48</a:t>
              </a: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-1855602" y="-147860"/>
            <a:ext cx="1441929" cy="1441929"/>
            <a:chOff x="8513440" y="893376"/>
            <a:chExt cx="1441929" cy="1441929"/>
          </a:xfrm>
        </p:grpSpPr>
        <p:pic>
          <p:nvPicPr>
            <p:cNvPr id="1040" name="Picture 16" descr="https://www.magnit-chudes.ru/public/image/products/d5f66d3e-5064-11e9-baa6-107b44f14778.jpeg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3440" y="893376"/>
              <a:ext cx="1441929" cy="14419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8914580" y="1352403"/>
              <a:ext cx="639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45</a:t>
              </a: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504363" y="6334780"/>
            <a:ext cx="1546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6 х 8 =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02418" y="6365557"/>
            <a:ext cx="1871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СТАРТ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pic>
        <p:nvPicPr>
          <p:cNvPr id="11" name="zvuk-lopajushhegosja-sharika_00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  <p:sp>
        <p:nvSpPr>
          <p:cNvPr id="36" name="TextBox 35">
            <a:hlinkClick r:id="" action="ppaction://hlinkshowjump?jump=nextslide"/>
          </p:cNvPr>
          <p:cNvSpPr txBox="1"/>
          <p:nvPr/>
        </p:nvSpPr>
        <p:spPr>
          <a:xfrm>
            <a:off x="10320670" y="6334780"/>
            <a:ext cx="1871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ДАЛЕЕ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pic>
        <p:nvPicPr>
          <p:cNvPr id="20" name="laser-blast-descend_gy7c5deo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  <p:pic>
        <p:nvPicPr>
          <p:cNvPr id="21" name="laser-blast-descend_gy7c5deo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  <p:pic>
        <p:nvPicPr>
          <p:cNvPr id="23" name="laser-blast-descend_gy7c5deo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  <p:pic>
        <p:nvPicPr>
          <p:cNvPr id="37" name="laser-blast-descend_gy7c5deo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  <p:pic>
        <p:nvPicPr>
          <p:cNvPr id="38" name="laser-blast-descend_gy7c5deo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843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2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5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3" dur="2298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 showWhenStopped="0">
                <p:cTn id="3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 vol="80000" showWhenStopped="0">
                <p:cTn id="4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  <p:audio>
              <p:cMediaNode vol="80000">
                <p:cTn id="4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  <p:audio>
              <p:cMediaNode vol="80000" showWhenStopped="0">
                <p:cTn id="4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7" dur="443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 showWhenStopped="0">
                <p:cTn id="4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"/>
                </p:tgtEl>
              </p:cMediaNode>
            </p:audio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3" dur="443" fill="hold"/>
                                        <p:tgtEl>
                                          <p:spTgt spid="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>
                <p:cTn id="5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"/>
                </p:tgtEl>
              </p:cMediaNode>
            </p:audio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9" dur="443" fill="hold"/>
                                        <p:tgtEl>
                                          <p:spTgt spid="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/>
      <p:bldP spid="3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20</Words>
  <Application>Microsoft Office PowerPoint</Application>
  <PresentationFormat>Широкоэкранный</PresentationFormat>
  <Paragraphs>14</Paragraphs>
  <Slides>2</Slides>
  <Notes>0</Notes>
  <HiddenSlides>0</HiddenSlides>
  <MMClips>12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Георгий Аствацатуров</dc:creator>
  <cp:lastModifiedBy>Георгий Аствацатуров</cp:lastModifiedBy>
  <cp:revision>17</cp:revision>
  <dcterms:created xsi:type="dcterms:W3CDTF">2020-02-21T14:48:48Z</dcterms:created>
  <dcterms:modified xsi:type="dcterms:W3CDTF">2020-02-22T06:50:03Z</dcterms:modified>
</cp:coreProperties>
</file>