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83349" autoAdjust="0"/>
  </p:normalViewPr>
  <p:slideViewPr>
    <p:cSldViewPr snapToGrid="0" showGuides="1">
      <p:cViewPr varScale="1">
        <p:scale>
          <a:sx n="77" d="100"/>
          <a:sy n="77" d="100"/>
        </p:scale>
        <p:origin x="126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BC107-5FE4-4EFA-A519-5163BC7C56E7}" type="datetimeFigureOut">
              <a:rPr lang="en-GB" smtClean="0"/>
              <a:t>26/12/2019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F98A1-E7D4-4844-929D-EDB2E0984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65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Щелкните изображение правой кнопкой мыши и выберите "Изменить изображение".</a:t>
            </a:r>
          </a:p>
          <a:p>
            <a:r>
              <a:rPr lang="ru-RU" dirty="0" smtClean="0"/>
              <a:t>Выберите свою картину. Нажмите на вставку.</a:t>
            </a:r>
          </a:p>
          <a:p>
            <a:r>
              <a:rPr lang="ru-RU" dirty="0" smtClean="0"/>
              <a:t>Начните свое представление.</a:t>
            </a:r>
          </a:p>
          <a:p>
            <a:r>
              <a:rPr lang="ru-RU" dirty="0" smtClean="0"/>
              <a:t>Щелкните Быстрый (</a:t>
            </a:r>
            <a:r>
              <a:rPr lang="ru-RU" dirty="0" err="1" smtClean="0"/>
              <a:t>Fast</a:t>
            </a:r>
            <a:r>
              <a:rPr lang="ru-RU" dirty="0" smtClean="0"/>
              <a:t>), Средний (</a:t>
            </a:r>
            <a:r>
              <a:rPr lang="ru-RU" dirty="0" err="1" smtClean="0"/>
              <a:t>Medium</a:t>
            </a:r>
            <a:r>
              <a:rPr lang="ru-RU" dirty="0" smtClean="0"/>
              <a:t>) или Медленный (</a:t>
            </a:r>
            <a:r>
              <a:rPr lang="ru-RU" dirty="0" err="1" smtClean="0"/>
              <a:t>Slow</a:t>
            </a:r>
            <a:r>
              <a:rPr lang="ru-RU" dirty="0" smtClean="0"/>
              <a:t>), чтобы показать серию изображений.</a:t>
            </a:r>
          </a:p>
          <a:p>
            <a:r>
              <a:rPr lang="ru-RU" dirty="0" smtClean="0"/>
              <a:t>Нажмите "Показать все", чтобы просмотреть все изображения.</a:t>
            </a:r>
          </a:p>
          <a:p>
            <a:r>
              <a:rPr lang="ru-RU" dirty="0" smtClean="0"/>
              <a:t>Нажмите кнопку "Скрыть все", чтобы скрыть все изображения.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F98A1-E7D4-4844-929D-EDB2E0984A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8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26/12/2019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9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26/12/2019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17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26/12/2019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11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26/12/2019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24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26/12/2019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51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26/12/2019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72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26/12/2019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16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26/12/2019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2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26/12/2019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26/12/2019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5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26/12/2019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9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561A-0CB6-418D-8674-B0044FD9F4C9}" type="datetimeFigureOut">
              <a:rPr lang="en-GB" smtClean="0"/>
              <a:t>26/12/2019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5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10" Type="http://schemas.openxmlformats.org/officeDocument/2006/relationships/image" Target="../media/image2.png"/><Relationship Id="rId4" Type="http://schemas.openxmlformats.org/officeDocument/2006/relationships/image" Target="../media/image1.jpg"/><Relationship Id="rId9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48000">
              <a:schemeClr val="tx1">
                <a:lumMod val="85000"/>
                <a:lumOff val="15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" r="3475"/>
          <a:stretch/>
        </p:blipFill>
        <p:spPr>
          <a:xfrm>
            <a:off x="1503122" y="487318"/>
            <a:ext cx="1841327" cy="1775987"/>
          </a:xfrm>
          <a:prstGeom prst="rect">
            <a:avLst/>
          </a:prstGeom>
        </p:spPr>
      </p:pic>
      <p:pic>
        <p:nvPicPr>
          <p:cNvPr id="5" name="Image 2">
            <a:hlinkClick r:id="rId5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0" r="7153"/>
          <a:stretch/>
        </p:blipFill>
        <p:spPr>
          <a:xfrm>
            <a:off x="4371583" y="487318"/>
            <a:ext cx="1891431" cy="1830995"/>
          </a:xfrm>
          <a:prstGeom prst="rect">
            <a:avLst/>
          </a:prstGeom>
        </p:spPr>
      </p:pic>
      <p:pic>
        <p:nvPicPr>
          <p:cNvPr id="7" name="Image 3">
            <a:hlinkClick r:id="rId6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3" r="4529"/>
          <a:stretch/>
        </p:blipFill>
        <p:spPr>
          <a:xfrm>
            <a:off x="7438458" y="487317"/>
            <a:ext cx="1868379" cy="1830995"/>
          </a:xfrm>
          <a:prstGeom prst="rect">
            <a:avLst/>
          </a:prstGeom>
        </p:spPr>
      </p:pic>
      <p:pic>
        <p:nvPicPr>
          <p:cNvPr id="8" name="Image 4">
            <a:hlinkClick r:id="rId7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 r="4963"/>
          <a:stretch/>
        </p:blipFill>
        <p:spPr>
          <a:xfrm>
            <a:off x="1453019" y="3404110"/>
            <a:ext cx="1891430" cy="1886004"/>
          </a:xfrm>
          <a:prstGeom prst="rect">
            <a:avLst/>
          </a:prstGeom>
        </p:spPr>
      </p:pic>
      <p:pic>
        <p:nvPicPr>
          <p:cNvPr id="9" name="Image 5">
            <a:hlinkClick r:id="rId8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0" r="5180"/>
          <a:stretch/>
        </p:blipFill>
        <p:spPr>
          <a:xfrm>
            <a:off x="4371583" y="3404110"/>
            <a:ext cx="1878905" cy="1885703"/>
          </a:xfrm>
          <a:prstGeom prst="rect">
            <a:avLst/>
          </a:prstGeom>
        </p:spPr>
      </p:pic>
      <p:pic>
        <p:nvPicPr>
          <p:cNvPr id="10" name="Image 6">
            <a:hlinkClick r:id="rId9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1" r="3788"/>
          <a:stretch/>
        </p:blipFill>
        <p:spPr>
          <a:xfrm>
            <a:off x="7438458" y="3404111"/>
            <a:ext cx="1883205" cy="1885702"/>
          </a:xfrm>
          <a:prstGeom prst="rect">
            <a:avLst/>
          </a:prstGeom>
        </p:spPr>
      </p:pic>
      <p:sp>
        <p:nvSpPr>
          <p:cNvPr id="14" name="Fast Button"/>
          <p:cNvSpPr/>
          <p:nvPr/>
        </p:nvSpPr>
        <p:spPr>
          <a:xfrm>
            <a:off x="1163140" y="5871964"/>
            <a:ext cx="2514672" cy="69532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Быстро</a:t>
            </a:r>
            <a:endParaRPr lang="en-GB" sz="4000" dirty="0"/>
          </a:p>
        </p:txBody>
      </p:sp>
      <p:sp>
        <p:nvSpPr>
          <p:cNvPr id="13" name="Medium Button"/>
          <p:cNvSpPr/>
          <p:nvPr/>
        </p:nvSpPr>
        <p:spPr>
          <a:xfrm>
            <a:off x="4144048" y="5871964"/>
            <a:ext cx="2514672" cy="695325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Средне</a:t>
            </a:r>
            <a:endParaRPr lang="en-GB" sz="4000" dirty="0"/>
          </a:p>
        </p:txBody>
      </p:sp>
      <p:sp>
        <p:nvSpPr>
          <p:cNvPr id="12" name="Slow Button"/>
          <p:cNvSpPr/>
          <p:nvPr/>
        </p:nvSpPr>
        <p:spPr>
          <a:xfrm>
            <a:off x="7120817" y="5871964"/>
            <a:ext cx="2514672" cy="69532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Медленно</a:t>
            </a:r>
            <a:endParaRPr lang="en-GB" sz="3600" dirty="0"/>
          </a:p>
        </p:txBody>
      </p:sp>
      <p:sp>
        <p:nvSpPr>
          <p:cNvPr id="16" name="Hide All Button"/>
          <p:cNvSpPr/>
          <p:nvPr/>
        </p:nvSpPr>
        <p:spPr>
          <a:xfrm>
            <a:off x="10567050" y="5871964"/>
            <a:ext cx="1408344" cy="695325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23000">
                <a:schemeClr val="bg1">
                  <a:lumMod val="95000"/>
                </a:schemeClr>
              </a:gs>
              <a:gs pos="69000">
                <a:schemeClr val="bg1">
                  <a:lumMod val="85000"/>
                </a:schemeClr>
              </a:gs>
              <a:gs pos="97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Спрятать 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17" name="Show All Button"/>
          <p:cNvSpPr/>
          <p:nvPr/>
        </p:nvSpPr>
        <p:spPr>
          <a:xfrm>
            <a:off x="10567050" y="4911787"/>
            <a:ext cx="1408344" cy="6953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Показать всё</a:t>
            </a:r>
            <a:endParaRPr lang="en-GB" sz="2000" dirty="0">
              <a:solidFill>
                <a:sysClr val="windowText" lastClr="000000"/>
              </a:solidFill>
            </a:endParaRPr>
          </a:p>
        </p:txBody>
      </p:sp>
      <p:grpSp>
        <p:nvGrpSpPr>
          <p:cNvPr id="15" name="Logo"/>
          <p:cNvGrpSpPr/>
          <p:nvPr/>
        </p:nvGrpSpPr>
        <p:grpSpPr>
          <a:xfrm>
            <a:off x="4913023" y="6596390"/>
            <a:ext cx="976721" cy="261610"/>
            <a:chOff x="5160900" y="6348338"/>
            <a:chExt cx="976721" cy="261610"/>
          </a:xfrm>
        </p:grpSpPr>
        <p:pic>
          <p:nvPicPr>
            <p:cNvPr id="18" name="TL"/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9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C71AF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C71A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022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"/>
                            </p:stCondLst>
                            <p:childTnLst>
                              <p:par>
                                <p:cTn id="6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750"/>
                            </p:stCondLst>
                            <p:childTnLst>
                              <p:par>
                                <p:cTn id="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9162" y="6025019"/>
            <a:ext cx="46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Вставьте текст</a:t>
            </a:r>
            <a:endParaRPr lang="ru-RU" sz="28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10947749" y="6338170"/>
            <a:ext cx="1244252" cy="519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48" y="749808"/>
            <a:ext cx="10058400" cy="520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2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9162" y="6025019"/>
            <a:ext cx="46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Вставьте текст</a:t>
            </a:r>
            <a:endParaRPr lang="ru-RU" sz="28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10947749" y="6338170"/>
            <a:ext cx="1244252" cy="519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48" y="749808"/>
            <a:ext cx="10058400" cy="520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9162" y="6025019"/>
            <a:ext cx="46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Вставьте текст</a:t>
            </a:r>
            <a:endParaRPr lang="ru-RU" sz="28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10947749" y="6338170"/>
            <a:ext cx="1244252" cy="519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48" y="749808"/>
            <a:ext cx="10058400" cy="520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7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9162" y="6025019"/>
            <a:ext cx="46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Вставьте текст</a:t>
            </a:r>
            <a:endParaRPr lang="ru-RU" sz="28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10947749" y="6338170"/>
            <a:ext cx="1244252" cy="519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48" y="749808"/>
            <a:ext cx="10058400" cy="520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3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9162" y="6025019"/>
            <a:ext cx="46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Вставьте текст</a:t>
            </a:r>
            <a:endParaRPr lang="ru-RU" sz="28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10947749" y="6338170"/>
            <a:ext cx="1244252" cy="519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48" y="749808"/>
            <a:ext cx="10058400" cy="520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9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9162" y="6025019"/>
            <a:ext cx="46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Вставьте текст</a:t>
            </a:r>
            <a:endParaRPr lang="ru-RU" sz="28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10947749" y="6338170"/>
            <a:ext cx="1244252" cy="519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48" y="749808"/>
            <a:ext cx="10058400" cy="520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8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89</Words>
  <Application>Microsoft Office PowerPoint</Application>
  <PresentationFormat>Широкоэкранный</PresentationFormat>
  <Paragraphs>25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テーマ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tekhnologic</dc:creator>
  <cp:lastModifiedBy>Георгий Аствацатуров</cp:lastModifiedBy>
  <cp:revision>5</cp:revision>
  <dcterms:created xsi:type="dcterms:W3CDTF">2016-02-19T03:41:36Z</dcterms:created>
  <dcterms:modified xsi:type="dcterms:W3CDTF">2019-12-26T03:47:27Z</dcterms:modified>
</cp:coreProperties>
</file>