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3E9F28-EDAC-406C-8179-16EF31DB8AC3}">
          <p14:sldIdLst>
            <p14:sldId id="256"/>
            <p14:sldId id="258"/>
            <p14:sldId id="257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AA00"/>
    <a:srgbClr val="F1C266"/>
    <a:srgbClr val="FFB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6584" autoAdjust="0"/>
  </p:normalViewPr>
  <p:slideViewPr>
    <p:cSldViewPr snapToGrid="0">
      <p:cViewPr varScale="1">
        <p:scale>
          <a:sx n="77" d="100"/>
          <a:sy n="77" d="100"/>
        </p:scale>
        <p:origin x="126" y="3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72EBB-8AE5-4CE3-89D3-2A485209101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4EBDE-5DAF-4F90-AB02-E6E58E4A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1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Scores are from 1 – 100</a:t>
            </a:r>
          </a:p>
          <a:p>
            <a:r>
              <a:rPr lang="en-GB" dirty="0" smtClean="0"/>
              <a:t>Caution:</a:t>
            </a:r>
            <a:r>
              <a:rPr lang="en-GB" baseline="0" dirty="0" smtClean="0"/>
              <a:t> If you accidentally press the left arrow key it will reset the animations for the score board.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Clicking</a:t>
            </a:r>
            <a:r>
              <a:rPr lang="en-GB" baseline="0" dirty="0" smtClean="0"/>
              <a:t> ‘Start’ will go to slide 3 and begin the game.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2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7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4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3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8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5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7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1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3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95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0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1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37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2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0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C1EA-1DA6-4F3E-AB6A-8EECBF0B7273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hlinkClick r:id="rId3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18">
                <a:srgbClr val="262424">
                  <a:alpha val="50000"/>
                </a:srgbClr>
              </a:gs>
              <a:gs pos="62100">
                <a:srgbClr val="161515">
                  <a:alpha val="50000"/>
                </a:srgbClr>
              </a:gs>
              <a:gs pos="0">
                <a:schemeClr val="bg2">
                  <a:lumMod val="25000"/>
                  <a:alpha val="50000"/>
                </a:schemeClr>
              </a:gs>
              <a:gs pos="100000">
                <a:schemeClr val="tx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2" name="Green Plus Button"/>
          <p:cNvGrpSpPr/>
          <p:nvPr/>
        </p:nvGrpSpPr>
        <p:grpSpPr>
          <a:xfrm>
            <a:off x="10493459" y="816867"/>
            <a:ext cx="540000" cy="540000"/>
            <a:chOff x="9861855" y="694581"/>
            <a:chExt cx="1440000" cy="1440000"/>
          </a:xfrm>
        </p:grpSpPr>
        <p:sp>
          <p:nvSpPr>
            <p:cNvPr id="253" name="円/楕円 25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1" name="フリーフォーム 260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3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4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5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6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19803" cy="1440000"/>
          </a:xfrm>
          <a:prstGeom prst="rect">
            <a:avLst/>
          </a:prstGeom>
        </p:spPr>
      </p:pic>
      <p:pic>
        <p:nvPicPr>
          <p:cNvPr id="267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366867"/>
            <a:ext cx="826931" cy="1440000"/>
          </a:xfrm>
          <a:prstGeom prst="rect">
            <a:avLst/>
          </a:prstGeom>
        </p:spPr>
      </p:pic>
      <p:pic>
        <p:nvPicPr>
          <p:cNvPr id="268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69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0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1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366867"/>
            <a:ext cx="823881" cy="1440000"/>
          </a:xfrm>
          <a:prstGeom prst="rect">
            <a:avLst/>
          </a:prstGeom>
        </p:spPr>
      </p:pic>
      <p:pic>
        <p:nvPicPr>
          <p:cNvPr id="272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366867"/>
            <a:ext cx="831044" cy="1440000"/>
          </a:xfrm>
          <a:prstGeom prst="rect">
            <a:avLst/>
          </a:prstGeom>
        </p:spPr>
      </p:pic>
      <p:pic>
        <p:nvPicPr>
          <p:cNvPr id="284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5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6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7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19803" cy="1440000"/>
          </a:xfrm>
          <a:prstGeom prst="rect">
            <a:avLst/>
          </a:prstGeom>
        </p:spPr>
      </p:pic>
      <p:pic>
        <p:nvPicPr>
          <p:cNvPr id="288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366867"/>
            <a:ext cx="826931" cy="1440000"/>
          </a:xfrm>
          <a:prstGeom prst="rect">
            <a:avLst/>
          </a:prstGeom>
        </p:spPr>
      </p:pic>
      <p:pic>
        <p:nvPicPr>
          <p:cNvPr id="289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0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1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2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366867"/>
            <a:ext cx="823881" cy="1440000"/>
          </a:xfrm>
          <a:prstGeom prst="rect">
            <a:avLst/>
          </a:prstGeom>
        </p:spPr>
      </p:pic>
      <p:pic>
        <p:nvPicPr>
          <p:cNvPr id="293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366867"/>
            <a:ext cx="831044" cy="1440000"/>
          </a:xfrm>
          <a:prstGeom prst="rect">
            <a:avLst/>
          </a:prstGeom>
        </p:spPr>
      </p:pic>
      <p:pic>
        <p:nvPicPr>
          <p:cNvPr id="294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366867"/>
            <a:ext cx="819803" cy="14400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6815468" y="186867"/>
            <a:ext cx="3240000" cy="180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Purple Plus Button"/>
          <p:cNvGrpSpPr/>
          <p:nvPr/>
        </p:nvGrpSpPr>
        <p:grpSpPr>
          <a:xfrm>
            <a:off x="10493459" y="2796867"/>
            <a:ext cx="540000" cy="540000"/>
            <a:chOff x="9861855" y="694581"/>
            <a:chExt cx="1440000" cy="1440000"/>
          </a:xfrm>
        </p:grpSpPr>
        <p:sp>
          <p:nvSpPr>
            <p:cNvPr id="28" name="円/楕円 2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フリーフォーム 2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1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2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3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19803" cy="1440000"/>
          </a:xfrm>
          <a:prstGeom prst="rect">
            <a:avLst/>
          </a:prstGeom>
        </p:spPr>
      </p:pic>
      <p:pic>
        <p:nvPicPr>
          <p:cNvPr id="34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2346867"/>
            <a:ext cx="826931" cy="1440000"/>
          </a:xfrm>
          <a:prstGeom prst="rect">
            <a:avLst/>
          </a:prstGeom>
        </p:spPr>
      </p:pic>
      <p:pic>
        <p:nvPicPr>
          <p:cNvPr id="35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6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7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8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2346867"/>
            <a:ext cx="823881" cy="1440000"/>
          </a:xfrm>
          <a:prstGeom prst="rect">
            <a:avLst/>
          </a:prstGeom>
        </p:spPr>
      </p:pic>
      <p:pic>
        <p:nvPicPr>
          <p:cNvPr id="39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2346867"/>
            <a:ext cx="831044" cy="1440000"/>
          </a:xfrm>
          <a:prstGeom prst="rect">
            <a:avLst/>
          </a:prstGeom>
        </p:spPr>
      </p:pic>
      <p:pic>
        <p:nvPicPr>
          <p:cNvPr id="40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1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2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3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19803" cy="1440000"/>
          </a:xfrm>
          <a:prstGeom prst="rect">
            <a:avLst/>
          </a:prstGeom>
        </p:spPr>
      </p:pic>
      <p:pic>
        <p:nvPicPr>
          <p:cNvPr id="44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2346867"/>
            <a:ext cx="826931" cy="1440000"/>
          </a:xfrm>
          <a:prstGeom prst="rect">
            <a:avLst/>
          </a:prstGeom>
        </p:spPr>
      </p:pic>
      <p:pic>
        <p:nvPicPr>
          <p:cNvPr id="45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6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7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8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2346867"/>
            <a:ext cx="823881" cy="1440000"/>
          </a:xfrm>
          <a:prstGeom prst="rect">
            <a:avLst/>
          </a:prstGeom>
        </p:spPr>
      </p:pic>
      <p:pic>
        <p:nvPicPr>
          <p:cNvPr id="49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2346867"/>
            <a:ext cx="831044" cy="1440000"/>
          </a:xfrm>
          <a:prstGeom prst="rect">
            <a:avLst/>
          </a:prstGeom>
        </p:spPr>
      </p:pic>
      <p:pic>
        <p:nvPicPr>
          <p:cNvPr id="50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2346867"/>
            <a:ext cx="819803" cy="1440000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6815468" y="2166867"/>
            <a:ext cx="3240000" cy="1800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White Plus Button"/>
          <p:cNvGrpSpPr/>
          <p:nvPr/>
        </p:nvGrpSpPr>
        <p:grpSpPr>
          <a:xfrm>
            <a:off x="10493459" y="4777073"/>
            <a:ext cx="540000" cy="540000"/>
            <a:chOff x="9861855" y="694581"/>
            <a:chExt cx="1440000" cy="1440000"/>
          </a:xfrm>
        </p:grpSpPr>
        <p:sp>
          <p:nvSpPr>
            <p:cNvPr id="53" name="円/楕円 5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フリーフォーム 53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5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6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7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8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19803" cy="1440000"/>
          </a:xfrm>
          <a:prstGeom prst="rect">
            <a:avLst/>
          </a:prstGeom>
        </p:spPr>
      </p:pic>
      <p:pic>
        <p:nvPicPr>
          <p:cNvPr id="59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6" y="4327073"/>
            <a:ext cx="826931" cy="1440000"/>
          </a:xfrm>
          <a:prstGeom prst="rect">
            <a:avLst/>
          </a:prstGeom>
        </p:spPr>
      </p:pic>
      <p:pic>
        <p:nvPicPr>
          <p:cNvPr id="60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1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2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3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04" y="4327073"/>
            <a:ext cx="823881" cy="1440000"/>
          </a:xfrm>
          <a:prstGeom prst="rect">
            <a:avLst/>
          </a:prstGeom>
        </p:spPr>
      </p:pic>
      <p:pic>
        <p:nvPicPr>
          <p:cNvPr id="64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55" y="4327073"/>
            <a:ext cx="831044" cy="1440000"/>
          </a:xfrm>
          <a:prstGeom prst="rect">
            <a:avLst/>
          </a:prstGeom>
        </p:spPr>
      </p:pic>
      <p:pic>
        <p:nvPicPr>
          <p:cNvPr id="65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6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7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8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19803" cy="1440000"/>
          </a:xfrm>
          <a:prstGeom prst="rect">
            <a:avLst/>
          </a:prstGeom>
        </p:spPr>
      </p:pic>
      <p:pic>
        <p:nvPicPr>
          <p:cNvPr id="69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0" y="4327073"/>
            <a:ext cx="826931" cy="1440000"/>
          </a:xfrm>
          <a:prstGeom prst="rect">
            <a:avLst/>
          </a:prstGeom>
        </p:spPr>
      </p:pic>
      <p:pic>
        <p:nvPicPr>
          <p:cNvPr id="70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1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2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3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48" y="4327073"/>
            <a:ext cx="823881" cy="1440000"/>
          </a:xfrm>
          <a:prstGeom prst="rect">
            <a:avLst/>
          </a:prstGeom>
        </p:spPr>
      </p:pic>
      <p:pic>
        <p:nvPicPr>
          <p:cNvPr id="74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99" y="4327073"/>
            <a:ext cx="831044" cy="1440000"/>
          </a:xfrm>
          <a:prstGeom prst="rect">
            <a:avLst/>
          </a:prstGeom>
        </p:spPr>
      </p:pic>
      <p:pic>
        <p:nvPicPr>
          <p:cNvPr id="75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13" y="4327073"/>
            <a:ext cx="819803" cy="1440000"/>
          </a:xfrm>
          <a:prstGeom prst="rect">
            <a:avLst/>
          </a:prstGeom>
        </p:spPr>
      </p:pic>
      <p:sp>
        <p:nvSpPr>
          <p:cNvPr id="76" name="正方形/長方形 75"/>
          <p:cNvSpPr/>
          <p:nvPr/>
        </p:nvSpPr>
        <p:spPr>
          <a:xfrm>
            <a:off x="6815468" y="4147073"/>
            <a:ext cx="324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7" name="Red Plus Button"/>
          <p:cNvGrpSpPr/>
          <p:nvPr/>
        </p:nvGrpSpPr>
        <p:grpSpPr>
          <a:xfrm>
            <a:off x="872205" y="816867"/>
            <a:ext cx="540000" cy="540000"/>
            <a:chOff x="9861855" y="694581"/>
            <a:chExt cx="1440000" cy="1440000"/>
          </a:xfrm>
        </p:grpSpPr>
        <p:sp>
          <p:nvSpPr>
            <p:cNvPr id="78" name="円/楕円 7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フリーフォーム 7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0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1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2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3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19803" cy="1440000"/>
          </a:xfrm>
          <a:prstGeom prst="rect">
            <a:avLst/>
          </a:prstGeom>
        </p:spPr>
      </p:pic>
      <p:pic>
        <p:nvPicPr>
          <p:cNvPr id="84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369622"/>
            <a:ext cx="826931" cy="1440000"/>
          </a:xfrm>
          <a:prstGeom prst="rect">
            <a:avLst/>
          </a:prstGeom>
        </p:spPr>
      </p:pic>
      <p:pic>
        <p:nvPicPr>
          <p:cNvPr id="85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6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7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8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369622"/>
            <a:ext cx="823881" cy="1440000"/>
          </a:xfrm>
          <a:prstGeom prst="rect">
            <a:avLst/>
          </a:prstGeom>
        </p:spPr>
      </p:pic>
      <p:pic>
        <p:nvPicPr>
          <p:cNvPr id="89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369622"/>
            <a:ext cx="831044" cy="1440000"/>
          </a:xfrm>
          <a:prstGeom prst="rect">
            <a:avLst/>
          </a:prstGeom>
        </p:spPr>
      </p:pic>
      <p:pic>
        <p:nvPicPr>
          <p:cNvPr id="90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1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2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3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19803" cy="1440000"/>
          </a:xfrm>
          <a:prstGeom prst="rect">
            <a:avLst/>
          </a:prstGeom>
        </p:spPr>
      </p:pic>
      <p:pic>
        <p:nvPicPr>
          <p:cNvPr id="94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369622"/>
            <a:ext cx="826931" cy="1440000"/>
          </a:xfrm>
          <a:prstGeom prst="rect">
            <a:avLst/>
          </a:prstGeom>
        </p:spPr>
      </p:pic>
      <p:pic>
        <p:nvPicPr>
          <p:cNvPr id="95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6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7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8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369622"/>
            <a:ext cx="823881" cy="1440000"/>
          </a:xfrm>
          <a:prstGeom prst="rect">
            <a:avLst/>
          </a:prstGeom>
        </p:spPr>
      </p:pic>
      <p:pic>
        <p:nvPicPr>
          <p:cNvPr id="99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369622"/>
            <a:ext cx="831044" cy="1440000"/>
          </a:xfrm>
          <a:prstGeom prst="rect">
            <a:avLst/>
          </a:prstGeom>
        </p:spPr>
      </p:pic>
      <p:pic>
        <p:nvPicPr>
          <p:cNvPr id="100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369622"/>
            <a:ext cx="819803" cy="1440000"/>
          </a:xfrm>
          <a:prstGeom prst="rect">
            <a:avLst/>
          </a:prstGeom>
        </p:spPr>
      </p:pic>
      <p:sp>
        <p:nvSpPr>
          <p:cNvPr id="101" name="正方形/長方形 100"/>
          <p:cNvSpPr/>
          <p:nvPr/>
        </p:nvSpPr>
        <p:spPr>
          <a:xfrm>
            <a:off x="1850196" y="189622"/>
            <a:ext cx="3240000" cy="18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Blue Plus Button"/>
          <p:cNvGrpSpPr/>
          <p:nvPr/>
        </p:nvGrpSpPr>
        <p:grpSpPr>
          <a:xfrm>
            <a:off x="872205" y="2796867"/>
            <a:ext cx="540000" cy="540000"/>
            <a:chOff x="9861855" y="694581"/>
            <a:chExt cx="1440000" cy="1440000"/>
          </a:xfrm>
        </p:grpSpPr>
        <p:sp>
          <p:nvSpPr>
            <p:cNvPr id="103" name="円/楕円 10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フリーフォーム 103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5" name="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6" name="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7" name="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8" name="3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19803" cy="1440000"/>
          </a:xfrm>
          <a:prstGeom prst="rect">
            <a:avLst/>
          </a:prstGeom>
        </p:spPr>
      </p:pic>
      <p:pic>
        <p:nvPicPr>
          <p:cNvPr id="109" name="4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2349622"/>
            <a:ext cx="826931" cy="1440000"/>
          </a:xfrm>
          <a:prstGeom prst="rect">
            <a:avLst/>
          </a:prstGeom>
        </p:spPr>
      </p:pic>
      <p:pic>
        <p:nvPicPr>
          <p:cNvPr id="110" name="5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1" name="6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2" name="7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3" name="8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2349622"/>
            <a:ext cx="823881" cy="1440000"/>
          </a:xfrm>
          <a:prstGeom prst="rect">
            <a:avLst/>
          </a:prstGeom>
        </p:spPr>
      </p:pic>
      <p:pic>
        <p:nvPicPr>
          <p:cNvPr id="114" name="9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2349622"/>
            <a:ext cx="831044" cy="1440000"/>
          </a:xfrm>
          <a:prstGeom prst="rect">
            <a:avLst/>
          </a:prstGeom>
        </p:spPr>
      </p:pic>
      <p:pic>
        <p:nvPicPr>
          <p:cNvPr id="115" name="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6" name="1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7" name="2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8" name="3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19803" cy="1440000"/>
          </a:xfrm>
          <a:prstGeom prst="rect">
            <a:avLst/>
          </a:prstGeom>
        </p:spPr>
      </p:pic>
      <p:pic>
        <p:nvPicPr>
          <p:cNvPr id="119" name="4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2349622"/>
            <a:ext cx="826931" cy="1440000"/>
          </a:xfrm>
          <a:prstGeom prst="rect">
            <a:avLst/>
          </a:prstGeom>
        </p:spPr>
      </p:pic>
      <p:pic>
        <p:nvPicPr>
          <p:cNvPr id="120" name="5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1" name="6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2" name="7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3" name="8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2349622"/>
            <a:ext cx="823881" cy="1440000"/>
          </a:xfrm>
          <a:prstGeom prst="rect">
            <a:avLst/>
          </a:prstGeom>
        </p:spPr>
      </p:pic>
      <p:pic>
        <p:nvPicPr>
          <p:cNvPr id="124" name="9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2349622"/>
            <a:ext cx="831044" cy="1440000"/>
          </a:xfrm>
          <a:prstGeom prst="rect">
            <a:avLst/>
          </a:prstGeom>
        </p:spPr>
      </p:pic>
      <p:pic>
        <p:nvPicPr>
          <p:cNvPr id="125" name="10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2349622"/>
            <a:ext cx="819803" cy="1440000"/>
          </a:xfrm>
          <a:prstGeom prst="rect">
            <a:avLst/>
          </a:prstGeom>
        </p:spPr>
      </p:pic>
      <p:sp>
        <p:nvSpPr>
          <p:cNvPr id="126" name="正方形/長方形 125"/>
          <p:cNvSpPr/>
          <p:nvPr/>
        </p:nvSpPr>
        <p:spPr>
          <a:xfrm>
            <a:off x="1850196" y="2169622"/>
            <a:ext cx="3240000" cy="180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7" name="Yellow Plus Button"/>
          <p:cNvGrpSpPr/>
          <p:nvPr/>
        </p:nvGrpSpPr>
        <p:grpSpPr>
          <a:xfrm>
            <a:off x="872205" y="4777073"/>
            <a:ext cx="540000" cy="540000"/>
            <a:chOff x="9861855" y="694581"/>
            <a:chExt cx="1440000" cy="1440000"/>
          </a:xfrm>
        </p:grpSpPr>
        <p:sp>
          <p:nvSpPr>
            <p:cNvPr id="128" name="円/楕円 12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FFBF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フリーフォーム 12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0" name="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1" name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2" name="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3" name="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19803" cy="1440000"/>
          </a:xfrm>
          <a:prstGeom prst="rect">
            <a:avLst/>
          </a:prstGeom>
        </p:spPr>
      </p:pic>
      <p:pic>
        <p:nvPicPr>
          <p:cNvPr id="134" name="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4" y="4329828"/>
            <a:ext cx="826931" cy="1440000"/>
          </a:xfrm>
          <a:prstGeom prst="rect">
            <a:avLst/>
          </a:prstGeom>
        </p:spPr>
      </p:pic>
      <p:pic>
        <p:nvPicPr>
          <p:cNvPr id="135" name="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6" name="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7" name="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8" name="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32" y="4329828"/>
            <a:ext cx="823881" cy="1440000"/>
          </a:xfrm>
          <a:prstGeom prst="rect">
            <a:avLst/>
          </a:prstGeom>
        </p:spPr>
      </p:pic>
      <p:pic>
        <p:nvPicPr>
          <p:cNvPr id="139" name="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83" y="4329828"/>
            <a:ext cx="831044" cy="1440000"/>
          </a:xfrm>
          <a:prstGeom prst="rect">
            <a:avLst/>
          </a:prstGeom>
        </p:spPr>
      </p:pic>
      <p:pic>
        <p:nvPicPr>
          <p:cNvPr id="140" name="0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1" name="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2" name="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3" name="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19803" cy="1440000"/>
          </a:xfrm>
          <a:prstGeom prst="rect">
            <a:avLst/>
          </a:prstGeom>
        </p:spPr>
      </p:pic>
      <p:pic>
        <p:nvPicPr>
          <p:cNvPr id="144" name="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8" y="4329828"/>
            <a:ext cx="826931" cy="1440000"/>
          </a:xfrm>
          <a:prstGeom prst="rect">
            <a:avLst/>
          </a:prstGeom>
        </p:spPr>
      </p:pic>
      <p:pic>
        <p:nvPicPr>
          <p:cNvPr id="145" name="5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6" name="6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7" name="7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8" name="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76" y="4329828"/>
            <a:ext cx="823881" cy="1440000"/>
          </a:xfrm>
          <a:prstGeom prst="rect">
            <a:avLst/>
          </a:prstGeom>
        </p:spPr>
      </p:pic>
      <p:pic>
        <p:nvPicPr>
          <p:cNvPr id="149" name="9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27" y="4329828"/>
            <a:ext cx="831044" cy="1440000"/>
          </a:xfrm>
          <a:prstGeom prst="rect">
            <a:avLst/>
          </a:prstGeom>
        </p:spPr>
      </p:pic>
      <p:pic>
        <p:nvPicPr>
          <p:cNvPr id="150" name="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41" y="4329828"/>
            <a:ext cx="819803" cy="1440000"/>
          </a:xfrm>
          <a:prstGeom prst="rect">
            <a:avLst/>
          </a:prstGeom>
        </p:spPr>
      </p:pic>
      <p:sp>
        <p:nvSpPr>
          <p:cNvPr id="151" name="正方形/長方形 150"/>
          <p:cNvSpPr/>
          <p:nvPr/>
        </p:nvSpPr>
        <p:spPr>
          <a:xfrm>
            <a:off x="1850196" y="4149828"/>
            <a:ext cx="3240000" cy="1800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角丸四角形 2">
            <a:hlinkClick r:id="" action="ppaction://hlinkshowjump?jump=lastslideviewed" highlightClick="1"/>
          </p:cNvPr>
          <p:cNvSpPr/>
          <p:nvPr/>
        </p:nvSpPr>
        <p:spPr>
          <a:xfrm flipH="1">
            <a:off x="5233364" y="6134035"/>
            <a:ext cx="1725272" cy="5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 3" panose="05040102010807070707" pitchFamily="18" charset="2"/>
              </a:rPr>
              <a:t>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6200" y="6416250"/>
            <a:ext cx="1413274" cy="360000"/>
            <a:chOff x="122860" y="6357385"/>
            <a:chExt cx="1413274" cy="36000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 smtClean="0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63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8" fill="hold">
                      <p:stCondLst>
                        <p:cond delay="indefinite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6" fill="hold">
                      <p:stCondLst>
                        <p:cond delay="indefinite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4" fill="hold">
                      <p:stCondLst>
                        <p:cond delay="indefinite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>
                      <p:stCondLst>
                        <p:cond delay="indefinite"/>
                      </p:stCondLst>
                      <p:childTnLst>
                        <p:par>
                          <p:cTn id="861" fill="hold">
                            <p:stCondLst>
                              <p:cond delay="0"/>
                            </p:stCondLst>
                            <p:childTnLst>
                              <p:par>
                                <p:cTn id="8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87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7" fill="hold">
                      <p:stCondLst>
                        <p:cond delay="0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fill="hold">
                      <p:stCondLst>
                        <p:cond delay="indefinite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hold">
                      <p:stCondLst>
                        <p:cond delay="indefinite"/>
                      </p:stCondLst>
                      <p:childTnLst>
                        <p:par>
                          <p:cTn id="906" fill="hold">
                            <p:stCondLst>
                              <p:cond delay="0"/>
                            </p:stCondLst>
                            <p:childTnLst>
                              <p:par>
                                <p:cTn id="9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1" fill="hold">
                      <p:stCondLst>
                        <p:cond delay="indefinite"/>
                      </p:stCondLst>
                      <p:childTnLst>
                        <p:par>
                          <p:cTn id="912" fill="hold">
                            <p:stCondLst>
                              <p:cond delay="0"/>
                            </p:stCondLst>
                            <p:childTnLst>
                              <p:par>
                                <p:cTn id="9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>
                      <p:stCondLst>
                        <p:cond delay="indefinite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9" fill="hold">
                      <p:stCondLst>
                        <p:cond delay="indefinite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>
                      <p:stCondLst>
                        <p:cond delay="indefinite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3" fill="hold">
                      <p:stCondLst>
                        <p:cond delay="indefinite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>
                      <p:stCondLst>
                        <p:cond delay="indefinite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5" fill="hold">
                      <p:stCondLst>
                        <p:cond delay="indefinite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1" fill="hold">
                      <p:stCondLst>
                        <p:cond delay="indefinite"/>
                      </p:stCondLst>
                      <p:childTnLst>
                        <p:par>
                          <p:cTn id="962" fill="hold">
                            <p:stCondLst>
                              <p:cond delay="0"/>
                            </p:stCondLst>
                            <p:childTnLst>
                              <p:par>
                                <p:cTn id="9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7" fill="hold">
                      <p:stCondLst>
                        <p:cond delay="indefinite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3" fill="hold">
                      <p:stCondLst>
                        <p:cond delay="indefinite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9" fill="hold">
                      <p:stCondLst>
                        <p:cond delay="indefinite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5" fill="hold">
                      <p:stCondLst>
                        <p:cond delay="indefinite"/>
                      </p:stCondLst>
                      <p:childTnLst>
                        <p:par>
                          <p:cTn id="986" fill="hold">
                            <p:stCondLst>
                              <p:cond delay="0"/>
                            </p:stCondLst>
                            <p:childTnLst>
                              <p:par>
                                <p:cTn id="9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hold">
                      <p:stCondLst>
                        <p:cond delay="indefinite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3" fill="hold">
                      <p:stCondLst>
                        <p:cond delay="indefinite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9" fill="hold">
                      <p:stCondLst>
                        <p:cond delay="indefinite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>
                      <p:stCondLst>
                        <p:cond delay="indefinite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7" fill="hold">
                      <p:stCondLst>
                        <p:cond delay="indefinite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3" fill="hold">
                      <p:stCondLst>
                        <p:cond delay="indefinite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9" fill="hold">
                      <p:stCondLst>
                        <p:cond delay="indefinite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5" fill="hold">
                      <p:stCondLst>
                        <p:cond delay="indefinite"/>
                      </p:stCondLst>
                      <p:childTnLst>
                        <p:par>
                          <p:cTn id="1056" fill="hold">
                            <p:stCondLst>
                              <p:cond delay="0"/>
                            </p:stCondLst>
                            <p:childTnLst>
                              <p:par>
                                <p:cTn id="10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>
                      <p:stCondLst>
                        <p:cond delay="indefinite"/>
                      </p:stCondLst>
                      <p:childTnLst>
                        <p:par>
                          <p:cTn id="1066" fill="hold">
                            <p:stCondLst>
                              <p:cond delay="0"/>
                            </p:stCondLst>
                            <p:childTnLst>
                              <p:par>
                                <p:cTn id="10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>
                      <p:stCondLst>
                        <p:cond delay="indefinite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hold">
                      <p:stCondLst>
                        <p:cond delay="indefinite"/>
                      </p:stCondLst>
                      <p:childTnLst>
                        <p:par>
                          <p:cTn id="1078" fill="hold">
                            <p:stCondLst>
                              <p:cond delay="0"/>
                            </p:stCondLst>
                            <p:childTnLst>
                              <p:par>
                                <p:cTn id="10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>
                      <p:stCondLst>
                        <p:cond delay="indefinite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>
                      <p:stCondLst>
                        <p:cond delay="indefinite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>
                      <p:stCondLst>
                        <p:cond delay="indefinite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>
                      <p:stCondLst>
                        <p:cond delay="indefinite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3" fill="hold">
                      <p:stCondLst>
                        <p:cond delay="indefinite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>
                      <p:stCondLst>
                        <p:cond delay="indefinite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9" fill="hold">
                      <p:stCondLst>
                        <p:cond delay="indefinite"/>
                      </p:stCondLst>
                      <p:childTnLst>
                        <p:par>
                          <p:cTn id="1130" fill="hold">
                            <p:stCondLst>
                              <p:cond delay="0"/>
                            </p:stCondLst>
                            <p:childTnLst>
                              <p:par>
                                <p:cTn id="1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5" fill="hold">
                      <p:stCondLst>
                        <p:cond delay="indefinite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7" fill="hold">
                      <p:stCondLst>
                        <p:cond delay="indefinite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3" fill="hold">
                      <p:stCondLst>
                        <p:cond delay="indefinite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1" fill="hold">
                      <p:stCondLst>
                        <p:cond delay="indefinite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7" fill="hold">
                      <p:stCondLst>
                        <p:cond delay="indefinite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3" fill="hold">
                      <p:stCondLst>
                        <p:cond delay="indefinite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>
                      <p:stCondLst>
                        <p:cond delay="indefinite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>
                      <p:stCondLst>
                        <p:cond delay="indefinite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9" fill="hold">
                      <p:stCondLst>
                        <p:cond delay="indefinite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5" fill="hold">
                      <p:stCondLst>
                        <p:cond delay="indefinite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1" fill="hold">
                      <p:stCondLst>
                        <p:cond delay="indefinite"/>
                      </p:stCondLst>
                      <p:childTnLst>
                        <p:par>
                          <p:cTn id="1242" fill="hold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>
                      <p:stCondLst>
                        <p:cond delay="indefinite"/>
                      </p:stCondLst>
                      <p:childTnLst>
                        <p:par>
                          <p:cTn id="1248" fill="hold">
                            <p:stCondLst>
                              <p:cond delay="0"/>
                            </p:stCondLst>
                            <p:childTnLst>
                              <p:par>
                                <p:cTn id="1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>
                      <p:stCondLst>
                        <p:cond delay="indefinite"/>
                      </p:stCondLst>
                      <p:childTnLst>
                        <p:par>
                          <p:cTn id="1258" fill="hold">
                            <p:stCondLst>
                              <p:cond delay="0"/>
                            </p:stCondLst>
                            <p:childTnLst>
                              <p:par>
                                <p:cTn id="12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>
                      <p:stCondLst>
                        <p:cond delay="indefinite"/>
                      </p:stCondLst>
                      <p:childTnLst>
                        <p:par>
                          <p:cTn id="1264" fill="hold">
                            <p:stCondLst>
                              <p:cond delay="0"/>
                            </p:stCondLst>
                            <p:childTnLst>
                              <p:par>
                                <p:cTn id="1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>
                      <p:stCondLst>
                        <p:cond delay="indefinite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5" fill="hold">
                      <p:stCondLst>
                        <p:cond delay="indefinite"/>
                      </p:stCondLst>
                      <p:childTnLst>
                        <p:par>
                          <p:cTn id="1276" fill="hold">
                            <p:stCondLst>
                              <p:cond delay="0"/>
                            </p:stCondLst>
                            <p:childTnLst>
                              <p:par>
                                <p:cTn id="12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1" fill="hold">
                      <p:stCondLst>
                        <p:cond delay="indefinite"/>
                      </p:stCondLst>
                      <p:childTnLst>
                        <p:par>
                          <p:cTn id="1282" fill="hold">
                            <p:stCondLst>
                              <p:cond delay="0"/>
                            </p:stCondLst>
                            <p:childTnLst>
                              <p:par>
                                <p:cTn id="12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7" fill="hold">
                      <p:stCondLst>
                        <p:cond delay="indefinite"/>
                      </p:stCondLst>
                      <p:childTnLst>
                        <p:par>
                          <p:cTn id="1288" fill="hold">
                            <p:stCondLst>
                              <p:cond delay="0"/>
                            </p:stCondLst>
                            <p:childTnLst>
                              <p:par>
                                <p:cTn id="1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3" fill="hold">
                      <p:stCondLst>
                        <p:cond delay="indefinite"/>
                      </p:stCondLst>
                      <p:childTnLst>
                        <p:par>
                          <p:cTn id="1294" fill="hold">
                            <p:stCondLst>
                              <p:cond delay="0"/>
                            </p:stCondLst>
                            <p:childTnLst>
                              <p:par>
                                <p:cTn id="1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9" fill="hold">
                      <p:stCondLst>
                        <p:cond delay="indefinite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5" fill="hold">
                      <p:stCondLst>
                        <p:cond delay="indefinite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1" fill="hold">
                      <p:stCondLst>
                        <p:cond delay="indefinite"/>
                      </p:stCondLst>
                      <p:childTnLst>
                        <p:par>
                          <p:cTn id="1312" fill="hold">
                            <p:stCondLst>
                              <p:cond delay="0"/>
                            </p:stCondLst>
                            <p:childTnLst>
                              <p:par>
                                <p:cTn id="1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1" fill="hold">
                      <p:stCondLst>
                        <p:cond delay="indefinite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>
                      <p:stCondLst>
                        <p:cond delay="indefinite"/>
                      </p:stCondLst>
                      <p:childTnLst>
                        <p:par>
                          <p:cTn id="1328" fill="hold">
                            <p:stCondLst>
                              <p:cond delay="0"/>
                            </p:stCondLst>
                            <p:childTnLst>
                              <p:par>
                                <p:cTn id="13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3" fill="hold">
                      <p:stCondLst>
                        <p:cond delay="indefinite"/>
                      </p:stCondLst>
                      <p:childTnLst>
                        <p:par>
                          <p:cTn id="1334" fill="hold">
                            <p:stCondLst>
                              <p:cond delay="0"/>
                            </p:stCondLst>
                            <p:childTnLst>
                              <p:par>
                                <p:cTn id="13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9" fill="hold">
                      <p:stCondLst>
                        <p:cond delay="indefinite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5" fill="hold">
                      <p:stCondLst>
                        <p:cond delay="indefinite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1" fill="hold">
                      <p:stCondLst>
                        <p:cond delay="indefinite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7" fill="hold">
                      <p:stCondLst>
                        <p:cond delay="indefinite"/>
                      </p:stCondLst>
                      <p:childTnLst>
                        <p:par>
                          <p:cTn id="1358" fill="hold">
                            <p:stCondLst>
                              <p:cond delay="0"/>
                            </p:stCondLst>
                            <p:childTnLst>
                              <p:par>
                                <p:cTn id="13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3" fill="hold">
                      <p:stCondLst>
                        <p:cond delay="indefinite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9" fill="hold">
                      <p:stCondLst>
                        <p:cond delay="indefinite"/>
                      </p:stCondLst>
                      <p:childTnLst>
                        <p:par>
                          <p:cTn id="1370" fill="hold">
                            <p:stCondLst>
                              <p:cond delay="0"/>
                            </p:stCondLst>
                            <p:childTnLst>
                              <p:par>
                                <p:cTn id="13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5" fill="hold">
                      <p:stCondLst>
                        <p:cond delay="indefinite"/>
                      </p:stCondLst>
                      <p:childTnLst>
                        <p:par>
                          <p:cTn id="1376" fill="hold">
                            <p:stCondLst>
                              <p:cond delay="0"/>
                            </p:stCondLst>
                            <p:childTnLst>
                              <p:par>
                                <p:cTn id="13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5" fill="hold">
                      <p:stCondLst>
                        <p:cond delay="indefinite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1" fill="hold">
                      <p:stCondLst>
                        <p:cond delay="indefinite"/>
                      </p:stCondLst>
                      <p:childTnLst>
                        <p:par>
                          <p:cTn id="1392" fill="hold">
                            <p:stCondLst>
                              <p:cond delay="0"/>
                            </p:stCondLst>
                            <p:childTnLst>
                              <p:par>
                                <p:cTn id="13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7" fill="hold">
                      <p:stCondLst>
                        <p:cond delay="indefinite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3" fill="hold">
                      <p:stCondLst>
                        <p:cond delay="indefinite"/>
                      </p:stCondLst>
                      <p:childTnLst>
                        <p:par>
                          <p:cTn id="1404" fill="hold">
                            <p:stCondLst>
                              <p:cond delay="0"/>
                            </p:stCondLst>
                            <p:childTnLst>
                              <p:par>
                                <p:cTn id="14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9" fill="hold">
                      <p:stCondLst>
                        <p:cond delay="indefinite"/>
                      </p:stCondLst>
                      <p:childTnLst>
                        <p:par>
                          <p:cTn id="1410" fill="hold">
                            <p:stCondLst>
                              <p:cond delay="0"/>
                            </p:stCondLst>
                            <p:childTnLst>
                              <p:par>
                                <p:cTn id="14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5" fill="hold">
                      <p:stCondLst>
                        <p:cond delay="indefinite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1" fill="hold">
                      <p:stCondLst>
                        <p:cond delay="indefinite"/>
                      </p:stCondLst>
                      <p:childTnLst>
                        <p:par>
                          <p:cTn id="1422" fill="hold">
                            <p:stCondLst>
                              <p:cond delay="0"/>
                            </p:stCondLst>
                            <p:childTnLst>
                              <p:par>
                                <p:cTn id="14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7" fill="hold">
                      <p:stCondLst>
                        <p:cond delay="indefinite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3" fill="hold">
                      <p:stCondLst>
                        <p:cond delay="indefinite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9" fill="hold">
                      <p:stCondLst>
                        <p:cond delay="indefinite"/>
                      </p:stCondLst>
                      <p:childTnLst>
                        <p:par>
                          <p:cTn id="1440" fill="hold">
                            <p:stCondLst>
                              <p:cond delay="0"/>
                            </p:stCondLst>
                            <p:childTnLst>
                              <p:par>
                                <p:cTn id="1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9" fill="hold">
                      <p:stCondLst>
                        <p:cond delay="indefinite"/>
                      </p:stCondLst>
                      <p:childTnLst>
                        <p:par>
                          <p:cTn id="1450" fill="hold">
                            <p:stCondLst>
                              <p:cond delay="0"/>
                            </p:stCondLst>
                            <p:childTnLst>
                              <p:par>
                                <p:cTn id="14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5" fill="hold">
                      <p:stCondLst>
                        <p:cond delay="indefinite"/>
                      </p:stCondLst>
                      <p:childTnLst>
                        <p:par>
                          <p:cTn id="1456" fill="hold">
                            <p:stCondLst>
                              <p:cond delay="0"/>
                            </p:stCondLst>
                            <p:childTnLst>
                              <p:par>
                                <p:cTn id="14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1" fill="hold">
                      <p:stCondLst>
                        <p:cond delay="indefinite"/>
                      </p:stCondLst>
                      <p:childTnLst>
                        <p:par>
                          <p:cTn id="1462" fill="hold">
                            <p:stCondLst>
                              <p:cond delay="0"/>
                            </p:stCondLst>
                            <p:childTnLst>
                              <p:par>
                                <p:cTn id="14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7" fill="hold">
                      <p:stCondLst>
                        <p:cond delay="indefinite"/>
                      </p:stCondLst>
                      <p:childTnLst>
                        <p:par>
                          <p:cTn id="1468" fill="hold">
                            <p:stCondLst>
                              <p:cond delay="0"/>
                            </p:stCondLst>
                            <p:childTnLst>
                              <p:par>
                                <p:cTn id="14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3" fill="hold">
                      <p:stCondLst>
                        <p:cond delay="indefinite"/>
                      </p:stCondLst>
                      <p:childTnLst>
                        <p:par>
                          <p:cTn id="1474" fill="hold">
                            <p:stCondLst>
                              <p:cond delay="0"/>
                            </p:stCondLst>
                            <p:childTnLst>
                              <p:par>
                                <p:cTn id="14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9" fill="hold">
                      <p:stCondLst>
                        <p:cond delay="indefinite"/>
                      </p:stCondLst>
                      <p:childTnLst>
                        <p:par>
                          <p:cTn id="1480" fill="hold">
                            <p:stCondLst>
                              <p:cond delay="0"/>
                            </p:stCondLst>
                            <p:childTnLst>
                              <p:par>
                                <p:cTn id="1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5" fill="hold">
                      <p:stCondLst>
                        <p:cond delay="indefinite"/>
                      </p:stCondLst>
                      <p:childTnLst>
                        <p:par>
                          <p:cTn id="1486" fill="hold">
                            <p:stCondLst>
                              <p:cond delay="0"/>
                            </p:stCondLst>
                            <p:childTnLst>
                              <p:par>
                                <p:cTn id="14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1" fill="hold">
                      <p:stCondLst>
                        <p:cond delay="indefinite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7" fill="hold">
                      <p:stCondLst>
                        <p:cond delay="indefinite"/>
                      </p:stCondLst>
                      <p:childTnLst>
                        <p:par>
                          <p:cTn id="1498" fill="hold">
                            <p:stCondLst>
                              <p:cond delay="0"/>
                            </p:stCondLst>
                            <p:childTnLst>
                              <p:par>
                                <p:cTn id="14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3" fill="hold">
                      <p:stCondLst>
                        <p:cond delay="indefinite"/>
                      </p:stCondLst>
                      <p:childTnLst>
                        <p:par>
                          <p:cTn id="1504" fill="hold">
                            <p:stCondLst>
                              <p:cond delay="0"/>
                            </p:stCondLst>
                            <p:childTnLst>
                              <p:par>
                                <p:cTn id="15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5" fill="hold">
                      <p:stCondLst>
                        <p:cond delay="indefinite"/>
                      </p:stCondLst>
                      <p:childTnLst>
                        <p:par>
                          <p:cTn id="1516" fill="hold">
                            <p:stCondLst>
                              <p:cond delay="0"/>
                            </p:stCondLst>
                            <p:childTnLst>
                              <p:par>
                                <p:cTn id="1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1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0" fill="hold">
                      <p:stCondLst>
                        <p:cond delay="0"/>
                      </p:stCondLst>
                      <p:childTnLst>
                        <p:par>
                          <p:cTn id="1521" fill="hold">
                            <p:stCondLst>
                              <p:cond delay="0"/>
                            </p:stCondLst>
                            <p:childTnLst>
                              <p:par>
                                <p:cTn id="15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4" fill="hold">
                      <p:stCondLst>
                        <p:cond delay="indefinite"/>
                      </p:stCondLst>
                      <p:childTnLst>
                        <p:par>
                          <p:cTn id="1525" fill="hold">
                            <p:stCondLst>
                              <p:cond delay="0"/>
                            </p:stCondLst>
                            <p:childTnLst>
                              <p:par>
                                <p:cTn id="15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0" fill="hold">
                      <p:stCondLst>
                        <p:cond delay="indefinite"/>
                      </p:stCondLst>
                      <p:childTnLst>
                        <p:par>
                          <p:cTn id="1531" fill="hold">
                            <p:stCondLst>
                              <p:cond delay="0"/>
                            </p:stCondLst>
                            <p:childTnLst>
                              <p:par>
                                <p:cTn id="15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6" fill="hold">
                      <p:stCondLst>
                        <p:cond delay="indefinite"/>
                      </p:stCondLst>
                      <p:childTnLst>
                        <p:par>
                          <p:cTn id="1537" fill="hold">
                            <p:stCondLst>
                              <p:cond delay="0"/>
                            </p:stCondLst>
                            <p:childTnLst>
                              <p:par>
                                <p:cTn id="15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2" fill="hold">
                      <p:stCondLst>
                        <p:cond delay="indefinite"/>
                      </p:stCondLst>
                      <p:childTnLst>
                        <p:par>
                          <p:cTn id="1543" fill="hold">
                            <p:stCondLst>
                              <p:cond delay="0"/>
                            </p:stCondLst>
                            <p:childTnLst>
                              <p:par>
                                <p:cTn id="15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8" fill="hold">
                      <p:stCondLst>
                        <p:cond delay="indefinite"/>
                      </p:stCondLst>
                      <p:childTnLst>
                        <p:par>
                          <p:cTn id="1549" fill="hold">
                            <p:stCondLst>
                              <p:cond delay="0"/>
                            </p:stCondLst>
                            <p:childTnLst>
                              <p:par>
                                <p:cTn id="15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4" fill="hold">
                      <p:stCondLst>
                        <p:cond delay="indefinite"/>
                      </p:stCondLst>
                      <p:childTnLst>
                        <p:par>
                          <p:cTn id="1555" fill="hold">
                            <p:stCondLst>
                              <p:cond delay="0"/>
                            </p:stCondLst>
                            <p:childTnLst>
                              <p:par>
                                <p:cTn id="15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0" fill="hold">
                      <p:stCondLst>
                        <p:cond delay="indefinite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6" fill="hold">
                      <p:stCondLst>
                        <p:cond delay="indefinite"/>
                      </p:stCondLst>
                      <p:childTnLst>
                        <p:par>
                          <p:cTn id="1567" fill="hold">
                            <p:stCondLst>
                              <p:cond delay="0"/>
                            </p:stCondLst>
                            <p:childTnLst>
                              <p:par>
                                <p:cTn id="15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2" fill="hold">
                      <p:stCondLst>
                        <p:cond delay="indefinite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0" fill="hold">
                      <p:stCondLst>
                        <p:cond delay="indefinite"/>
                      </p:stCondLst>
                      <p:childTnLst>
                        <p:par>
                          <p:cTn id="1581" fill="hold">
                            <p:stCondLst>
                              <p:cond delay="0"/>
                            </p:stCondLst>
                            <p:childTnLst>
                              <p:par>
                                <p:cTn id="1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6" fill="hold">
                      <p:stCondLst>
                        <p:cond delay="indefinite"/>
                      </p:stCondLst>
                      <p:childTnLst>
                        <p:par>
                          <p:cTn id="1587" fill="hold">
                            <p:stCondLst>
                              <p:cond delay="0"/>
                            </p:stCondLst>
                            <p:childTnLst>
                              <p:par>
                                <p:cTn id="15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2" fill="hold">
                      <p:stCondLst>
                        <p:cond delay="indefinite"/>
                      </p:stCondLst>
                      <p:childTnLst>
                        <p:par>
                          <p:cTn id="1593" fill="hold">
                            <p:stCondLst>
                              <p:cond delay="0"/>
                            </p:stCondLst>
                            <p:childTnLst>
                              <p:par>
                                <p:cTn id="15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8" fill="hold">
                      <p:stCondLst>
                        <p:cond delay="indefinite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4" fill="hold">
                      <p:stCondLst>
                        <p:cond delay="indefinite"/>
                      </p:stCondLst>
                      <p:childTnLst>
                        <p:par>
                          <p:cTn id="1605" fill="hold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0" fill="hold">
                      <p:stCondLst>
                        <p:cond delay="indefinite"/>
                      </p:stCondLst>
                      <p:childTnLst>
                        <p:par>
                          <p:cTn id="1611" fill="hold">
                            <p:stCondLst>
                              <p:cond delay="0"/>
                            </p:stCondLst>
                            <p:childTnLst>
                              <p:par>
                                <p:cTn id="16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6" fill="hold">
                      <p:stCondLst>
                        <p:cond delay="indefinite"/>
                      </p:stCondLst>
                      <p:childTnLst>
                        <p:par>
                          <p:cTn id="1617" fill="hold">
                            <p:stCondLst>
                              <p:cond delay="0"/>
                            </p:stCondLst>
                            <p:childTnLst>
                              <p:par>
                                <p:cTn id="16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2" fill="hold">
                      <p:stCondLst>
                        <p:cond delay="indefinite"/>
                      </p:stCondLst>
                      <p:childTnLst>
                        <p:par>
                          <p:cTn id="1623" fill="hold">
                            <p:stCondLst>
                              <p:cond delay="0"/>
                            </p:stCondLst>
                            <p:childTnLst>
                              <p:par>
                                <p:cTn id="16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8" fill="hold">
                      <p:stCondLst>
                        <p:cond delay="indefinite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4" fill="hold">
                      <p:stCondLst>
                        <p:cond delay="indefinite"/>
                      </p:stCondLst>
                      <p:childTnLst>
                        <p:par>
                          <p:cTn id="1635" fill="hold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4" fill="hold">
                      <p:stCondLst>
                        <p:cond delay="indefinite"/>
                      </p:stCondLst>
                      <p:childTnLst>
                        <p:par>
                          <p:cTn id="1645" fill="hold">
                            <p:stCondLst>
                              <p:cond delay="0"/>
                            </p:stCondLst>
                            <p:childTnLst>
                              <p:par>
                                <p:cTn id="16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0" fill="hold">
                      <p:stCondLst>
                        <p:cond delay="indefinite"/>
                      </p:stCondLst>
                      <p:childTnLst>
                        <p:par>
                          <p:cTn id="1651" fill="hold">
                            <p:stCondLst>
                              <p:cond delay="0"/>
                            </p:stCondLst>
                            <p:childTnLst>
                              <p:par>
                                <p:cTn id="16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6" fill="hold">
                      <p:stCondLst>
                        <p:cond delay="indefinite"/>
                      </p:stCondLst>
                      <p:childTnLst>
                        <p:par>
                          <p:cTn id="1657" fill="hold">
                            <p:stCondLst>
                              <p:cond delay="0"/>
                            </p:stCondLst>
                            <p:childTnLst>
                              <p:par>
                                <p:cTn id="16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2" fill="hold">
                      <p:stCondLst>
                        <p:cond delay="indefinite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8" fill="hold">
                      <p:stCondLst>
                        <p:cond delay="indefinite"/>
                      </p:stCondLst>
                      <p:childTnLst>
                        <p:par>
                          <p:cTn id="1669" fill="hold">
                            <p:stCondLst>
                              <p:cond delay="0"/>
                            </p:stCondLst>
                            <p:childTnLst>
                              <p:par>
                                <p:cTn id="1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4" fill="hold">
                      <p:stCondLst>
                        <p:cond delay="indefinite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0" fill="hold">
                      <p:stCondLst>
                        <p:cond delay="indefinite"/>
                      </p:stCondLst>
                      <p:childTnLst>
                        <p:par>
                          <p:cTn id="1681" fill="hold">
                            <p:stCondLst>
                              <p:cond delay="0"/>
                            </p:stCondLst>
                            <p:childTnLst>
                              <p:par>
                                <p:cTn id="16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6" fill="hold">
                      <p:stCondLst>
                        <p:cond delay="indefinite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2" fill="hold">
                      <p:stCondLst>
                        <p:cond delay="indefinite"/>
                      </p:stCondLst>
                      <p:childTnLst>
                        <p:par>
                          <p:cTn id="1693" fill="hold">
                            <p:stCondLst>
                              <p:cond delay="0"/>
                            </p:stCondLst>
                            <p:childTnLst>
                              <p:par>
                                <p:cTn id="16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8" fill="hold">
                      <p:stCondLst>
                        <p:cond delay="indefinite"/>
                      </p:stCondLst>
                      <p:childTnLst>
                        <p:par>
                          <p:cTn id="1699" fill="hold">
                            <p:stCondLst>
                              <p:cond delay="0"/>
                            </p:stCondLst>
                            <p:childTnLst>
                              <p:par>
                                <p:cTn id="17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8" fill="hold">
                      <p:stCondLst>
                        <p:cond delay="indefinite"/>
                      </p:stCondLst>
                      <p:childTnLst>
                        <p:par>
                          <p:cTn id="1709" fill="hold">
                            <p:stCondLst>
                              <p:cond delay="0"/>
                            </p:stCondLst>
                            <p:childTnLst>
                              <p:par>
                                <p:cTn id="1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4" fill="hold">
                      <p:stCondLst>
                        <p:cond delay="indefinite"/>
                      </p:stCondLst>
                      <p:childTnLst>
                        <p:par>
                          <p:cTn id="1715" fill="hold">
                            <p:stCondLst>
                              <p:cond delay="0"/>
                            </p:stCondLst>
                            <p:childTnLst>
                              <p:par>
                                <p:cTn id="17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0" fill="hold">
                      <p:stCondLst>
                        <p:cond delay="indefinite"/>
                      </p:stCondLst>
                      <p:childTnLst>
                        <p:par>
                          <p:cTn id="1721" fill="hold">
                            <p:stCondLst>
                              <p:cond delay="0"/>
                            </p:stCondLst>
                            <p:childTnLst>
                              <p:par>
                                <p:cTn id="1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6" fill="hold">
                      <p:stCondLst>
                        <p:cond delay="indefinite"/>
                      </p:stCondLst>
                      <p:childTnLst>
                        <p:par>
                          <p:cTn id="1727" fill="hold">
                            <p:stCondLst>
                              <p:cond delay="0"/>
                            </p:stCondLst>
                            <p:childTnLst>
                              <p:par>
                                <p:cTn id="17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2" fill="hold">
                      <p:stCondLst>
                        <p:cond delay="indefinite"/>
                      </p:stCondLst>
                      <p:childTnLst>
                        <p:par>
                          <p:cTn id="1733" fill="hold">
                            <p:stCondLst>
                              <p:cond delay="0"/>
                            </p:stCondLst>
                            <p:childTnLst>
                              <p:par>
                                <p:cTn id="17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8" fill="hold">
                      <p:stCondLst>
                        <p:cond delay="indefinite"/>
                      </p:stCondLst>
                      <p:childTnLst>
                        <p:par>
                          <p:cTn id="1739" fill="hold">
                            <p:stCondLst>
                              <p:cond delay="0"/>
                            </p:stCondLst>
                            <p:childTnLst>
                              <p:par>
                                <p:cTn id="17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4" fill="hold">
                      <p:stCondLst>
                        <p:cond delay="indefinite"/>
                      </p:stCondLst>
                      <p:childTnLst>
                        <p:par>
                          <p:cTn id="1745" fill="hold">
                            <p:stCondLst>
                              <p:cond delay="0"/>
                            </p:stCondLst>
                            <p:childTnLst>
                              <p:par>
                                <p:cTn id="17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0" fill="hold">
                      <p:stCondLst>
                        <p:cond delay="indefinite"/>
                      </p:stCondLst>
                      <p:childTnLst>
                        <p:par>
                          <p:cTn id="1751" fill="hold">
                            <p:stCondLst>
                              <p:cond delay="0"/>
                            </p:stCondLst>
                            <p:childTnLst>
                              <p:par>
                                <p:cTn id="17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6" fill="hold">
                      <p:stCondLst>
                        <p:cond delay="indefinite"/>
                      </p:stCondLst>
                      <p:childTnLst>
                        <p:par>
                          <p:cTn id="1757" fill="hold">
                            <p:stCondLst>
                              <p:cond delay="0"/>
                            </p:stCondLst>
                            <p:childTnLst>
                              <p:par>
                                <p:cTn id="17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2" fill="hold">
                      <p:stCondLst>
                        <p:cond delay="indefinite"/>
                      </p:stCondLst>
                      <p:childTnLst>
                        <p:par>
                          <p:cTn id="1763" fill="hold">
                            <p:stCondLst>
                              <p:cond delay="0"/>
                            </p:stCondLst>
                            <p:childTnLst>
                              <p:par>
                                <p:cTn id="17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2" fill="hold">
                      <p:stCondLst>
                        <p:cond delay="indefinite"/>
                      </p:stCondLst>
                      <p:childTnLst>
                        <p:par>
                          <p:cTn id="1773" fill="hold">
                            <p:stCondLst>
                              <p:cond delay="0"/>
                            </p:stCondLst>
                            <p:childTnLst>
                              <p:par>
                                <p:cTn id="17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8" fill="hold">
                      <p:stCondLst>
                        <p:cond delay="indefinite"/>
                      </p:stCondLst>
                      <p:childTnLst>
                        <p:par>
                          <p:cTn id="1779" fill="hold">
                            <p:stCondLst>
                              <p:cond delay="0"/>
                            </p:stCondLst>
                            <p:childTnLst>
                              <p:par>
                                <p:cTn id="1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4" fill="hold">
                      <p:stCondLst>
                        <p:cond delay="indefinite"/>
                      </p:stCondLst>
                      <p:childTnLst>
                        <p:par>
                          <p:cTn id="1785" fill="hold">
                            <p:stCondLst>
                              <p:cond delay="0"/>
                            </p:stCondLst>
                            <p:childTnLst>
                              <p:par>
                                <p:cTn id="17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0" fill="hold">
                      <p:stCondLst>
                        <p:cond delay="indefinite"/>
                      </p:stCondLst>
                      <p:childTnLst>
                        <p:par>
                          <p:cTn id="1791" fill="hold">
                            <p:stCondLst>
                              <p:cond delay="0"/>
                            </p:stCondLst>
                            <p:childTnLst>
                              <p:par>
                                <p:cTn id="17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6" fill="hold">
                      <p:stCondLst>
                        <p:cond delay="indefinite"/>
                      </p:stCondLst>
                      <p:childTnLst>
                        <p:par>
                          <p:cTn id="1797" fill="hold">
                            <p:stCondLst>
                              <p:cond delay="0"/>
                            </p:stCondLst>
                            <p:childTnLst>
                              <p:par>
                                <p:cTn id="17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2" fill="hold">
                      <p:stCondLst>
                        <p:cond delay="indefinite"/>
                      </p:stCondLst>
                      <p:childTnLst>
                        <p:par>
                          <p:cTn id="1803" fill="hold">
                            <p:stCondLst>
                              <p:cond delay="0"/>
                            </p:stCondLst>
                            <p:childTnLst>
                              <p:par>
                                <p:cTn id="18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8" fill="hold">
                      <p:stCondLst>
                        <p:cond delay="indefinite"/>
                      </p:stCondLst>
                      <p:childTnLst>
                        <p:par>
                          <p:cTn id="1809" fill="hold">
                            <p:stCondLst>
                              <p:cond delay="0"/>
                            </p:stCondLst>
                            <p:childTnLst>
                              <p:par>
                                <p:cTn id="1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4" fill="hold">
                      <p:stCondLst>
                        <p:cond delay="indefinite"/>
                      </p:stCondLst>
                      <p:childTnLst>
                        <p:par>
                          <p:cTn id="1815" fill="hold">
                            <p:stCondLst>
                              <p:cond delay="0"/>
                            </p:stCondLst>
                            <p:childTnLst>
                              <p:par>
                                <p:cTn id="18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0" fill="hold">
                      <p:stCondLst>
                        <p:cond delay="indefinite"/>
                      </p:stCondLst>
                      <p:childTnLst>
                        <p:par>
                          <p:cTn id="1821" fill="hold">
                            <p:stCondLst>
                              <p:cond delay="0"/>
                            </p:stCondLst>
                            <p:childTnLst>
                              <p:par>
                                <p:cTn id="18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6" fill="hold">
                      <p:stCondLst>
                        <p:cond delay="indefinite"/>
                      </p:stCondLst>
                      <p:childTnLst>
                        <p:par>
                          <p:cTn id="1827" fill="hold">
                            <p:stCondLst>
                              <p:cond delay="0"/>
                            </p:stCondLst>
                            <p:childTnLst>
                              <p:par>
                                <p:cTn id="18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6" fill="hold">
                      <p:stCondLst>
                        <p:cond delay="indefinite"/>
                      </p:stCondLst>
                      <p:childTnLst>
                        <p:par>
                          <p:cTn id="1837" fill="hold">
                            <p:stCondLst>
                              <p:cond delay="0"/>
                            </p:stCondLst>
                            <p:childTnLst>
                              <p:par>
                                <p:cTn id="18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2" fill="hold">
                      <p:stCondLst>
                        <p:cond delay="indefinite"/>
                      </p:stCondLst>
                      <p:childTnLst>
                        <p:par>
                          <p:cTn id="1843" fill="hold">
                            <p:stCondLst>
                              <p:cond delay="0"/>
                            </p:stCondLst>
                            <p:childTnLst>
                              <p:par>
                                <p:cTn id="18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8" fill="hold">
                      <p:stCondLst>
                        <p:cond delay="indefinite"/>
                      </p:stCondLst>
                      <p:childTnLst>
                        <p:par>
                          <p:cTn id="1849" fill="hold">
                            <p:stCondLst>
                              <p:cond delay="0"/>
                            </p:stCondLst>
                            <p:childTnLst>
                              <p:par>
                                <p:cTn id="1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4" fill="hold">
                      <p:stCondLst>
                        <p:cond delay="indefinite"/>
                      </p:stCondLst>
                      <p:childTnLst>
                        <p:par>
                          <p:cTn id="1855" fill="hold">
                            <p:stCondLst>
                              <p:cond delay="0"/>
                            </p:stCondLst>
                            <p:childTnLst>
                              <p:par>
                                <p:cTn id="18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0" fill="hold">
                      <p:stCondLst>
                        <p:cond delay="indefinite"/>
                      </p:stCondLst>
                      <p:childTnLst>
                        <p:par>
                          <p:cTn id="1861" fill="hold">
                            <p:stCondLst>
                              <p:cond delay="0"/>
                            </p:stCondLst>
                            <p:childTnLst>
                              <p:par>
                                <p:cTn id="18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6" fill="hold">
                      <p:stCondLst>
                        <p:cond delay="indefinite"/>
                      </p:stCondLst>
                      <p:childTnLst>
                        <p:par>
                          <p:cTn id="1867" fill="hold">
                            <p:stCondLst>
                              <p:cond delay="0"/>
                            </p:stCondLst>
                            <p:childTnLst>
                              <p:par>
                                <p:cTn id="18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2" fill="hold">
                      <p:stCondLst>
                        <p:cond delay="indefinite"/>
                      </p:stCondLst>
                      <p:childTnLst>
                        <p:par>
                          <p:cTn id="1873" fill="hold">
                            <p:stCondLst>
                              <p:cond delay="0"/>
                            </p:stCondLst>
                            <p:childTnLst>
                              <p:par>
                                <p:cTn id="1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8" fill="hold">
                      <p:stCondLst>
                        <p:cond delay="indefinite"/>
                      </p:stCondLst>
                      <p:childTnLst>
                        <p:par>
                          <p:cTn id="1879" fill="hold">
                            <p:stCondLst>
                              <p:cond delay="0"/>
                            </p:stCondLst>
                            <p:childTnLst>
                              <p:par>
                                <p:cTn id="1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4" fill="hold">
                      <p:stCondLst>
                        <p:cond delay="indefinite"/>
                      </p:stCondLst>
                      <p:childTnLst>
                        <p:par>
                          <p:cTn id="1885" fill="hold">
                            <p:stCondLst>
                              <p:cond delay="0"/>
                            </p:stCondLst>
                            <p:childTnLst>
                              <p:par>
                                <p:cTn id="18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0" fill="hold">
                      <p:stCondLst>
                        <p:cond delay="indefinite"/>
                      </p:stCondLst>
                      <p:childTnLst>
                        <p:par>
                          <p:cTn id="1891" fill="hold">
                            <p:stCondLst>
                              <p:cond delay="0"/>
                            </p:stCondLst>
                            <p:childTnLst>
                              <p:par>
                                <p:cTn id="18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0" fill="hold">
                      <p:stCondLst>
                        <p:cond delay="indefinite"/>
                      </p:stCondLst>
                      <p:childTnLst>
                        <p:par>
                          <p:cTn id="1901" fill="hold">
                            <p:stCondLst>
                              <p:cond delay="0"/>
                            </p:stCondLst>
                            <p:childTnLst>
                              <p:par>
                                <p:cTn id="19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6" fill="hold">
                      <p:stCondLst>
                        <p:cond delay="indefinite"/>
                      </p:stCondLst>
                      <p:childTnLst>
                        <p:par>
                          <p:cTn id="1907" fill="hold">
                            <p:stCondLst>
                              <p:cond delay="0"/>
                            </p:stCondLst>
                            <p:childTnLst>
                              <p:par>
                                <p:cTn id="19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2" fill="hold">
                      <p:stCondLst>
                        <p:cond delay="indefinite"/>
                      </p:stCondLst>
                      <p:childTnLst>
                        <p:par>
                          <p:cTn id="1913" fill="hold">
                            <p:stCondLst>
                              <p:cond delay="0"/>
                            </p:stCondLst>
                            <p:childTnLst>
                              <p:par>
                                <p:cTn id="19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8" fill="hold">
                      <p:stCondLst>
                        <p:cond delay="indefinite"/>
                      </p:stCondLst>
                      <p:childTnLst>
                        <p:par>
                          <p:cTn id="1919" fill="hold">
                            <p:stCondLst>
                              <p:cond delay="0"/>
                            </p:stCondLst>
                            <p:childTnLst>
                              <p:par>
                                <p:cTn id="19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4" fill="hold">
                      <p:stCondLst>
                        <p:cond delay="indefinite"/>
                      </p:stCondLst>
                      <p:childTnLst>
                        <p:par>
                          <p:cTn id="1925" fill="hold">
                            <p:stCondLst>
                              <p:cond delay="0"/>
                            </p:stCondLst>
                            <p:childTnLst>
                              <p:par>
                                <p:cTn id="19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0" fill="hold">
                      <p:stCondLst>
                        <p:cond delay="indefinite"/>
                      </p:stCondLst>
                      <p:childTnLst>
                        <p:par>
                          <p:cTn id="1931" fill="hold">
                            <p:stCondLst>
                              <p:cond delay="0"/>
                            </p:stCondLst>
                            <p:childTnLst>
                              <p:par>
                                <p:cTn id="19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>
                      <p:stCondLst>
                        <p:cond delay="indefinite"/>
                      </p:stCondLst>
                      <p:childTnLst>
                        <p:par>
                          <p:cTn id="1937" fill="hold">
                            <p:stCondLst>
                              <p:cond delay="0"/>
                            </p:stCondLst>
                            <p:childTnLst>
                              <p:par>
                                <p:cTn id="19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2" fill="hold">
                      <p:stCondLst>
                        <p:cond delay="indefinite"/>
                      </p:stCondLst>
                      <p:childTnLst>
                        <p:par>
                          <p:cTn id="1943" fill="hold">
                            <p:stCondLst>
                              <p:cond delay="0"/>
                            </p:stCondLst>
                            <p:childTnLst>
                              <p:par>
                                <p:cTn id="19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8" fill="hold">
                      <p:stCondLst>
                        <p:cond delay="indefinite"/>
                      </p:stCondLst>
                      <p:childTnLst>
                        <p:par>
                          <p:cTn id="1949" fill="hold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>
                      <p:stCondLst>
                        <p:cond delay="indefinite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4" fill="hold">
                      <p:stCondLst>
                        <p:cond delay="indefinite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0" fill="hold">
                      <p:stCondLst>
                        <p:cond delay="indefinite"/>
                      </p:stCondLst>
                      <p:childTnLst>
                        <p:par>
                          <p:cTn id="1971" fill="hold">
                            <p:stCondLst>
                              <p:cond delay="0"/>
                            </p:stCondLst>
                            <p:childTnLst>
                              <p:par>
                                <p:cTn id="19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6" fill="hold">
                      <p:stCondLst>
                        <p:cond delay="indefinite"/>
                      </p:stCondLst>
                      <p:childTnLst>
                        <p:par>
                          <p:cTn id="1977" fill="hold">
                            <p:stCondLst>
                              <p:cond delay="0"/>
                            </p:stCondLst>
                            <p:childTnLst>
                              <p:par>
                                <p:cTn id="19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2" fill="hold">
                      <p:stCondLst>
                        <p:cond delay="indefinite"/>
                      </p:stCondLst>
                      <p:childTnLst>
                        <p:par>
                          <p:cTn id="1983" fill="hold">
                            <p:stCondLst>
                              <p:cond delay="0"/>
                            </p:stCondLst>
                            <p:childTnLst>
                              <p:par>
                                <p:cTn id="19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8" fill="hold">
                      <p:stCondLst>
                        <p:cond delay="indefinite"/>
                      </p:stCondLst>
                      <p:childTnLst>
                        <p:par>
                          <p:cTn id="1989" fill="hold">
                            <p:stCondLst>
                              <p:cond delay="0"/>
                            </p:stCondLst>
                            <p:childTnLst>
                              <p:par>
                                <p:cTn id="19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4" fill="hold">
                      <p:stCondLst>
                        <p:cond delay="indefinite"/>
                      </p:stCondLst>
                      <p:childTnLst>
                        <p:par>
                          <p:cTn id="1995" fill="hold">
                            <p:stCondLst>
                              <p:cond delay="0"/>
                            </p:stCondLst>
                            <p:childTnLst>
                              <p:par>
                                <p:cTn id="19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0" fill="hold">
                      <p:stCondLst>
                        <p:cond delay="indefinite"/>
                      </p:stCondLst>
                      <p:childTnLst>
                        <p:par>
                          <p:cTn id="2001" fill="hold">
                            <p:stCondLst>
                              <p:cond delay="0"/>
                            </p:stCondLst>
                            <p:childTnLst>
                              <p:par>
                                <p:cTn id="20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6" fill="hold">
                      <p:stCondLst>
                        <p:cond delay="indefinite"/>
                      </p:stCondLst>
                      <p:childTnLst>
                        <p:par>
                          <p:cTn id="2007" fill="hold">
                            <p:stCondLst>
                              <p:cond delay="0"/>
                            </p:stCondLst>
                            <p:childTnLst>
                              <p:par>
                                <p:cTn id="20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2" fill="hold">
                      <p:stCondLst>
                        <p:cond delay="indefinite"/>
                      </p:stCondLst>
                      <p:childTnLst>
                        <p:par>
                          <p:cTn id="2013" fill="hold">
                            <p:stCondLst>
                              <p:cond delay="0"/>
                            </p:stCondLst>
                            <p:childTnLst>
                              <p:par>
                                <p:cTn id="20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8" fill="hold">
                      <p:stCondLst>
                        <p:cond delay="indefinite"/>
                      </p:stCondLst>
                      <p:childTnLst>
                        <p:par>
                          <p:cTn id="2019" fill="hold">
                            <p:stCondLst>
                              <p:cond delay="0"/>
                            </p:stCondLst>
                            <p:childTnLst>
                              <p:par>
                                <p:cTn id="2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8" fill="hold">
                      <p:stCondLst>
                        <p:cond delay="indefinite"/>
                      </p:stCondLst>
                      <p:childTnLst>
                        <p:par>
                          <p:cTn id="2029" fill="hold">
                            <p:stCondLst>
                              <p:cond delay="0"/>
                            </p:stCondLst>
                            <p:childTnLst>
                              <p:par>
                                <p:cTn id="20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4" fill="hold">
                      <p:stCondLst>
                        <p:cond delay="indefinite"/>
                      </p:stCondLst>
                      <p:childTnLst>
                        <p:par>
                          <p:cTn id="2035" fill="hold">
                            <p:stCondLst>
                              <p:cond delay="0"/>
                            </p:stCondLst>
                            <p:childTnLst>
                              <p:par>
                                <p:cTn id="20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0" fill="hold">
                      <p:stCondLst>
                        <p:cond delay="indefinite"/>
                      </p:stCondLst>
                      <p:childTnLst>
                        <p:par>
                          <p:cTn id="2041" fill="hold">
                            <p:stCondLst>
                              <p:cond delay="0"/>
                            </p:stCondLst>
                            <p:childTnLst>
                              <p:par>
                                <p:cTn id="20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6" fill="hold">
                      <p:stCondLst>
                        <p:cond delay="indefinite"/>
                      </p:stCondLst>
                      <p:childTnLst>
                        <p:par>
                          <p:cTn id="2047" fill="hold">
                            <p:stCondLst>
                              <p:cond delay="0"/>
                            </p:stCondLst>
                            <p:childTnLst>
                              <p:par>
                                <p:cTn id="20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2" fill="hold">
                      <p:stCondLst>
                        <p:cond delay="indefinite"/>
                      </p:stCondLst>
                      <p:childTnLst>
                        <p:par>
                          <p:cTn id="2053" fill="hold">
                            <p:stCondLst>
                              <p:cond delay="0"/>
                            </p:stCondLst>
                            <p:childTnLst>
                              <p:par>
                                <p:cTn id="20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8" fill="hold">
                      <p:stCondLst>
                        <p:cond delay="indefinite"/>
                      </p:stCondLst>
                      <p:childTnLst>
                        <p:par>
                          <p:cTn id="2059" fill="hold">
                            <p:stCondLst>
                              <p:cond delay="0"/>
                            </p:stCondLst>
                            <p:childTnLst>
                              <p:par>
                                <p:cTn id="2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4" fill="hold">
                      <p:stCondLst>
                        <p:cond delay="indefinite"/>
                      </p:stCondLst>
                      <p:childTnLst>
                        <p:par>
                          <p:cTn id="2065" fill="hold">
                            <p:stCondLst>
                              <p:cond delay="0"/>
                            </p:stCondLst>
                            <p:childTnLst>
                              <p:par>
                                <p:cTn id="2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0" fill="hold">
                      <p:stCondLst>
                        <p:cond delay="indefinite"/>
                      </p:stCondLst>
                      <p:childTnLst>
                        <p:par>
                          <p:cTn id="2071" fill="hold">
                            <p:stCondLst>
                              <p:cond delay="0"/>
                            </p:stCondLst>
                            <p:childTnLst>
                              <p:par>
                                <p:cTn id="20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6" fill="hold">
                      <p:stCondLst>
                        <p:cond delay="indefinite"/>
                      </p:stCondLst>
                      <p:childTnLst>
                        <p:par>
                          <p:cTn id="2077" fill="hold">
                            <p:stCondLst>
                              <p:cond delay="0"/>
                            </p:stCondLst>
                            <p:childTnLst>
                              <p:par>
                                <p:cTn id="20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2" fill="hold">
                      <p:stCondLst>
                        <p:cond delay="indefinite"/>
                      </p:stCondLst>
                      <p:childTnLst>
                        <p:par>
                          <p:cTn id="2083" fill="hold">
                            <p:stCondLst>
                              <p:cond delay="0"/>
                            </p:stCondLst>
                            <p:childTnLst>
                              <p:par>
                                <p:cTn id="20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2" fill="hold">
                      <p:stCondLst>
                        <p:cond delay="indefinite"/>
                      </p:stCondLst>
                      <p:childTnLst>
                        <p:par>
                          <p:cTn id="2093" fill="hold">
                            <p:stCondLst>
                              <p:cond delay="0"/>
                            </p:stCondLst>
                            <p:childTnLst>
                              <p:par>
                                <p:cTn id="20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8" fill="hold">
                      <p:stCondLst>
                        <p:cond delay="indefinite"/>
                      </p:stCondLst>
                      <p:childTnLst>
                        <p:par>
                          <p:cTn id="2099" fill="hold">
                            <p:stCondLst>
                              <p:cond delay="0"/>
                            </p:stCondLst>
                            <p:childTnLst>
                              <p:par>
                                <p:cTn id="2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4" fill="hold">
                      <p:stCondLst>
                        <p:cond delay="indefinite"/>
                      </p:stCondLst>
                      <p:childTnLst>
                        <p:par>
                          <p:cTn id="2105" fill="hold">
                            <p:stCondLst>
                              <p:cond delay="0"/>
                            </p:stCondLst>
                            <p:childTnLst>
                              <p:par>
                                <p:cTn id="2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0" fill="hold">
                      <p:stCondLst>
                        <p:cond delay="indefinite"/>
                      </p:stCondLst>
                      <p:childTnLst>
                        <p:par>
                          <p:cTn id="2111" fill="hold">
                            <p:stCondLst>
                              <p:cond delay="0"/>
                            </p:stCondLst>
                            <p:childTnLst>
                              <p:par>
                                <p:cTn id="2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6" fill="hold">
                      <p:stCondLst>
                        <p:cond delay="indefinite"/>
                      </p:stCondLst>
                      <p:childTnLst>
                        <p:par>
                          <p:cTn id="2117" fill="hold">
                            <p:stCondLst>
                              <p:cond delay="0"/>
                            </p:stCondLst>
                            <p:childTnLst>
                              <p:par>
                                <p:cTn id="2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2" fill="hold">
                      <p:stCondLst>
                        <p:cond delay="indefinite"/>
                      </p:stCondLst>
                      <p:childTnLst>
                        <p:par>
                          <p:cTn id="2123" fill="hold">
                            <p:stCondLst>
                              <p:cond delay="0"/>
                            </p:stCondLst>
                            <p:childTnLst>
                              <p:par>
                                <p:cTn id="2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8" fill="hold">
                      <p:stCondLst>
                        <p:cond delay="indefinite"/>
                      </p:stCondLst>
                      <p:childTnLst>
                        <p:par>
                          <p:cTn id="2129" fill="hold">
                            <p:stCondLst>
                              <p:cond delay="0"/>
                            </p:stCondLst>
                            <p:childTnLst>
                              <p:par>
                                <p:cTn id="2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4" fill="hold">
                      <p:stCondLst>
                        <p:cond delay="indefinite"/>
                      </p:stCondLst>
                      <p:childTnLst>
                        <p:par>
                          <p:cTn id="2135" fill="hold">
                            <p:stCondLst>
                              <p:cond delay="0"/>
                            </p:stCondLst>
                            <p:childTnLst>
                              <p:par>
                                <p:cTn id="2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0" fill="hold">
                      <p:stCondLst>
                        <p:cond delay="indefinite"/>
                      </p:stCondLst>
                      <p:childTnLst>
                        <p:par>
                          <p:cTn id="2141" fill="hold">
                            <p:stCondLst>
                              <p:cond delay="0"/>
                            </p:stCondLst>
                            <p:childTnLst>
                              <p:par>
                                <p:cTn id="2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6" fill="hold">
                      <p:stCondLst>
                        <p:cond delay="indefinite"/>
                      </p:stCondLst>
                      <p:childTnLst>
                        <p:par>
                          <p:cTn id="2147" fill="hold">
                            <p:stCondLst>
                              <p:cond delay="0"/>
                            </p:stCondLst>
                            <p:childTnLst>
                              <p:par>
                                <p:cTn id="21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8" fill="hold">
                      <p:stCondLst>
                        <p:cond delay="indefinite"/>
                      </p:stCondLst>
                      <p:childTnLst>
                        <p:par>
                          <p:cTn id="2159" fill="hold">
                            <p:stCondLst>
                              <p:cond delay="0"/>
                            </p:stCondLst>
                            <p:childTnLst>
                              <p:par>
                                <p:cTn id="2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6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3" fill="hold">
                      <p:stCondLst>
                        <p:cond delay="0"/>
                      </p:stCondLst>
                      <p:childTnLst>
                        <p:par>
                          <p:cTn id="2164" fill="hold">
                            <p:stCondLst>
                              <p:cond delay="0"/>
                            </p:stCondLst>
                            <p:childTnLst>
                              <p:par>
                                <p:cTn id="2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7" fill="hold">
                      <p:stCondLst>
                        <p:cond delay="indefinite"/>
                      </p:stCondLst>
                      <p:childTnLst>
                        <p:par>
                          <p:cTn id="2168" fill="hold">
                            <p:stCondLst>
                              <p:cond delay="0"/>
                            </p:stCondLst>
                            <p:childTnLst>
                              <p:par>
                                <p:cTn id="2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3" fill="hold">
                      <p:stCondLst>
                        <p:cond delay="indefinite"/>
                      </p:stCondLst>
                      <p:childTnLst>
                        <p:par>
                          <p:cTn id="2174" fill="hold">
                            <p:stCondLst>
                              <p:cond delay="0"/>
                            </p:stCondLst>
                            <p:childTnLst>
                              <p:par>
                                <p:cTn id="2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9" fill="hold">
                      <p:stCondLst>
                        <p:cond delay="indefinite"/>
                      </p:stCondLst>
                      <p:childTnLst>
                        <p:par>
                          <p:cTn id="2180" fill="hold">
                            <p:stCondLst>
                              <p:cond delay="0"/>
                            </p:stCondLst>
                            <p:childTnLst>
                              <p:par>
                                <p:cTn id="2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5" fill="hold">
                      <p:stCondLst>
                        <p:cond delay="indefinite"/>
                      </p:stCondLst>
                      <p:childTnLst>
                        <p:par>
                          <p:cTn id="2186" fill="hold">
                            <p:stCondLst>
                              <p:cond delay="0"/>
                            </p:stCondLst>
                            <p:childTnLst>
                              <p:par>
                                <p:cTn id="21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1" fill="hold">
                      <p:stCondLst>
                        <p:cond delay="indefinite"/>
                      </p:stCondLst>
                      <p:childTnLst>
                        <p:par>
                          <p:cTn id="2192" fill="hold">
                            <p:stCondLst>
                              <p:cond delay="0"/>
                            </p:stCondLst>
                            <p:childTnLst>
                              <p:par>
                                <p:cTn id="2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7" fill="hold">
                      <p:stCondLst>
                        <p:cond delay="indefinite"/>
                      </p:stCondLst>
                      <p:childTnLst>
                        <p:par>
                          <p:cTn id="2198" fill="hold">
                            <p:stCondLst>
                              <p:cond delay="0"/>
                            </p:stCondLst>
                            <p:childTnLst>
                              <p:par>
                                <p:cTn id="21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3" fill="hold">
                      <p:stCondLst>
                        <p:cond delay="indefinite"/>
                      </p:stCondLst>
                      <p:childTnLst>
                        <p:par>
                          <p:cTn id="2204" fill="hold">
                            <p:stCondLst>
                              <p:cond delay="0"/>
                            </p:stCondLst>
                            <p:childTnLst>
                              <p:par>
                                <p:cTn id="2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9" fill="hold">
                      <p:stCondLst>
                        <p:cond delay="indefinite"/>
                      </p:stCondLst>
                      <p:childTnLst>
                        <p:par>
                          <p:cTn id="2210" fill="hold">
                            <p:stCondLst>
                              <p:cond delay="0"/>
                            </p:stCondLst>
                            <p:childTnLst>
                              <p:par>
                                <p:cTn id="2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5" fill="hold">
                      <p:stCondLst>
                        <p:cond delay="indefinite"/>
                      </p:stCondLst>
                      <p:childTnLst>
                        <p:par>
                          <p:cTn id="2216" fill="hold">
                            <p:stCondLst>
                              <p:cond delay="0"/>
                            </p:stCondLst>
                            <p:childTnLst>
                              <p:par>
                                <p:cTn id="2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3" fill="hold">
                      <p:stCondLst>
                        <p:cond delay="indefinite"/>
                      </p:stCondLst>
                      <p:childTnLst>
                        <p:par>
                          <p:cTn id="2224" fill="hold">
                            <p:stCondLst>
                              <p:cond delay="0"/>
                            </p:stCondLst>
                            <p:childTnLst>
                              <p:par>
                                <p:cTn id="2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9" fill="hold">
                      <p:stCondLst>
                        <p:cond delay="indefinite"/>
                      </p:stCondLst>
                      <p:childTnLst>
                        <p:par>
                          <p:cTn id="2230" fill="hold">
                            <p:stCondLst>
                              <p:cond delay="0"/>
                            </p:stCondLst>
                            <p:childTnLst>
                              <p:par>
                                <p:cTn id="2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5" fill="hold">
                      <p:stCondLst>
                        <p:cond delay="indefinite"/>
                      </p:stCondLst>
                      <p:childTnLst>
                        <p:par>
                          <p:cTn id="2236" fill="hold">
                            <p:stCondLst>
                              <p:cond delay="0"/>
                            </p:stCondLst>
                            <p:childTnLst>
                              <p:par>
                                <p:cTn id="22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1" fill="hold">
                      <p:stCondLst>
                        <p:cond delay="indefinite"/>
                      </p:stCondLst>
                      <p:childTnLst>
                        <p:par>
                          <p:cTn id="2242" fill="hold">
                            <p:stCondLst>
                              <p:cond delay="0"/>
                            </p:stCondLst>
                            <p:childTnLst>
                              <p:par>
                                <p:cTn id="22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7" fill="hold">
                      <p:stCondLst>
                        <p:cond delay="indefinite"/>
                      </p:stCondLst>
                      <p:childTnLst>
                        <p:par>
                          <p:cTn id="2248" fill="hold">
                            <p:stCondLst>
                              <p:cond delay="0"/>
                            </p:stCondLst>
                            <p:childTnLst>
                              <p:par>
                                <p:cTn id="2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3" fill="hold">
                      <p:stCondLst>
                        <p:cond delay="indefinite"/>
                      </p:stCondLst>
                      <p:childTnLst>
                        <p:par>
                          <p:cTn id="2254" fill="hold">
                            <p:stCondLst>
                              <p:cond delay="0"/>
                            </p:stCondLst>
                            <p:childTnLst>
                              <p:par>
                                <p:cTn id="2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9" fill="hold">
                      <p:stCondLst>
                        <p:cond delay="indefinite"/>
                      </p:stCondLst>
                      <p:childTnLst>
                        <p:par>
                          <p:cTn id="2260" fill="hold">
                            <p:stCondLst>
                              <p:cond delay="0"/>
                            </p:stCondLst>
                            <p:childTnLst>
                              <p:par>
                                <p:cTn id="22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5" fill="hold">
                      <p:stCondLst>
                        <p:cond delay="indefinite"/>
                      </p:stCondLst>
                      <p:childTnLst>
                        <p:par>
                          <p:cTn id="2266" fill="hold">
                            <p:stCondLst>
                              <p:cond delay="0"/>
                            </p:stCondLst>
                            <p:childTnLst>
                              <p:par>
                                <p:cTn id="22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1" fill="hold">
                      <p:stCondLst>
                        <p:cond delay="indefinite"/>
                      </p:stCondLst>
                      <p:childTnLst>
                        <p:par>
                          <p:cTn id="2272" fill="hold">
                            <p:stCondLst>
                              <p:cond delay="0"/>
                            </p:stCondLst>
                            <p:childTnLst>
                              <p:par>
                                <p:cTn id="22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7" fill="hold">
                      <p:stCondLst>
                        <p:cond delay="indefinite"/>
                      </p:stCondLst>
                      <p:childTnLst>
                        <p:par>
                          <p:cTn id="2278" fill="hold">
                            <p:stCondLst>
                              <p:cond delay="0"/>
                            </p:stCondLst>
                            <p:childTnLst>
                              <p:par>
                                <p:cTn id="22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7" fill="hold">
                      <p:stCondLst>
                        <p:cond delay="indefinite"/>
                      </p:stCondLst>
                      <p:childTnLst>
                        <p:par>
                          <p:cTn id="2288" fill="hold">
                            <p:stCondLst>
                              <p:cond delay="0"/>
                            </p:stCondLst>
                            <p:childTnLst>
                              <p:par>
                                <p:cTn id="2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3" fill="hold">
                      <p:stCondLst>
                        <p:cond delay="indefinite"/>
                      </p:stCondLst>
                      <p:childTnLst>
                        <p:par>
                          <p:cTn id="2294" fill="hold">
                            <p:stCondLst>
                              <p:cond delay="0"/>
                            </p:stCondLst>
                            <p:childTnLst>
                              <p:par>
                                <p:cTn id="2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9" fill="hold">
                      <p:stCondLst>
                        <p:cond delay="indefinite"/>
                      </p:stCondLst>
                      <p:childTnLst>
                        <p:par>
                          <p:cTn id="2300" fill="hold">
                            <p:stCondLst>
                              <p:cond delay="0"/>
                            </p:stCondLst>
                            <p:childTnLst>
                              <p:par>
                                <p:cTn id="2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5" fill="hold">
                      <p:stCondLst>
                        <p:cond delay="indefinite"/>
                      </p:stCondLst>
                      <p:childTnLst>
                        <p:par>
                          <p:cTn id="2306" fill="hold">
                            <p:stCondLst>
                              <p:cond delay="0"/>
                            </p:stCondLst>
                            <p:childTnLst>
                              <p:par>
                                <p:cTn id="23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1" fill="hold">
                      <p:stCondLst>
                        <p:cond delay="indefinite"/>
                      </p:stCondLst>
                      <p:childTnLst>
                        <p:par>
                          <p:cTn id="2312" fill="hold">
                            <p:stCondLst>
                              <p:cond delay="0"/>
                            </p:stCondLst>
                            <p:childTnLst>
                              <p:par>
                                <p:cTn id="2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7" fill="hold">
                      <p:stCondLst>
                        <p:cond delay="indefinite"/>
                      </p:stCondLst>
                      <p:childTnLst>
                        <p:par>
                          <p:cTn id="2318" fill="hold">
                            <p:stCondLst>
                              <p:cond delay="0"/>
                            </p:stCondLst>
                            <p:childTnLst>
                              <p:par>
                                <p:cTn id="23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3" fill="hold">
                      <p:stCondLst>
                        <p:cond delay="indefinite"/>
                      </p:stCondLst>
                      <p:childTnLst>
                        <p:par>
                          <p:cTn id="2324" fill="hold">
                            <p:stCondLst>
                              <p:cond delay="0"/>
                            </p:stCondLst>
                            <p:childTnLst>
                              <p:par>
                                <p:cTn id="23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9" fill="hold">
                      <p:stCondLst>
                        <p:cond delay="indefinite"/>
                      </p:stCondLst>
                      <p:childTnLst>
                        <p:par>
                          <p:cTn id="2330" fill="hold">
                            <p:stCondLst>
                              <p:cond delay="0"/>
                            </p:stCondLst>
                            <p:childTnLst>
                              <p:par>
                                <p:cTn id="2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5" fill="hold">
                      <p:stCondLst>
                        <p:cond delay="indefinite"/>
                      </p:stCondLst>
                      <p:childTnLst>
                        <p:par>
                          <p:cTn id="2336" fill="hold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1" fill="hold">
                      <p:stCondLst>
                        <p:cond delay="indefinite"/>
                      </p:stCondLst>
                      <p:childTnLst>
                        <p:par>
                          <p:cTn id="2342" fill="hold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1" fill="hold">
                      <p:stCondLst>
                        <p:cond delay="indefinite"/>
                      </p:stCondLst>
                      <p:childTnLst>
                        <p:par>
                          <p:cTn id="2352" fill="hold">
                            <p:stCondLst>
                              <p:cond delay="0"/>
                            </p:stCondLst>
                            <p:childTnLst>
                              <p:par>
                                <p:cTn id="2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7" fill="hold">
                      <p:stCondLst>
                        <p:cond delay="indefinite"/>
                      </p:stCondLst>
                      <p:childTnLst>
                        <p:par>
                          <p:cTn id="2358" fill="hold">
                            <p:stCondLst>
                              <p:cond delay="0"/>
                            </p:stCondLst>
                            <p:childTnLst>
                              <p:par>
                                <p:cTn id="23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3" fill="hold">
                      <p:stCondLst>
                        <p:cond delay="indefinite"/>
                      </p:stCondLst>
                      <p:childTnLst>
                        <p:par>
                          <p:cTn id="2364" fill="hold">
                            <p:stCondLst>
                              <p:cond delay="0"/>
                            </p:stCondLst>
                            <p:childTnLst>
                              <p:par>
                                <p:cTn id="23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9" fill="hold">
                      <p:stCondLst>
                        <p:cond delay="indefinite"/>
                      </p:stCondLst>
                      <p:childTnLst>
                        <p:par>
                          <p:cTn id="2370" fill="hold">
                            <p:stCondLst>
                              <p:cond delay="0"/>
                            </p:stCondLst>
                            <p:childTnLst>
                              <p:par>
                                <p:cTn id="23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5" fill="hold">
                      <p:stCondLst>
                        <p:cond delay="indefinite"/>
                      </p:stCondLst>
                      <p:childTnLst>
                        <p:par>
                          <p:cTn id="2376" fill="hold">
                            <p:stCondLst>
                              <p:cond delay="0"/>
                            </p:stCondLst>
                            <p:childTnLst>
                              <p:par>
                                <p:cTn id="23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1" fill="hold">
                      <p:stCondLst>
                        <p:cond delay="indefinite"/>
                      </p:stCondLst>
                      <p:childTnLst>
                        <p:par>
                          <p:cTn id="2382" fill="hold">
                            <p:stCondLst>
                              <p:cond delay="0"/>
                            </p:stCondLst>
                            <p:childTnLst>
                              <p:par>
                                <p:cTn id="23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7" fill="hold">
                      <p:stCondLst>
                        <p:cond delay="indefinite"/>
                      </p:stCondLst>
                      <p:childTnLst>
                        <p:par>
                          <p:cTn id="2388" fill="hold">
                            <p:stCondLst>
                              <p:cond delay="0"/>
                            </p:stCondLst>
                            <p:childTnLst>
                              <p:par>
                                <p:cTn id="23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3" fill="hold">
                      <p:stCondLst>
                        <p:cond delay="indefinite"/>
                      </p:stCondLst>
                      <p:childTnLst>
                        <p:par>
                          <p:cTn id="2394" fill="hold">
                            <p:stCondLst>
                              <p:cond delay="0"/>
                            </p:stCondLst>
                            <p:childTnLst>
                              <p:par>
                                <p:cTn id="23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9" fill="hold">
                      <p:stCondLst>
                        <p:cond delay="indefinite"/>
                      </p:stCondLst>
                      <p:childTnLst>
                        <p:par>
                          <p:cTn id="2400" fill="hold">
                            <p:stCondLst>
                              <p:cond delay="0"/>
                            </p:stCondLst>
                            <p:childTnLst>
                              <p:par>
                                <p:cTn id="24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5" fill="hold">
                      <p:stCondLst>
                        <p:cond delay="indefinite"/>
                      </p:stCondLst>
                      <p:childTnLst>
                        <p:par>
                          <p:cTn id="2406" fill="hold">
                            <p:stCondLst>
                              <p:cond delay="0"/>
                            </p:stCondLst>
                            <p:childTnLst>
                              <p:par>
                                <p:cTn id="24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5" fill="hold">
                      <p:stCondLst>
                        <p:cond delay="indefinite"/>
                      </p:stCondLst>
                      <p:childTnLst>
                        <p:par>
                          <p:cTn id="2416" fill="hold">
                            <p:stCondLst>
                              <p:cond delay="0"/>
                            </p:stCondLst>
                            <p:childTnLst>
                              <p:par>
                                <p:cTn id="24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1" fill="hold">
                      <p:stCondLst>
                        <p:cond delay="indefinite"/>
                      </p:stCondLst>
                      <p:childTnLst>
                        <p:par>
                          <p:cTn id="2422" fill="hold">
                            <p:stCondLst>
                              <p:cond delay="0"/>
                            </p:stCondLst>
                            <p:childTnLst>
                              <p:par>
                                <p:cTn id="24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7" fill="hold">
                      <p:stCondLst>
                        <p:cond delay="indefinite"/>
                      </p:stCondLst>
                      <p:childTnLst>
                        <p:par>
                          <p:cTn id="2428" fill="hold">
                            <p:stCondLst>
                              <p:cond delay="0"/>
                            </p:stCondLst>
                            <p:childTnLst>
                              <p:par>
                                <p:cTn id="2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3" fill="hold">
                      <p:stCondLst>
                        <p:cond delay="indefinite"/>
                      </p:stCondLst>
                      <p:childTnLst>
                        <p:par>
                          <p:cTn id="2434" fill="hold">
                            <p:stCondLst>
                              <p:cond delay="0"/>
                            </p:stCondLst>
                            <p:childTnLst>
                              <p:par>
                                <p:cTn id="24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9" fill="hold">
                      <p:stCondLst>
                        <p:cond delay="indefinite"/>
                      </p:stCondLst>
                      <p:childTnLst>
                        <p:par>
                          <p:cTn id="2440" fill="hold">
                            <p:stCondLst>
                              <p:cond delay="0"/>
                            </p:stCondLst>
                            <p:childTnLst>
                              <p:par>
                                <p:cTn id="2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5" fill="hold">
                      <p:stCondLst>
                        <p:cond delay="indefinite"/>
                      </p:stCondLst>
                      <p:childTnLst>
                        <p:par>
                          <p:cTn id="2446" fill="hold">
                            <p:stCondLst>
                              <p:cond delay="0"/>
                            </p:stCondLst>
                            <p:childTnLst>
                              <p:par>
                                <p:cTn id="24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1" fill="hold">
                      <p:stCondLst>
                        <p:cond delay="indefinite"/>
                      </p:stCondLst>
                      <p:childTnLst>
                        <p:par>
                          <p:cTn id="2452" fill="hold">
                            <p:stCondLst>
                              <p:cond delay="0"/>
                            </p:stCondLst>
                            <p:childTnLst>
                              <p:par>
                                <p:cTn id="24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7" fill="hold">
                      <p:stCondLst>
                        <p:cond delay="indefinite"/>
                      </p:stCondLst>
                      <p:childTnLst>
                        <p:par>
                          <p:cTn id="2458" fill="hold">
                            <p:stCondLst>
                              <p:cond delay="0"/>
                            </p:stCondLst>
                            <p:childTnLst>
                              <p:par>
                                <p:cTn id="24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3" fill="hold">
                      <p:stCondLst>
                        <p:cond delay="indefinite"/>
                      </p:stCondLst>
                      <p:childTnLst>
                        <p:par>
                          <p:cTn id="2464" fill="hold">
                            <p:stCondLst>
                              <p:cond delay="0"/>
                            </p:stCondLst>
                            <p:childTnLst>
                              <p:par>
                                <p:cTn id="24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9" fill="hold">
                      <p:stCondLst>
                        <p:cond delay="indefinite"/>
                      </p:stCondLst>
                      <p:childTnLst>
                        <p:par>
                          <p:cTn id="2470" fill="hold">
                            <p:stCondLst>
                              <p:cond delay="0"/>
                            </p:stCondLst>
                            <p:childTnLst>
                              <p:par>
                                <p:cTn id="24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9" fill="hold">
                      <p:stCondLst>
                        <p:cond delay="indefinite"/>
                      </p:stCondLst>
                      <p:childTnLst>
                        <p:par>
                          <p:cTn id="2480" fill="hold">
                            <p:stCondLst>
                              <p:cond delay="0"/>
                            </p:stCondLst>
                            <p:childTnLst>
                              <p:par>
                                <p:cTn id="2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5" fill="hold">
                      <p:stCondLst>
                        <p:cond delay="indefinite"/>
                      </p:stCondLst>
                      <p:childTnLst>
                        <p:par>
                          <p:cTn id="2486" fill="hold">
                            <p:stCondLst>
                              <p:cond delay="0"/>
                            </p:stCondLst>
                            <p:childTnLst>
                              <p:par>
                                <p:cTn id="24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1" fill="hold">
                      <p:stCondLst>
                        <p:cond delay="indefinite"/>
                      </p:stCondLst>
                      <p:childTnLst>
                        <p:par>
                          <p:cTn id="2492" fill="hold">
                            <p:stCondLst>
                              <p:cond delay="0"/>
                            </p:stCondLst>
                            <p:childTnLst>
                              <p:par>
                                <p:cTn id="2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7" fill="hold">
                      <p:stCondLst>
                        <p:cond delay="indefinite"/>
                      </p:stCondLst>
                      <p:childTnLst>
                        <p:par>
                          <p:cTn id="2498" fill="hold">
                            <p:stCondLst>
                              <p:cond delay="0"/>
                            </p:stCondLst>
                            <p:childTnLst>
                              <p:par>
                                <p:cTn id="24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3" fill="hold">
                      <p:stCondLst>
                        <p:cond delay="indefinite"/>
                      </p:stCondLst>
                      <p:childTnLst>
                        <p:par>
                          <p:cTn id="2504" fill="hold">
                            <p:stCondLst>
                              <p:cond delay="0"/>
                            </p:stCondLst>
                            <p:childTnLst>
                              <p:par>
                                <p:cTn id="25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9" fill="hold">
                      <p:stCondLst>
                        <p:cond delay="indefinite"/>
                      </p:stCondLst>
                      <p:childTnLst>
                        <p:par>
                          <p:cTn id="2510" fill="hold">
                            <p:stCondLst>
                              <p:cond delay="0"/>
                            </p:stCondLst>
                            <p:childTnLst>
                              <p:par>
                                <p:cTn id="25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5" fill="hold">
                      <p:stCondLst>
                        <p:cond delay="indefinite"/>
                      </p:stCondLst>
                      <p:childTnLst>
                        <p:par>
                          <p:cTn id="2516" fill="hold">
                            <p:stCondLst>
                              <p:cond delay="0"/>
                            </p:stCondLst>
                            <p:childTnLst>
                              <p:par>
                                <p:cTn id="2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1" fill="hold">
                      <p:stCondLst>
                        <p:cond delay="indefinite"/>
                      </p:stCondLst>
                      <p:childTnLst>
                        <p:par>
                          <p:cTn id="2522" fill="hold">
                            <p:stCondLst>
                              <p:cond delay="0"/>
                            </p:stCondLst>
                            <p:childTnLst>
                              <p:par>
                                <p:cTn id="2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7" fill="hold">
                      <p:stCondLst>
                        <p:cond delay="indefinite"/>
                      </p:stCondLst>
                      <p:childTnLst>
                        <p:par>
                          <p:cTn id="2528" fill="hold">
                            <p:stCondLst>
                              <p:cond delay="0"/>
                            </p:stCondLst>
                            <p:childTnLst>
                              <p:par>
                                <p:cTn id="2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3" fill="hold">
                      <p:stCondLst>
                        <p:cond delay="indefinite"/>
                      </p:stCondLst>
                      <p:childTnLst>
                        <p:par>
                          <p:cTn id="2534" fill="hold">
                            <p:stCondLst>
                              <p:cond delay="0"/>
                            </p:stCondLst>
                            <p:childTnLst>
                              <p:par>
                                <p:cTn id="2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3" fill="hold">
                      <p:stCondLst>
                        <p:cond delay="indefinite"/>
                      </p:stCondLst>
                      <p:childTnLst>
                        <p:par>
                          <p:cTn id="2544" fill="hold">
                            <p:stCondLst>
                              <p:cond delay="0"/>
                            </p:stCondLst>
                            <p:childTnLst>
                              <p:par>
                                <p:cTn id="25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9" fill="hold">
                      <p:stCondLst>
                        <p:cond delay="indefinite"/>
                      </p:stCondLst>
                      <p:childTnLst>
                        <p:par>
                          <p:cTn id="2550" fill="hold">
                            <p:stCondLst>
                              <p:cond delay="0"/>
                            </p:stCondLst>
                            <p:childTnLst>
                              <p:par>
                                <p:cTn id="25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5" fill="hold">
                      <p:stCondLst>
                        <p:cond delay="indefinite"/>
                      </p:stCondLst>
                      <p:childTnLst>
                        <p:par>
                          <p:cTn id="2556" fill="hold">
                            <p:stCondLst>
                              <p:cond delay="0"/>
                            </p:stCondLst>
                            <p:childTnLst>
                              <p:par>
                                <p:cTn id="25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1" fill="hold">
                      <p:stCondLst>
                        <p:cond delay="indefinite"/>
                      </p:stCondLst>
                      <p:childTnLst>
                        <p:par>
                          <p:cTn id="2562" fill="hold">
                            <p:stCondLst>
                              <p:cond delay="0"/>
                            </p:stCondLst>
                            <p:childTnLst>
                              <p:par>
                                <p:cTn id="25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7" fill="hold">
                      <p:stCondLst>
                        <p:cond delay="indefinite"/>
                      </p:stCondLst>
                      <p:childTnLst>
                        <p:par>
                          <p:cTn id="2568" fill="hold">
                            <p:stCondLst>
                              <p:cond delay="0"/>
                            </p:stCondLst>
                            <p:childTnLst>
                              <p:par>
                                <p:cTn id="25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3" fill="hold">
                      <p:stCondLst>
                        <p:cond delay="indefinite"/>
                      </p:stCondLst>
                      <p:childTnLst>
                        <p:par>
                          <p:cTn id="2574" fill="hold">
                            <p:stCondLst>
                              <p:cond delay="0"/>
                            </p:stCondLst>
                            <p:childTnLst>
                              <p:par>
                                <p:cTn id="25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9" fill="hold">
                      <p:stCondLst>
                        <p:cond delay="indefinite"/>
                      </p:stCondLst>
                      <p:childTnLst>
                        <p:par>
                          <p:cTn id="2580" fill="hold">
                            <p:stCondLst>
                              <p:cond delay="0"/>
                            </p:stCondLst>
                            <p:childTnLst>
                              <p:par>
                                <p:cTn id="2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5" fill="hold">
                      <p:stCondLst>
                        <p:cond delay="indefinite"/>
                      </p:stCondLst>
                      <p:childTnLst>
                        <p:par>
                          <p:cTn id="2586" fill="hold">
                            <p:stCondLst>
                              <p:cond delay="0"/>
                            </p:stCondLst>
                            <p:childTnLst>
                              <p:par>
                                <p:cTn id="25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1" fill="hold">
                      <p:stCondLst>
                        <p:cond delay="indefinite"/>
                      </p:stCondLst>
                      <p:childTnLst>
                        <p:par>
                          <p:cTn id="2592" fill="hold">
                            <p:stCondLst>
                              <p:cond delay="0"/>
                            </p:stCondLst>
                            <p:childTnLst>
                              <p:par>
                                <p:cTn id="25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7" fill="hold">
                      <p:stCondLst>
                        <p:cond delay="indefinite"/>
                      </p:stCondLst>
                      <p:childTnLst>
                        <p:par>
                          <p:cTn id="2598" fill="hold">
                            <p:stCondLst>
                              <p:cond delay="0"/>
                            </p:stCondLst>
                            <p:childTnLst>
                              <p:par>
                                <p:cTn id="25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7" fill="hold">
                      <p:stCondLst>
                        <p:cond delay="indefinite"/>
                      </p:stCondLst>
                      <p:childTnLst>
                        <p:par>
                          <p:cTn id="2608" fill="hold">
                            <p:stCondLst>
                              <p:cond delay="0"/>
                            </p:stCondLst>
                            <p:childTnLst>
                              <p:par>
                                <p:cTn id="26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3" fill="hold">
                      <p:stCondLst>
                        <p:cond delay="indefinite"/>
                      </p:stCondLst>
                      <p:childTnLst>
                        <p:par>
                          <p:cTn id="2614" fill="hold">
                            <p:stCondLst>
                              <p:cond delay="0"/>
                            </p:stCondLst>
                            <p:childTnLst>
                              <p:par>
                                <p:cTn id="26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9" fill="hold">
                      <p:stCondLst>
                        <p:cond delay="indefinite"/>
                      </p:stCondLst>
                      <p:childTnLst>
                        <p:par>
                          <p:cTn id="2620" fill="hold">
                            <p:stCondLst>
                              <p:cond delay="0"/>
                            </p:stCondLst>
                            <p:childTnLst>
                              <p:par>
                                <p:cTn id="26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5" fill="hold">
                      <p:stCondLst>
                        <p:cond delay="indefinite"/>
                      </p:stCondLst>
                      <p:childTnLst>
                        <p:par>
                          <p:cTn id="2626" fill="hold">
                            <p:stCondLst>
                              <p:cond delay="0"/>
                            </p:stCondLst>
                            <p:childTnLst>
                              <p:par>
                                <p:cTn id="26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1" fill="hold">
                      <p:stCondLst>
                        <p:cond delay="indefinite"/>
                      </p:stCondLst>
                      <p:childTnLst>
                        <p:par>
                          <p:cTn id="2632" fill="hold">
                            <p:stCondLst>
                              <p:cond delay="0"/>
                            </p:stCondLst>
                            <p:childTnLst>
                              <p:par>
                                <p:cTn id="26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7" fill="hold">
                      <p:stCondLst>
                        <p:cond delay="indefinite"/>
                      </p:stCondLst>
                      <p:childTnLst>
                        <p:par>
                          <p:cTn id="2638" fill="hold">
                            <p:stCondLst>
                              <p:cond delay="0"/>
                            </p:stCondLst>
                            <p:childTnLst>
                              <p:par>
                                <p:cTn id="2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3" fill="hold">
                      <p:stCondLst>
                        <p:cond delay="indefinite"/>
                      </p:stCondLst>
                      <p:childTnLst>
                        <p:par>
                          <p:cTn id="2644" fill="hold">
                            <p:stCondLst>
                              <p:cond delay="0"/>
                            </p:stCondLst>
                            <p:childTnLst>
                              <p:par>
                                <p:cTn id="26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9" fill="hold">
                      <p:stCondLst>
                        <p:cond delay="indefinite"/>
                      </p:stCondLst>
                      <p:childTnLst>
                        <p:par>
                          <p:cTn id="2650" fill="hold">
                            <p:stCondLst>
                              <p:cond delay="0"/>
                            </p:stCondLst>
                            <p:childTnLst>
                              <p:par>
                                <p:cTn id="26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5" fill="hold">
                      <p:stCondLst>
                        <p:cond delay="indefinite"/>
                      </p:stCondLst>
                      <p:childTnLst>
                        <p:par>
                          <p:cTn id="2656" fill="hold">
                            <p:stCondLst>
                              <p:cond delay="0"/>
                            </p:stCondLst>
                            <p:childTnLst>
                              <p:par>
                                <p:cTn id="26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1" fill="hold">
                      <p:stCondLst>
                        <p:cond delay="indefinite"/>
                      </p:stCondLst>
                      <p:childTnLst>
                        <p:par>
                          <p:cTn id="2662" fill="hold">
                            <p:stCondLst>
                              <p:cond delay="0"/>
                            </p:stCondLst>
                            <p:childTnLst>
                              <p:par>
                                <p:cTn id="26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1" fill="hold">
                      <p:stCondLst>
                        <p:cond delay="indefinite"/>
                      </p:stCondLst>
                      <p:childTnLst>
                        <p:par>
                          <p:cTn id="2672" fill="hold">
                            <p:stCondLst>
                              <p:cond delay="0"/>
                            </p:stCondLst>
                            <p:childTnLst>
                              <p:par>
                                <p:cTn id="26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7" fill="hold">
                      <p:stCondLst>
                        <p:cond delay="indefinite"/>
                      </p:stCondLst>
                      <p:childTnLst>
                        <p:par>
                          <p:cTn id="2678" fill="hold">
                            <p:stCondLst>
                              <p:cond delay="0"/>
                            </p:stCondLst>
                            <p:childTnLst>
                              <p:par>
                                <p:cTn id="26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3" fill="hold">
                      <p:stCondLst>
                        <p:cond delay="indefinite"/>
                      </p:stCondLst>
                      <p:childTnLst>
                        <p:par>
                          <p:cTn id="2684" fill="hold">
                            <p:stCondLst>
                              <p:cond delay="0"/>
                            </p:stCondLst>
                            <p:childTnLst>
                              <p:par>
                                <p:cTn id="26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9" fill="hold">
                      <p:stCondLst>
                        <p:cond delay="indefinite"/>
                      </p:stCondLst>
                      <p:childTnLst>
                        <p:par>
                          <p:cTn id="2690" fill="hold">
                            <p:stCondLst>
                              <p:cond delay="0"/>
                            </p:stCondLst>
                            <p:childTnLst>
                              <p:par>
                                <p:cTn id="26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5" fill="hold">
                      <p:stCondLst>
                        <p:cond delay="indefinite"/>
                      </p:stCondLst>
                      <p:childTnLst>
                        <p:par>
                          <p:cTn id="2696" fill="hold">
                            <p:stCondLst>
                              <p:cond delay="0"/>
                            </p:stCondLst>
                            <p:childTnLst>
                              <p:par>
                                <p:cTn id="26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1" fill="hold">
                      <p:stCondLst>
                        <p:cond delay="indefinite"/>
                      </p:stCondLst>
                      <p:childTnLst>
                        <p:par>
                          <p:cTn id="2702" fill="hold">
                            <p:stCondLst>
                              <p:cond delay="0"/>
                            </p:stCondLst>
                            <p:childTnLst>
                              <p:par>
                                <p:cTn id="27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7" fill="hold">
                      <p:stCondLst>
                        <p:cond delay="indefinite"/>
                      </p:stCondLst>
                      <p:childTnLst>
                        <p:par>
                          <p:cTn id="2708" fill="hold">
                            <p:stCondLst>
                              <p:cond delay="0"/>
                            </p:stCondLst>
                            <p:childTnLst>
                              <p:par>
                                <p:cTn id="2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3" fill="hold">
                      <p:stCondLst>
                        <p:cond delay="indefinite"/>
                      </p:stCondLst>
                      <p:childTnLst>
                        <p:par>
                          <p:cTn id="2714" fill="hold">
                            <p:stCondLst>
                              <p:cond delay="0"/>
                            </p:stCondLst>
                            <p:childTnLst>
                              <p:par>
                                <p:cTn id="27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9" fill="hold">
                      <p:stCondLst>
                        <p:cond delay="indefinite"/>
                      </p:stCondLst>
                      <p:childTnLst>
                        <p:par>
                          <p:cTn id="2720" fill="hold">
                            <p:stCondLst>
                              <p:cond delay="0"/>
                            </p:stCondLst>
                            <p:childTnLst>
                              <p:par>
                                <p:cTn id="2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5" fill="hold">
                      <p:stCondLst>
                        <p:cond delay="indefinite"/>
                      </p:stCondLst>
                      <p:childTnLst>
                        <p:par>
                          <p:cTn id="2726" fill="hold">
                            <p:stCondLst>
                              <p:cond delay="0"/>
                            </p:stCondLst>
                            <p:childTnLst>
                              <p:par>
                                <p:cTn id="27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5" fill="hold">
                      <p:stCondLst>
                        <p:cond delay="indefinite"/>
                      </p:stCondLst>
                      <p:childTnLst>
                        <p:par>
                          <p:cTn id="2736" fill="hold">
                            <p:stCondLst>
                              <p:cond delay="0"/>
                            </p:stCondLst>
                            <p:childTnLst>
                              <p:par>
                                <p:cTn id="27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1" fill="hold">
                      <p:stCondLst>
                        <p:cond delay="indefinite"/>
                      </p:stCondLst>
                      <p:childTnLst>
                        <p:par>
                          <p:cTn id="2742" fill="hold">
                            <p:stCondLst>
                              <p:cond delay="0"/>
                            </p:stCondLst>
                            <p:childTnLst>
                              <p:par>
                                <p:cTn id="27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7" fill="hold">
                      <p:stCondLst>
                        <p:cond delay="indefinite"/>
                      </p:stCondLst>
                      <p:childTnLst>
                        <p:par>
                          <p:cTn id="2748" fill="hold">
                            <p:stCondLst>
                              <p:cond delay="0"/>
                            </p:stCondLst>
                            <p:childTnLst>
                              <p:par>
                                <p:cTn id="27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3" fill="hold">
                      <p:stCondLst>
                        <p:cond delay="indefinite"/>
                      </p:stCondLst>
                      <p:childTnLst>
                        <p:par>
                          <p:cTn id="2754" fill="hold">
                            <p:stCondLst>
                              <p:cond delay="0"/>
                            </p:stCondLst>
                            <p:childTnLst>
                              <p:par>
                                <p:cTn id="27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9" fill="hold">
                      <p:stCondLst>
                        <p:cond delay="indefinite"/>
                      </p:stCondLst>
                      <p:childTnLst>
                        <p:par>
                          <p:cTn id="2760" fill="hold">
                            <p:stCondLst>
                              <p:cond delay="0"/>
                            </p:stCondLst>
                            <p:childTnLst>
                              <p:par>
                                <p:cTn id="27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5" fill="hold">
                      <p:stCondLst>
                        <p:cond delay="indefinite"/>
                      </p:stCondLst>
                      <p:childTnLst>
                        <p:par>
                          <p:cTn id="2766" fill="hold">
                            <p:stCondLst>
                              <p:cond delay="0"/>
                            </p:stCondLst>
                            <p:childTnLst>
                              <p:par>
                                <p:cTn id="2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1" fill="hold">
                      <p:stCondLst>
                        <p:cond delay="indefinite"/>
                      </p:stCondLst>
                      <p:childTnLst>
                        <p:par>
                          <p:cTn id="2772" fill="hold">
                            <p:stCondLst>
                              <p:cond delay="0"/>
                            </p:stCondLst>
                            <p:childTnLst>
                              <p:par>
                                <p:cTn id="27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7" fill="hold">
                      <p:stCondLst>
                        <p:cond delay="indefinite"/>
                      </p:stCondLst>
                      <p:childTnLst>
                        <p:par>
                          <p:cTn id="2778" fill="hold">
                            <p:stCondLst>
                              <p:cond delay="0"/>
                            </p:stCondLst>
                            <p:childTnLst>
                              <p:par>
                                <p:cTn id="27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3" fill="hold">
                      <p:stCondLst>
                        <p:cond delay="indefinite"/>
                      </p:stCondLst>
                      <p:childTnLst>
                        <p:par>
                          <p:cTn id="2784" fill="hold">
                            <p:stCondLst>
                              <p:cond delay="0"/>
                            </p:stCondLst>
                            <p:childTnLst>
                              <p:par>
                                <p:cTn id="2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9" fill="hold">
                      <p:stCondLst>
                        <p:cond delay="indefinite"/>
                      </p:stCondLst>
                      <p:childTnLst>
                        <p:par>
                          <p:cTn id="2790" fill="hold">
                            <p:stCondLst>
                              <p:cond delay="0"/>
                            </p:stCondLst>
                            <p:childTnLst>
                              <p:par>
                                <p:cTn id="2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1" fill="hold">
                      <p:stCondLst>
                        <p:cond delay="indefinite"/>
                      </p:stCondLst>
                      <p:childTnLst>
                        <p:par>
                          <p:cTn id="2802" fill="hold">
                            <p:stCondLst>
                              <p:cond delay="0"/>
                            </p:stCondLst>
                            <p:childTnLst>
                              <p:par>
                                <p:cTn id="28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8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6" fill="hold">
                      <p:stCondLst>
                        <p:cond delay="0"/>
                      </p:stCondLst>
                      <p:childTnLst>
                        <p:par>
                          <p:cTn id="2807" fill="hold">
                            <p:stCondLst>
                              <p:cond delay="0"/>
                            </p:stCondLst>
                            <p:childTnLst>
                              <p:par>
                                <p:cTn id="28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0" fill="hold">
                      <p:stCondLst>
                        <p:cond delay="indefinite"/>
                      </p:stCondLst>
                      <p:childTnLst>
                        <p:par>
                          <p:cTn id="2811" fill="hold">
                            <p:stCondLst>
                              <p:cond delay="0"/>
                            </p:stCondLst>
                            <p:childTnLst>
                              <p:par>
                                <p:cTn id="28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6" fill="hold">
                      <p:stCondLst>
                        <p:cond delay="indefinite"/>
                      </p:stCondLst>
                      <p:childTnLst>
                        <p:par>
                          <p:cTn id="2817" fill="hold">
                            <p:stCondLst>
                              <p:cond delay="0"/>
                            </p:stCondLst>
                            <p:childTnLst>
                              <p:par>
                                <p:cTn id="28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2" fill="hold">
                      <p:stCondLst>
                        <p:cond delay="indefinite"/>
                      </p:stCondLst>
                      <p:childTnLst>
                        <p:par>
                          <p:cTn id="2823" fill="hold">
                            <p:stCondLst>
                              <p:cond delay="0"/>
                            </p:stCondLst>
                            <p:childTnLst>
                              <p:par>
                                <p:cTn id="28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8" fill="hold">
                      <p:stCondLst>
                        <p:cond delay="indefinite"/>
                      </p:stCondLst>
                      <p:childTnLst>
                        <p:par>
                          <p:cTn id="2829" fill="hold">
                            <p:stCondLst>
                              <p:cond delay="0"/>
                            </p:stCondLst>
                            <p:childTnLst>
                              <p:par>
                                <p:cTn id="28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4" fill="hold">
                      <p:stCondLst>
                        <p:cond delay="indefinite"/>
                      </p:stCondLst>
                      <p:childTnLst>
                        <p:par>
                          <p:cTn id="2835" fill="hold">
                            <p:stCondLst>
                              <p:cond delay="0"/>
                            </p:stCondLst>
                            <p:childTnLst>
                              <p:par>
                                <p:cTn id="28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0" fill="hold">
                      <p:stCondLst>
                        <p:cond delay="indefinite"/>
                      </p:stCondLst>
                      <p:childTnLst>
                        <p:par>
                          <p:cTn id="2841" fill="hold">
                            <p:stCondLst>
                              <p:cond delay="0"/>
                            </p:stCondLst>
                            <p:childTnLst>
                              <p:par>
                                <p:cTn id="28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6" fill="hold">
                      <p:stCondLst>
                        <p:cond delay="indefinite"/>
                      </p:stCondLst>
                      <p:childTnLst>
                        <p:par>
                          <p:cTn id="2847" fill="hold">
                            <p:stCondLst>
                              <p:cond delay="0"/>
                            </p:stCondLst>
                            <p:childTnLst>
                              <p:par>
                                <p:cTn id="28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2" fill="hold">
                      <p:stCondLst>
                        <p:cond delay="indefinite"/>
                      </p:stCondLst>
                      <p:childTnLst>
                        <p:par>
                          <p:cTn id="2853" fill="hold">
                            <p:stCondLst>
                              <p:cond delay="0"/>
                            </p:stCondLst>
                            <p:childTnLst>
                              <p:par>
                                <p:cTn id="28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8" fill="hold">
                      <p:stCondLst>
                        <p:cond delay="indefinite"/>
                      </p:stCondLst>
                      <p:childTnLst>
                        <p:par>
                          <p:cTn id="2859" fill="hold">
                            <p:stCondLst>
                              <p:cond delay="0"/>
                            </p:stCondLst>
                            <p:childTnLst>
                              <p:par>
                                <p:cTn id="28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6" fill="hold">
                      <p:stCondLst>
                        <p:cond delay="indefinite"/>
                      </p:stCondLst>
                      <p:childTnLst>
                        <p:par>
                          <p:cTn id="2867" fill="hold">
                            <p:stCondLst>
                              <p:cond delay="0"/>
                            </p:stCondLst>
                            <p:childTnLst>
                              <p:par>
                                <p:cTn id="28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2" fill="hold">
                      <p:stCondLst>
                        <p:cond delay="indefinite"/>
                      </p:stCondLst>
                      <p:childTnLst>
                        <p:par>
                          <p:cTn id="2873" fill="hold">
                            <p:stCondLst>
                              <p:cond delay="0"/>
                            </p:stCondLst>
                            <p:childTnLst>
                              <p:par>
                                <p:cTn id="2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8" fill="hold">
                      <p:stCondLst>
                        <p:cond delay="indefinite"/>
                      </p:stCondLst>
                      <p:childTnLst>
                        <p:par>
                          <p:cTn id="2879" fill="hold">
                            <p:stCondLst>
                              <p:cond delay="0"/>
                            </p:stCondLst>
                            <p:childTnLst>
                              <p:par>
                                <p:cTn id="2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4" fill="hold">
                      <p:stCondLst>
                        <p:cond delay="indefinite"/>
                      </p:stCondLst>
                      <p:childTnLst>
                        <p:par>
                          <p:cTn id="2885" fill="hold">
                            <p:stCondLst>
                              <p:cond delay="0"/>
                            </p:stCondLst>
                            <p:childTnLst>
                              <p:par>
                                <p:cTn id="28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0" fill="hold">
                      <p:stCondLst>
                        <p:cond delay="indefinite"/>
                      </p:stCondLst>
                      <p:childTnLst>
                        <p:par>
                          <p:cTn id="2891" fill="hold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6" fill="hold">
                      <p:stCondLst>
                        <p:cond delay="indefinite"/>
                      </p:stCondLst>
                      <p:childTnLst>
                        <p:par>
                          <p:cTn id="2897" fill="hold">
                            <p:stCondLst>
                              <p:cond delay="0"/>
                            </p:stCondLst>
                            <p:childTnLst>
                              <p:par>
                                <p:cTn id="28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2" fill="hold">
                      <p:stCondLst>
                        <p:cond delay="indefinite"/>
                      </p:stCondLst>
                      <p:childTnLst>
                        <p:par>
                          <p:cTn id="2903" fill="hold">
                            <p:stCondLst>
                              <p:cond delay="0"/>
                            </p:stCondLst>
                            <p:childTnLst>
                              <p:par>
                                <p:cTn id="29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8" fill="hold">
                      <p:stCondLst>
                        <p:cond delay="indefinite"/>
                      </p:stCondLst>
                      <p:childTnLst>
                        <p:par>
                          <p:cTn id="2909" fill="hold">
                            <p:stCondLst>
                              <p:cond delay="0"/>
                            </p:stCondLst>
                            <p:childTnLst>
                              <p:par>
                                <p:cTn id="29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4" fill="hold">
                      <p:stCondLst>
                        <p:cond delay="indefinite"/>
                      </p:stCondLst>
                      <p:childTnLst>
                        <p:par>
                          <p:cTn id="2915" fill="hold">
                            <p:stCondLst>
                              <p:cond delay="0"/>
                            </p:stCondLst>
                            <p:childTnLst>
                              <p:par>
                                <p:cTn id="29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0" fill="hold">
                      <p:stCondLst>
                        <p:cond delay="indefinite"/>
                      </p:stCondLst>
                      <p:childTnLst>
                        <p:par>
                          <p:cTn id="2921" fill="hold">
                            <p:stCondLst>
                              <p:cond delay="0"/>
                            </p:stCondLst>
                            <p:childTnLst>
                              <p:par>
                                <p:cTn id="29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0" fill="hold">
                      <p:stCondLst>
                        <p:cond delay="indefinite"/>
                      </p:stCondLst>
                      <p:childTnLst>
                        <p:par>
                          <p:cTn id="2931" fill="hold">
                            <p:stCondLst>
                              <p:cond delay="0"/>
                            </p:stCondLst>
                            <p:childTnLst>
                              <p:par>
                                <p:cTn id="29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6" fill="hold">
                      <p:stCondLst>
                        <p:cond delay="indefinite"/>
                      </p:stCondLst>
                      <p:childTnLst>
                        <p:par>
                          <p:cTn id="2937" fill="hold">
                            <p:stCondLst>
                              <p:cond delay="0"/>
                            </p:stCondLst>
                            <p:childTnLst>
                              <p:par>
                                <p:cTn id="29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2" fill="hold">
                      <p:stCondLst>
                        <p:cond delay="indefinite"/>
                      </p:stCondLst>
                      <p:childTnLst>
                        <p:par>
                          <p:cTn id="2943" fill="hold">
                            <p:stCondLst>
                              <p:cond delay="0"/>
                            </p:stCondLst>
                            <p:childTnLst>
                              <p:par>
                                <p:cTn id="29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8" fill="hold">
                      <p:stCondLst>
                        <p:cond delay="indefinite"/>
                      </p:stCondLst>
                      <p:childTnLst>
                        <p:par>
                          <p:cTn id="2949" fill="hold">
                            <p:stCondLst>
                              <p:cond delay="0"/>
                            </p:stCondLst>
                            <p:childTnLst>
                              <p:par>
                                <p:cTn id="2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4" fill="hold">
                      <p:stCondLst>
                        <p:cond delay="indefinite"/>
                      </p:stCondLst>
                      <p:childTnLst>
                        <p:par>
                          <p:cTn id="2955" fill="hold">
                            <p:stCondLst>
                              <p:cond delay="0"/>
                            </p:stCondLst>
                            <p:childTnLst>
                              <p:par>
                                <p:cTn id="29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0" fill="hold">
                      <p:stCondLst>
                        <p:cond delay="indefinite"/>
                      </p:stCondLst>
                      <p:childTnLst>
                        <p:par>
                          <p:cTn id="2961" fill="hold">
                            <p:stCondLst>
                              <p:cond delay="0"/>
                            </p:stCondLst>
                            <p:childTnLst>
                              <p:par>
                                <p:cTn id="29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6" fill="hold">
                      <p:stCondLst>
                        <p:cond delay="indefinite"/>
                      </p:stCondLst>
                      <p:childTnLst>
                        <p:par>
                          <p:cTn id="2967" fill="hold">
                            <p:stCondLst>
                              <p:cond delay="0"/>
                            </p:stCondLst>
                            <p:childTnLst>
                              <p:par>
                                <p:cTn id="29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2" fill="hold">
                      <p:stCondLst>
                        <p:cond delay="indefinite"/>
                      </p:stCondLst>
                      <p:childTnLst>
                        <p:par>
                          <p:cTn id="2973" fill="hold">
                            <p:stCondLst>
                              <p:cond delay="0"/>
                            </p:stCondLst>
                            <p:childTnLst>
                              <p:par>
                                <p:cTn id="29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8" fill="hold">
                      <p:stCondLst>
                        <p:cond delay="indefinite"/>
                      </p:stCondLst>
                      <p:childTnLst>
                        <p:par>
                          <p:cTn id="2979" fill="hold">
                            <p:stCondLst>
                              <p:cond delay="0"/>
                            </p:stCondLst>
                            <p:childTnLst>
                              <p:par>
                                <p:cTn id="29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4" fill="hold">
                      <p:stCondLst>
                        <p:cond delay="indefinite"/>
                      </p:stCondLst>
                      <p:childTnLst>
                        <p:par>
                          <p:cTn id="2985" fill="hold">
                            <p:stCondLst>
                              <p:cond delay="0"/>
                            </p:stCondLst>
                            <p:childTnLst>
                              <p:par>
                                <p:cTn id="29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4" fill="hold">
                      <p:stCondLst>
                        <p:cond delay="indefinite"/>
                      </p:stCondLst>
                      <p:childTnLst>
                        <p:par>
                          <p:cTn id="2995" fill="hold">
                            <p:stCondLst>
                              <p:cond delay="0"/>
                            </p:stCondLst>
                            <p:childTnLst>
                              <p:par>
                                <p:cTn id="29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0" fill="hold">
                      <p:stCondLst>
                        <p:cond delay="indefinite"/>
                      </p:stCondLst>
                      <p:childTnLst>
                        <p:par>
                          <p:cTn id="3001" fill="hold">
                            <p:stCondLst>
                              <p:cond delay="0"/>
                            </p:stCondLst>
                            <p:childTnLst>
                              <p:par>
                                <p:cTn id="30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6" fill="hold">
                      <p:stCondLst>
                        <p:cond delay="indefinite"/>
                      </p:stCondLst>
                      <p:childTnLst>
                        <p:par>
                          <p:cTn id="3007" fill="hold">
                            <p:stCondLst>
                              <p:cond delay="0"/>
                            </p:stCondLst>
                            <p:childTnLst>
                              <p:par>
                                <p:cTn id="30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2" fill="hold">
                      <p:stCondLst>
                        <p:cond delay="indefinite"/>
                      </p:stCondLst>
                      <p:childTnLst>
                        <p:par>
                          <p:cTn id="3013" fill="hold">
                            <p:stCondLst>
                              <p:cond delay="0"/>
                            </p:stCondLst>
                            <p:childTnLst>
                              <p:par>
                                <p:cTn id="30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8" fill="hold">
                      <p:stCondLst>
                        <p:cond delay="indefinite"/>
                      </p:stCondLst>
                      <p:childTnLst>
                        <p:par>
                          <p:cTn id="3019" fill="hold">
                            <p:stCondLst>
                              <p:cond delay="0"/>
                            </p:stCondLst>
                            <p:childTnLst>
                              <p:par>
                                <p:cTn id="3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4" fill="hold">
                      <p:stCondLst>
                        <p:cond delay="indefinite"/>
                      </p:stCondLst>
                      <p:childTnLst>
                        <p:par>
                          <p:cTn id="3025" fill="hold">
                            <p:stCondLst>
                              <p:cond delay="0"/>
                            </p:stCondLst>
                            <p:childTnLst>
                              <p:par>
                                <p:cTn id="30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0" fill="hold">
                      <p:stCondLst>
                        <p:cond delay="indefinite"/>
                      </p:stCondLst>
                      <p:childTnLst>
                        <p:par>
                          <p:cTn id="3031" fill="hold">
                            <p:stCondLst>
                              <p:cond delay="0"/>
                            </p:stCondLst>
                            <p:childTnLst>
                              <p:par>
                                <p:cTn id="30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6" fill="hold">
                      <p:stCondLst>
                        <p:cond delay="indefinite"/>
                      </p:stCondLst>
                      <p:childTnLst>
                        <p:par>
                          <p:cTn id="3037" fill="hold">
                            <p:stCondLst>
                              <p:cond delay="0"/>
                            </p:stCondLst>
                            <p:childTnLst>
                              <p:par>
                                <p:cTn id="30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2" fill="hold">
                      <p:stCondLst>
                        <p:cond delay="indefinite"/>
                      </p:stCondLst>
                      <p:childTnLst>
                        <p:par>
                          <p:cTn id="3043" fill="hold">
                            <p:stCondLst>
                              <p:cond delay="0"/>
                            </p:stCondLst>
                            <p:childTnLst>
                              <p:par>
                                <p:cTn id="30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8" fill="hold">
                      <p:stCondLst>
                        <p:cond delay="indefinite"/>
                      </p:stCondLst>
                      <p:childTnLst>
                        <p:par>
                          <p:cTn id="3049" fill="hold">
                            <p:stCondLst>
                              <p:cond delay="0"/>
                            </p:stCondLst>
                            <p:childTnLst>
                              <p:par>
                                <p:cTn id="30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8" fill="hold">
                      <p:stCondLst>
                        <p:cond delay="indefinite"/>
                      </p:stCondLst>
                      <p:childTnLst>
                        <p:par>
                          <p:cTn id="3059" fill="hold">
                            <p:stCondLst>
                              <p:cond delay="0"/>
                            </p:stCondLst>
                            <p:childTnLst>
                              <p:par>
                                <p:cTn id="3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4" fill="hold">
                      <p:stCondLst>
                        <p:cond delay="indefinite"/>
                      </p:stCondLst>
                      <p:childTnLst>
                        <p:par>
                          <p:cTn id="3065" fill="hold">
                            <p:stCondLst>
                              <p:cond delay="0"/>
                            </p:stCondLst>
                            <p:childTnLst>
                              <p:par>
                                <p:cTn id="3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0" fill="hold">
                      <p:stCondLst>
                        <p:cond delay="indefinite"/>
                      </p:stCondLst>
                      <p:childTnLst>
                        <p:par>
                          <p:cTn id="3071" fill="hold">
                            <p:stCondLst>
                              <p:cond delay="0"/>
                            </p:stCondLst>
                            <p:childTnLst>
                              <p:par>
                                <p:cTn id="30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6" fill="hold">
                      <p:stCondLst>
                        <p:cond delay="indefinite"/>
                      </p:stCondLst>
                      <p:childTnLst>
                        <p:par>
                          <p:cTn id="3077" fill="hold">
                            <p:stCondLst>
                              <p:cond delay="0"/>
                            </p:stCondLst>
                            <p:childTnLst>
                              <p:par>
                                <p:cTn id="30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2" fill="hold">
                      <p:stCondLst>
                        <p:cond delay="indefinite"/>
                      </p:stCondLst>
                      <p:childTnLst>
                        <p:par>
                          <p:cTn id="3083" fill="hold">
                            <p:stCondLst>
                              <p:cond delay="0"/>
                            </p:stCondLst>
                            <p:childTnLst>
                              <p:par>
                                <p:cTn id="30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8" fill="hold">
                      <p:stCondLst>
                        <p:cond delay="indefinite"/>
                      </p:stCondLst>
                      <p:childTnLst>
                        <p:par>
                          <p:cTn id="3089" fill="hold">
                            <p:stCondLst>
                              <p:cond delay="0"/>
                            </p:stCondLst>
                            <p:childTnLst>
                              <p:par>
                                <p:cTn id="30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4" fill="hold">
                      <p:stCondLst>
                        <p:cond delay="indefinite"/>
                      </p:stCondLst>
                      <p:childTnLst>
                        <p:par>
                          <p:cTn id="3095" fill="hold">
                            <p:stCondLst>
                              <p:cond delay="0"/>
                            </p:stCondLst>
                            <p:childTnLst>
                              <p:par>
                                <p:cTn id="30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0" fill="hold">
                      <p:stCondLst>
                        <p:cond delay="indefinite"/>
                      </p:stCondLst>
                      <p:childTnLst>
                        <p:par>
                          <p:cTn id="3101" fill="hold">
                            <p:stCondLst>
                              <p:cond delay="0"/>
                            </p:stCondLst>
                            <p:childTnLst>
                              <p:par>
                                <p:cTn id="3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6" fill="hold">
                      <p:stCondLst>
                        <p:cond delay="indefinite"/>
                      </p:stCondLst>
                      <p:childTnLst>
                        <p:par>
                          <p:cTn id="3107" fill="hold">
                            <p:stCondLst>
                              <p:cond delay="0"/>
                            </p:stCondLst>
                            <p:childTnLst>
                              <p:par>
                                <p:cTn id="3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2" fill="hold">
                      <p:stCondLst>
                        <p:cond delay="indefinite"/>
                      </p:stCondLst>
                      <p:childTnLst>
                        <p:par>
                          <p:cTn id="3113" fill="hold">
                            <p:stCondLst>
                              <p:cond delay="0"/>
                            </p:stCondLst>
                            <p:childTnLst>
                              <p:par>
                                <p:cTn id="3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2" fill="hold">
                      <p:stCondLst>
                        <p:cond delay="indefinite"/>
                      </p:stCondLst>
                      <p:childTnLst>
                        <p:par>
                          <p:cTn id="3123" fill="hold">
                            <p:stCondLst>
                              <p:cond delay="0"/>
                            </p:stCondLst>
                            <p:childTnLst>
                              <p:par>
                                <p:cTn id="3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8" fill="hold">
                      <p:stCondLst>
                        <p:cond delay="indefinite"/>
                      </p:stCondLst>
                      <p:childTnLst>
                        <p:par>
                          <p:cTn id="3129" fill="hold">
                            <p:stCondLst>
                              <p:cond delay="0"/>
                            </p:stCondLst>
                            <p:childTnLst>
                              <p:par>
                                <p:cTn id="3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4" fill="hold">
                      <p:stCondLst>
                        <p:cond delay="indefinite"/>
                      </p:stCondLst>
                      <p:childTnLst>
                        <p:par>
                          <p:cTn id="3135" fill="hold">
                            <p:stCondLst>
                              <p:cond delay="0"/>
                            </p:stCondLst>
                            <p:childTnLst>
                              <p:par>
                                <p:cTn id="3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0" fill="hold">
                      <p:stCondLst>
                        <p:cond delay="indefinite"/>
                      </p:stCondLst>
                      <p:childTnLst>
                        <p:par>
                          <p:cTn id="3141" fill="hold">
                            <p:stCondLst>
                              <p:cond delay="0"/>
                            </p:stCondLst>
                            <p:childTnLst>
                              <p:par>
                                <p:cTn id="3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6" fill="hold">
                      <p:stCondLst>
                        <p:cond delay="indefinite"/>
                      </p:stCondLst>
                      <p:childTnLst>
                        <p:par>
                          <p:cTn id="3147" fill="hold">
                            <p:stCondLst>
                              <p:cond delay="0"/>
                            </p:stCondLst>
                            <p:childTnLst>
                              <p:par>
                                <p:cTn id="31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2" fill="hold">
                      <p:stCondLst>
                        <p:cond delay="indefinite"/>
                      </p:stCondLst>
                      <p:childTnLst>
                        <p:par>
                          <p:cTn id="3153" fill="hold">
                            <p:stCondLst>
                              <p:cond delay="0"/>
                            </p:stCondLst>
                            <p:childTnLst>
                              <p:par>
                                <p:cTn id="3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8" fill="hold">
                      <p:stCondLst>
                        <p:cond delay="indefinite"/>
                      </p:stCondLst>
                      <p:childTnLst>
                        <p:par>
                          <p:cTn id="3159" fill="hold">
                            <p:stCondLst>
                              <p:cond delay="0"/>
                            </p:stCondLst>
                            <p:childTnLst>
                              <p:par>
                                <p:cTn id="3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4" fill="hold">
                      <p:stCondLst>
                        <p:cond delay="indefinite"/>
                      </p:stCondLst>
                      <p:childTnLst>
                        <p:par>
                          <p:cTn id="3165" fill="hold">
                            <p:stCondLst>
                              <p:cond delay="0"/>
                            </p:stCondLst>
                            <p:childTnLst>
                              <p:par>
                                <p:cTn id="3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0" fill="hold">
                      <p:stCondLst>
                        <p:cond delay="indefinite"/>
                      </p:stCondLst>
                      <p:childTnLst>
                        <p:par>
                          <p:cTn id="3171" fill="hold">
                            <p:stCondLst>
                              <p:cond delay="0"/>
                            </p:stCondLst>
                            <p:childTnLst>
                              <p:par>
                                <p:cTn id="31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6" fill="hold">
                      <p:stCondLst>
                        <p:cond delay="indefinite"/>
                      </p:stCondLst>
                      <p:childTnLst>
                        <p:par>
                          <p:cTn id="3177" fill="hold">
                            <p:stCondLst>
                              <p:cond delay="0"/>
                            </p:stCondLst>
                            <p:childTnLst>
                              <p:par>
                                <p:cTn id="3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6" fill="hold">
                      <p:stCondLst>
                        <p:cond delay="indefinite"/>
                      </p:stCondLst>
                      <p:childTnLst>
                        <p:par>
                          <p:cTn id="3187" fill="hold">
                            <p:stCondLst>
                              <p:cond delay="0"/>
                            </p:stCondLst>
                            <p:childTnLst>
                              <p:par>
                                <p:cTn id="3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2" fill="hold">
                      <p:stCondLst>
                        <p:cond delay="indefinite"/>
                      </p:stCondLst>
                      <p:childTnLst>
                        <p:par>
                          <p:cTn id="3193" fill="hold">
                            <p:stCondLst>
                              <p:cond delay="0"/>
                            </p:stCondLst>
                            <p:childTnLst>
                              <p:par>
                                <p:cTn id="3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8" fill="hold">
                      <p:stCondLst>
                        <p:cond delay="indefinite"/>
                      </p:stCondLst>
                      <p:childTnLst>
                        <p:par>
                          <p:cTn id="3199" fill="hold">
                            <p:stCondLst>
                              <p:cond delay="0"/>
                            </p:stCondLst>
                            <p:childTnLst>
                              <p:par>
                                <p:cTn id="3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4" fill="hold">
                      <p:stCondLst>
                        <p:cond delay="indefinite"/>
                      </p:stCondLst>
                      <p:childTnLst>
                        <p:par>
                          <p:cTn id="3205" fill="hold">
                            <p:stCondLst>
                              <p:cond delay="0"/>
                            </p:stCondLst>
                            <p:childTnLst>
                              <p:par>
                                <p:cTn id="32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0" fill="hold">
                      <p:stCondLst>
                        <p:cond delay="indefinite"/>
                      </p:stCondLst>
                      <p:childTnLst>
                        <p:par>
                          <p:cTn id="3211" fill="hold">
                            <p:stCondLst>
                              <p:cond delay="0"/>
                            </p:stCondLst>
                            <p:childTnLst>
                              <p:par>
                                <p:cTn id="32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6" fill="hold">
                      <p:stCondLst>
                        <p:cond delay="indefinite"/>
                      </p:stCondLst>
                      <p:childTnLst>
                        <p:par>
                          <p:cTn id="3217" fill="hold">
                            <p:stCondLst>
                              <p:cond delay="0"/>
                            </p:stCondLst>
                            <p:childTnLst>
                              <p:par>
                                <p:cTn id="3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2" fill="hold">
                      <p:stCondLst>
                        <p:cond delay="indefinite"/>
                      </p:stCondLst>
                      <p:childTnLst>
                        <p:par>
                          <p:cTn id="3223" fill="hold">
                            <p:stCondLst>
                              <p:cond delay="0"/>
                            </p:stCondLst>
                            <p:childTnLst>
                              <p:par>
                                <p:cTn id="32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8" fill="hold">
                      <p:stCondLst>
                        <p:cond delay="indefinite"/>
                      </p:stCondLst>
                      <p:childTnLst>
                        <p:par>
                          <p:cTn id="3229" fill="hold">
                            <p:stCondLst>
                              <p:cond delay="0"/>
                            </p:stCondLst>
                            <p:childTnLst>
                              <p:par>
                                <p:cTn id="32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4" fill="hold">
                      <p:stCondLst>
                        <p:cond delay="indefinite"/>
                      </p:stCondLst>
                      <p:childTnLst>
                        <p:par>
                          <p:cTn id="3235" fill="hold">
                            <p:stCondLst>
                              <p:cond delay="0"/>
                            </p:stCondLst>
                            <p:childTnLst>
                              <p:par>
                                <p:cTn id="32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0" fill="hold">
                      <p:stCondLst>
                        <p:cond delay="indefinite"/>
                      </p:stCondLst>
                      <p:childTnLst>
                        <p:par>
                          <p:cTn id="3241" fill="hold">
                            <p:stCondLst>
                              <p:cond delay="0"/>
                            </p:stCondLst>
                            <p:childTnLst>
                              <p:par>
                                <p:cTn id="32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0" fill="hold">
                      <p:stCondLst>
                        <p:cond delay="indefinite"/>
                      </p:stCondLst>
                      <p:childTnLst>
                        <p:par>
                          <p:cTn id="3251" fill="hold">
                            <p:stCondLst>
                              <p:cond delay="0"/>
                            </p:stCondLst>
                            <p:childTnLst>
                              <p:par>
                                <p:cTn id="32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6" fill="hold">
                      <p:stCondLst>
                        <p:cond delay="indefinite"/>
                      </p:stCondLst>
                      <p:childTnLst>
                        <p:par>
                          <p:cTn id="3257" fill="hold">
                            <p:stCondLst>
                              <p:cond delay="0"/>
                            </p:stCondLst>
                            <p:childTnLst>
                              <p:par>
                                <p:cTn id="3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2" fill="hold">
                      <p:stCondLst>
                        <p:cond delay="indefinite"/>
                      </p:stCondLst>
                      <p:childTnLst>
                        <p:par>
                          <p:cTn id="3263" fill="hold">
                            <p:stCondLst>
                              <p:cond delay="0"/>
                            </p:stCondLst>
                            <p:childTnLst>
                              <p:par>
                                <p:cTn id="3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8" fill="hold">
                      <p:stCondLst>
                        <p:cond delay="indefinite"/>
                      </p:stCondLst>
                      <p:childTnLst>
                        <p:par>
                          <p:cTn id="3269" fill="hold">
                            <p:stCondLst>
                              <p:cond delay="0"/>
                            </p:stCondLst>
                            <p:childTnLst>
                              <p:par>
                                <p:cTn id="3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4" fill="hold">
                      <p:stCondLst>
                        <p:cond delay="indefinite"/>
                      </p:stCondLst>
                      <p:childTnLst>
                        <p:par>
                          <p:cTn id="3275" fill="hold">
                            <p:stCondLst>
                              <p:cond delay="0"/>
                            </p:stCondLst>
                            <p:childTnLst>
                              <p:par>
                                <p:cTn id="3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0" fill="hold">
                      <p:stCondLst>
                        <p:cond delay="indefinite"/>
                      </p:stCondLst>
                      <p:childTnLst>
                        <p:par>
                          <p:cTn id="3281" fill="hold">
                            <p:stCondLst>
                              <p:cond delay="0"/>
                            </p:stCondLst>
                            <p:childTnLst>
                              <p:par>
                                <p:cTn id="32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6" fill="hold">
                      <p:stCondLst>
                        <p:cond delay="indefinite"/>
                      </p:stCondLst>
                      <p:childTnLst>
                        <p:par>
                          <p:cTn id="3287" fill="hold">
                            <p:stCondLst>
                              <p:cond delay="0"/>
                            </p:stCondLst>
                            <p:childTnLst>
                              <p:par>
                                <p:cTn id="3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2" fill="hold">
                      <p:stCondLst>
                        <p:cond delay="indefinite"/>
                      </p:stCondLst>
                      <p:childTnLst>
                        <p:par>
                          <p:cTn id="3293" fill="hold">
                            <p:stCondLst>
                              <p:cond delay="0"/>
                            </p:stCondLst>
                            <p:childTnLst>
                              <p:par>
                                <p:cTn id="32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8" fill="hold">
                      <p:stCondLst>
                        <p:cond delay="indefinite"/>
                      </p:stCondLst>
                      <p:childTnLst>
                        <p:par>
                          <p:cTn id="3299" fill="hold">
                            <p:stCondLst>
                              <p:cond delay="0"/>
                            </p:stCondLst>
                            <p:childTnLst>
                              <p:par>
                                <p:cTn id="33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4" fill="hold">
                      <p:stCondLst>
                        <p:cond delay="indefinite"/>
                      </p:stCondLst>
                      <p:childTnLst>
                        <p:par>
                          <p:cTn id="3305" fill="hold">
                            <p:stCondLst>
                              <p:cond delay="0"/>
                            </p:stCondLst>
                            <p:childTnLst>
                              <p:par>
                                <p:cTn id="3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4" fill="hold">
                      <p:stCondLst>
                        <p:cond delay="indefinite"/>
                      </p:stCondLst>
                      <p:childTnLst>
                        <p:par>
                          <p:cTn id="3315" fill="hold">
                            <p:stCondLst>
                              <p:cond delay="0"/>
                            </p:stCondLst>
                            <p:childTnLst>
                              <p:par>
                                <p:cTn id="3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0" fill="hold">
                      <p:stCondLst>
                        <p:cond delay="indefinite"/>
                      </p:stCondLst>
                      <p:childTnLst>
                        <p:par>
                          <p:cTn id="3321" fill="hold">
                            <p:stCondLst>
                              <p:cond delay="0"/>
                            </p:stCondLst>
                            <p:childTnLst>
                              <p:par>
                                <p:cTn id="33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6" fill="hold">
                      <p:stCondLst>
                        <p:cond delay="indefinite"/>
                      </p:stCondLst>
                      <p:childTnLst>
                        <p:par>
                          <p:cTn id="3327" fill="hold">
                            <p:stCondLst>
                              <p:cond delay="0"/>
                            </p:stCondLst>
                            <p:childTnLst>
                              <p:par>
                                <p:cTn id="33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2" fill="hold">
                      <p:stCondLst>
                        <p:cond delay="indefinite"/>
                      </p:stCondLst>
                      <p:childTnLst>
                        <p:par>
                          <p:cTn id="3333" fill="hold">
                            <p:stCondLst>
                              <p:cond delay="0"/>
                            </p:stCondLst>
                            <p:childTnLst>
                              <p:par>
                                <p:cTn id="33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8" fill="hold">
                      <p:stCondLst>
                        <p:cond delay="indefinite"/>
                      </p:stCondLst>
                      <p:childTnLst>
                        <p:par>
                          <p:cTn id="3339" fill="hold">
                            <p:stCondLst>
                              <p:cond delay="0"/>
                            </p:stCondLst>
                            <p:childTnLst>
                              <p:par>
                                <p:cTn id="33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4" fill="hold">
                      <p:stCondLst>
                        <p:cond delay="indefinite"/>
                      </p:stCondLst>
                      <p:childTnLst>
                        <p:par>
                          <p:cTn id="3345" fill="hold">
                            <p:stCondLst>
                              <p:cond delay="0"/>
                            </p:stCondLst>
                            <p:childTnLst>
                              <p:par>
                                <p:cTn id="33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0" fill="hold">
                      <p:stCondLst>
                        <p:cond delay="indefinite"/>
                      </p:stCondLst>
                      <p:childTnLst>
                        <p:par>
                          <p:cTn id="3351" fill="hold">
                            <p:stCondLst>
                              <p:cond delay="0"/>
                            </p:stCondLst>
                            <p:childTnLst>
                              <p:par>
                                <p:cTn id="33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6" fill="hold">
                      <p:stCondLst>
                        <p:cond delay="indefinite"/>
                      </p:stCondLst>
                      <p:childTnLst>
                        <p:par>
                          <p:cTn id="3357" fill="hold">
                            <p:stCondLst>
                              <p:cond delay="0"/>
                            </p:stCondLst>
                            <p:childTnLst>
                              <p:par>
                                <p:cTn id="33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2" fill="hold">
                      <p:stCondLst>
                        <p:cond delay="indefinite"/>
                      </p:stCondLst>
                      <p:childTnLst>
                        <p:par>
                          <p:cTn id="3363" fill="hold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8" fill="hold">
                      <p:stCondLst>
                        <p:cond delay="indefinite"/>
                      </p:stCondLst>
                      <p:childTnLst>
                        <p:par>
                          <p:cTn id="3369" fill="hold">
                            <p:stCondLst>
                              <p:cond delay="0"/>
                            </p:stCondLst>
                            <p:childTnLst>
                              <p:par>
                                <p:cTn id="33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8" fill="hold">
                      <p:stCondLst>
                        <p:cond delay="indefinite"/>
                      </p:stCondLst>
                      <p:childTnLst>
                        <p:par>
                          <p:cTn id="3379" fill="hold">
                            <p:stCondLst>
                              <p:cond delay="0"/>
                            </p:stCondLst>
                            <p:childTnLst>
                              <p:par>
                                <p:cTn id="3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4" fill="hold">
                      <p:stCondLst>
                        <p:cond delay="indefinite"/>
                      </p:stCondLst>
                      <p:childTnLst>
                        <p:par>
                          <p:cTn id="3385" fill="hold">
                            <p:stCondLst>
                              <p:cond delay="0"/>
                            </p:stCondLst>
                            <p:childTnLst>
                              <p:par>
                                <p:cTn id="33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0" fill="hold">
                      <p:stCondLst>
                        <p:cond delay="indefinite"/>
                      </p:stCondLst>
                      <p:childTnLst>
                        <p:par>
                          <p:cTn id="3391" fill="hold">
                            <p:stCondLst>
                              <p:cond delay="0"/>
                            </p:stCondLst>
                            <p:childTnLst>
                              <p:par>
                                <p:cTn id="33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6" fill="hold">
                      <p:stCondLst>
                        <p:cond delay="indefinite"/>
                      </p:stCondLst>
                      <p:childTnLst>
                        <p:par>
                          <p:cTn id="3397" fill="hold">
                            <p:stCondLst>
                              <p:cond delay="0"/>
                            </p:stCondLst>
                            <p:childTnLst>
                              <p:par>
                                <p:cTn id="33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2" fill="hold">
                      <p:stCondLst>
                        <p:cond delay="indefinite"/>
                      </p:stCondLst>
                      <p:childTnLst>
                        <p:par>
                          <p:cTn id="3403" fill="hold">
                            <p:stCondLst>
                              <p:cond delay="0"/>
                            </p:stCondLst>
                            <p:childTnLst>
                              <p:par>
                                <p:cTn id="34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8" fill="hold">
                      <p:stCondLst>
                        <p:cond delay="indefinite"/>
                      </p:stCondLst>
                      <p:childTnLst>
                        <p:par>
                          <p:cTn id="3409" fill="hold">
                            <p:stCondLst>
                              <p:cond delay="0"/>
                            </p:stCondLst>
                            <p:childTnLst>
                              <p:par>
                                <p:cTn id="34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4" fill="hold">
                      <p:stCondLst>
                        <p:cond delay="indefinite"/>
                      </p:stCondLst>
                      <p:childTnLst>
                        <p:par>
                          <p:cTn id="3415" fill="hold">
                            <p:stCondLst>
                              <p:cond delay="0"/>
                            </p:stCondLst>
                            <p:childTnLst>
                              <p:par>
                                <p:cTn id="34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0" fill="hold">
                      <p:stCondLst>
                        <p:cond delay="indefinite"/>
                      </p:stCondLst>
                      <p:childTnLst>
                        <p:par>
                          <p:cTn id="3421" fill="hold">
                            <p:stCondLst>
                              <p:cond delay="0"/>
                            </p:stCondLst>
                            <p:childTnLst>
                              <p:par>
                                <p:cTn id="34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6" fill="hold">
                      <p:stCondLst>
                        <p:cond delay="indefinite"/>
                      </p:stCondLst>
                      <p:childTnLst>
                        <p:par>
                          <p:cTn id="3427" fill="hold">
                            <p:stCondLst>
                              <p:cond delay="0"/>
                            </p:stCondLst>
                            <p:childTnLst>
                              <p:par>
                                <p:cTn id="34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2" fill="hold">
                      <p:stCondLst>
                        <p:cond delay="indefinite"/>
                      </p:stCondLst>
                      <p:childTnLst>
                        <p:par>
                          <p:cTn id="3433" fill="hold">
                            <p:stCondLst>
                              <p:cond delay="0"/>
                            </p:stCondLst>
                            <p:childTnLst>
                              <p:par>
                                <p:cTn id="34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4" fill="hold">
                      <p:stCondLst>
                        <p:cond delay="indefinite"/>
                      </p:stCondLst>
                      <p:childTnLst>
                        <p:par>
                          <p:cTn id="3445" fill="hold">
                            <p:stCondLst>
                              <p:cond delay="0"/>
                            </p:stCondLst>
                            <p:childTnLst>
                              <p:par>
                                <p:cTn id="34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4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9" fill="hold">
                      <p:stCondLst>
                        <p:cond delay="0"/>
                      </p:stCondLst>
                      <p:childTnLst>
                        <p:par>
                          <p:cTn id="3450" fill="hold">
                            <p:stCondLst>
                              <p:cond delay="0"/>
                            </p:stCondLst>
                            <p:childTnLst>
                              <p:par>
                                <p:cTn id="34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3" fill="hold">
                      <p:stCondLst>
                        <p:cond delay="indefinite"/>
                      </p:stCondLst>
                      <p:childTnLst>
                        <p:par>
                          <p:cTn id="3454" fill="hold">
                            <p:stCondLst>
                              <p:cond delay="0"/>
                            </p:stCondLst>
                            <p:childTnLst>
                              <p:par>
                                <p:cTn id="34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9" fill="hold">
                      <p:stCondLst>
                        <p:cond delay="indefinite"/>
                      </p:stCondLst>
                      <p:childTnLst>
                        <p:par>
                          <p:cTn id="3460" fill="hold">
                            <p:stCondLst>
                              <p:cond delay="0"/>
                            </p:stCondLst>
                            <p:childTnLst>
                              <p:par>
                                <p:cTn id="34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5" fill="hold">
                      <p:stCondLst>
                        <p:cond delay="indefinite"/>
                      </p:stCondLst>
                      <p:childTnLst>
                        <p:par>
                          <p:cTn id="3466" fill="hold">
                            <p:stCondLst>
                              <p:cond delay="0"/>
                            </p:stCondLst>
                            <p:childTnLst>
                              <p:par>
                                <p:cTn id="34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1" fill="hold">
                      <p:stCondLst>
                        <p:cond delay="indefinite"/>
                      </p:stCondLst>
                      <p:childTnLst>
                        <p:par>
                          <p:cTn id="3472" fill="hold">
                            <p:stCondLst>
                              <p:cond delay="0"/>
                            </p:stCondLst>
                            <p:childTnLst>
                              <p:par>
                                <p:cTn id="34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7" fill="hold">
                      <p:stCondLst>
                        <p:cond delay="indefinite"/>
                      </p:stCondLst>
                      <p:childTnLst>
                        <p:par>
                          <p:cTn id="3478" fill="hold">
                            <p:stCondLst>
                              <p:cond delay="0"/>
                            </p:stCondLst>
                            <p:childTnLst>
                              <p:par>
                                <p:cTn id="34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3" fill="hold">
                      <p:stCondLst>
                        <p:cond delay="indefinite"/>
                      </p:stCondLst>
                      <p:childTnLst>
                        <p:par>
                          <p:cTn id="3484" fill="hold">
                            <p:stCondLst>
                              <p:cond delay="0"/>
                            </p:stCondLst>
                            <p:childTnLst>
                              <p:par>
                                <p:cTn id="34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9" fill="hold">
                      <p:stCondLst>
                        <p:cond delay="indefinite"/>
                      </p:stCondLst>
                      <p:childTnLst>
                        <p:par>
                          <p:cTn id="3490" fill="hold">
                            <p:stCondLst>
                              <p:cond delay="0"/>
                            </p:stCondLst>
                            <p:childTnLst>
                              <p:par>
                                <p:cTn id="34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5" fill="hold">
                      <p:stCondLst>
                        <p:cond delay="indefinite"/>
                      </p:stCondLst>
                      <p:childTnLst>
                        <p:par>
                          <p:cTn id="3496" fill="hold">
                            <p:stCondLst>
                              <p:cond delay="0"/>
                            </p:stCondLst>
                            <p:childTnLst>
                              <p:par>
                                <p:cTn id="34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1" fill="hold">
                      <p:stCondLst>
                        <p:cond delay="indefinite"/>
                      </p:stCondLst>
                      <p:childTnLst>
                        <p:par>
                          <p:cTn id="3502" fill="hold">
                            <p:stCondLst>
                              <p:cond delay="0"/>
                            </p:stCondLst>
                            <p:childTnLst>
                              <p:par>
                                <p:cTn id="35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9" fill="hold">
                      <p:stCondLst>
                        <p:cond delay="indefinite"/>
                      </p:stCondLst>
                      <p:childTnLst>
                        <p:par>
                          <p:cTn id="3510" fill="hold">
                            <p:stCondLst>
                              <p:cond delay="0"/>
                            </p:stCondLst>
                            <p:childTnLst>
                              <p:par>
                                <p:cTn id="35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5" fill="hold">
                      <p:stCondLst>
                        <p:cond delay="indefinite"/>
                      </p:stCondLst>
                      <p:childTnLst>
                        <p:par>
                          <p:cTn id="3516" fill="hold">
                            <p:stCondLst>
                              <p:cond delay="0"/>
                            </p:stCondLst>
                            <p:childTnLst>
                              <p:par>
                                <p:cTn id="3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1" fill="hold">
                      <p:stCondLst>
                        <p:cond delay="indefinite"/>
                      </p:stCondLst>
                      <p:childTnLst>
                        <p:par>
                          <p:cTn id="3522" fill="hold">
                            <p:stCondLst>
                              <p:cond delay="0"/>
                            </p:stCondLst>
                            <p:childTnLst>
                              <p:par>
                                <p:cTn id="3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7" fill="hold">
                      <p:stCondLst>
                        <p:cond delay="indefinite"/>
                      </p:stCondLst>
                      <p:childTnLst>
                        <p:par>
                          <p:cTn id="3528" fill="hold">
                            <p:stCondLst>
                              <p:cond delay="0"/>
                            </p:stCondLst>
                            <p:childTnLst>
                              <p:par>
                                <p:cTn id="3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3" fill="hold">
                      <p:stCondLst>
                        <p:cond delay="indefinite"/>
                      </p:stCondLst>
                      <p:childTnLst>
                        <p:par>
                          <p:cTn id="3534" fill="hold">
                            <p:stCondLst>
                              <p:cond delay="0"/>
                            </p:stCondLst>
                            <p:childTnLst>
                              <p:par>
                                <p:cTn id="3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9" fill="hold">
                      <p:stCondLst>
                        <p:cond delay="indefinite"/>
                      </p:stCondLst>
                      <p:childTnLst>
                        <p:par>
                          <p:cTn id="3540" fill="hold">
                            <p:stCondLst>
                              <p:cond delay="0"/>
                            </p:stCondLst>
                            <p:childTnLst>
                              <p:par>
                                <p:cTn id="35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5" fill="hold">
                      <p:stCondLst>
                        <p:cond delay="indefinite"/>
                      </p:stCondLst>
                      <p:childTnLst>
                        <p:par>
                          <p:cTn id="3546" fill="hold">
                            <p:stCondLst>
                              <p:cond delay="0"/>
                            </p:stCondLst>
                            <p:childTnLst>
                              <p:par>
                                <p:cTn id="35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1" fill="hold">
                      <p:stCondLst>
                        <p:cond delay="indefinite"/>
                      </p:stCondLst>
                      <p:childTnLst>
                        <p:par>
                          <p:cTn id="3552" fill="hold">
                            <p:stCondLst>
                              <p:cond delay="0"/>
                            </p:stCondLst>
                            <p:childTnLst>
                              <p:par>
                                <p:cTn id="35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7" fill="hold">
                      <p:stCondLst>
                        <p:cond delay="indefinite"/>
                      </p:stCondLst>
                      <p:childTnLst>
                        <p:par>
                          <p:cTn id="3558" fill="hold">
                            <p:stCondLst>
                              <p:cond delay="0"/>
                            </p:stCondLst>
                            <p:childTnLst>
                              <p:par>
                                <p:cTn id="35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3" fill="hold">
                      <p:stCondLst>
                        <p:cond delay="indefinite"/>
                      </p:stCondLst>
                      <p:childTnLst>
                        <p:par>
                          <p:cTn id="3564" fill="hold">
                            <p:stCondLst>
                              <p:cond delay="0"/>
                            </p:stCondLst>
                            <p:childTnLst>
                              <p:par>
                                <p:cTn id="35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3" fill="hold">
                      <p:stCondLst>
                        <p:cond delay="indefinite"/>
                      </p:stCondLst>
                      <p:childTnLst>
                        <p:par>
                          <p:cTn id="3574" fill="hold">
                            <p:stCondLst>
                              <p:cond delay="0"/>
                            </p:stCondLst>
                            <p:childTnLst>
                              <p:par>
                                <p:cTn id="35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9" fill="hold">
                      <p:stCondLst>
                        <p:cond delay="indefinite"/>
                      </p:stCondLst>
                      <p:childTnLst>
                        <p:par>
                          <p:cTn id="3580" fill="hold">
                            <p:stCondLst>
                              <p:cond delay="0"/>
                            </p:stCondLst>
                            <p:childTnLst>
                              <p:par>
                                <p:cTn id="3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>
                      <p:stCondLst>
                        <p:cond delay="indefinite"/>
                      </p:stCondLst>
                      <p:childTnLst>
                        <p:par>
                          <p:cTn id="3586" fill="hold">
                            <p:stCondLst>
                              <p:cond delay="0"/>
                            </p:stCondLst>
                            <p:childTnLst>
                              <p:par>
                                <p:cTn id="35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1" fill="hold">
                      <p:stCondLst>
                        <p:cond delay="indefinite"/>
                      </p:stCondLst>
                      <p:childTnLst>
                        <p:par>
                          <p:cTn id="3592" fill="hold">
                            <p:stCondLst>
                              <p:cond delay="0"/>
                            </p:stCondLst>
                            <p:childTnLst>
                              <p:par>
                                <p:cTn id="35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7" fill="hold">
                      <p:stCondLst>
                        <p:cond delay="indefinite"/>
                      </p:stCondLst>
                      <p:childTnLst>
                        <p:par>
                          <p:cTn id="3598" fill="hold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3" fill="hold">
                      <p:stCondLst>
                        <p:cond delay="indefinite"/>
                      </p:stCondLst>
                      <p:childTnLst>
                        <p:par>
                          <p:cTn id="3604" fill="hold">
                            <p:stCondLst>
                              <p:cond delay="0"/>
                            </p:stCondLst>
                            <p:childTnLst>
                              <p:par>
                                <p:cTn id="36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9" fill="hold">
                      <p:stCondLst>
                        <p:cond delay="indefinite"/>
                      </p:stCondLst>
                      <p:childTnLst>
                        <p:par>
                          <p:cTn id="3610" fill="hold">
                            <p:stCondLst>
                              <p:cond delay="0"/>
                            </p:stCondLst>
                            <p:childTnLst>
                              <p:par>
                                <p:cTn id="36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5" fill="hold">
                      <p:stCondLst>
                        <p:cond delay="indefinite"/>
                      </p:stCondLst>
                      <p:childTnLst>
                        <p:par>
                          <p:cTn id="3616" fill="hold">
                            <p:stCondLst>
                              <p:cond delay="0"/>
                            </p:stCondLst>
                            <p:childTnLst>
                              <p:par>
                                <p:cTn id="36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1" fill="hold">
                      <p:stCondLst>
                        <p:cond delay="indefinite"/>
                      </p:stCondLst>
                      <p:childTnLst>
                        <p:par>
                          <p:cTn id="3622" fill="hold">
                            <p:stCondLst>
                              <p:cond delay="0"/>
                            </p:stCondLst>
                            <p:childTnLst>
                              <p:par>
                                <p:cTn id="36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7" fill="hold">
                      <p:stCondLst>
                        <p:cond delay="indefinite"/>
                      </p:stCondLst>
                      <p:childTnLst>
                        <p:par>
                          <p:cTn id="3628" fill="hold">
                            <p:stCondLst>
                              <p:cond delay="0"/>
                            </p:stCondLst>
                            <p:childTnLst>
                              <p:par>
                                <p:cTn id="36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7" fill="hold">
                      <p:stCondLst>
                        <p:cond delay="indefinite"/>
                      </p:stCondLst>
                      <p:childTnLst>
                        <p:par>
                          <p:cTn id="3638" fill="hold">
                            <p:stCondLst>
                              <p:cond delay="0"/>
                            </p:stCondLst>
                            <p:childTnLst>
                              <p:par>
                                <p:cTn id="3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3" fill="hold">
                      <p:stCondLst>
                        <p:cond delay="indefinite"/>
                      </p:stCondLst>
                      <p:childTnLst>
                        <p:par>
                          <p:cTn id="3644" fill="hold">
                            <p:stCondLst>
                              <p:cond delay="0"/>
                            </p:stCondLst>
                            <p:childTnLst>
                              <p:par>
                                <p:cTn id="36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9" fill="hold">
                      <p:stCondLst>
                        <p:cond delay="indefinite"/>
                      </p:stCondLst>
                      <p:childTnLst>
                        <p:par>
                          <p:cTn id="3650" fill="hold">
                            <p:stCondLst>
                              <p:cond delay="0"/>
                            </p:stCondLst>
                            <p:childTnLst>
                              <p:par>
                                <p:cTn id="36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5" fill="hold">
                      <p:stCondLst>
                        <p:cond delay="indefinite"/>
                      </p:stCondLst>
                      <p:childTnLst>
                        <p:par>
                          <p:cTn id="3656" fill="hold">
                            <p:stCondLst>
                              <p:cond delay="0"/>
                            </p:stCondLst>
                            <p:childTnLst>
                              <p:par>
                                <p:cTn id="36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1" fill="hold">
                      <p:stCondLst>
                        <p:cond delay="indefinite"/>
                      </p:stCondLst>
                      <p:childTnLst>
                        <p:par>
                          <p:cTn id="3662" fill="hold">
                            <p:stCondLst>
                              <p:cond delay="0"/>
                            </p:stCondLst>
                            <p:childTnLst>
                              <p:par>
                                <p:cTn id="36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7" fill="hold">
                      <p:stCondLst>
                        <p:cond delay="indefinite"/>
                      </p:stCondLst>
                      <p:childTnLst>
                        <p:par>
                          <p:cTn id="3668" fill="hold">
                            <p:stCondLst>
                              <p:cond delay="0"/>
                            </p:stCondLst>
                            <p:childTnLst>
                              <p:par>
                                <p:cTn id="36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3" fill="hold">
                      <p:stCondLst>
                        <p:cond delay="indefinite"/>
                      </p:stCondLst>
                      <p:childTnLst>
                        <p:par>
                          <p:cTn id="3674" fill="hold">
                            <p:stCondLst>
                              <p:cond delay="0"/>
                            </p:stCondLst>
                            <p:childTnLst>
                              <p:par>
                                <p:cTn id="36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9" fill="hold">
                      <p:stCondLst>
                        <p:cond delay="indefinite"/>
                      </p:stCondLst>
                      <p:childTnLst>
                        <p:par>
                          <p:cTn id="3680" fill="hold">
                            <p:stCondLst>
                              <p:cond delay="0"/>
                            </p:stCondLst>
                            <p:childTnLst>
                              <p:par>
                                <p:cTn id="36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5" fill="hold">
                      <p:stCondLst>
                        <p:cond delay="indefinite"/>
                      </p:stCondLst>
                      <p:childTnLst>
                        <p:par>
                          <p:cTn id="3686" fill="hold">
                            <p:stCondLst>
                              <p:cond delay="0"/>
                            </p:stCondLst>
                            <p:childTnLst>
                              <p:par>
                                <p:cTn id="36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1" fill="hold">
                      <p:stCondLst>
                        <p:cond delay="indefinite"/>
                      </p:stCondLst>
                      <p:childTnLst>
                        <p:par>
                          <p:cTn id="3692" fill="hold">
                            <p:stCondLst>
                              <p:cond delay="0"/>
                            </p:stCondLst>
                            <p:childTnLst>
                              <p:par>
                                <p:cTn id="36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1" fill="hold">
                      <p:stCondLst>
                        <p:cond delay="indefinite"/>
                      </p:stCondLst>
                      <p:childTnLst>
                        <p:par>
                          <p:cTn id="3702" fill="hold">
                            <p:stCondLst>
                              <p:cond delay="0"/>
                            </p:stCondLst>
                            <p:childTnLst>
                              <p:par>
                                <p:cTn id="37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7" fill="hold">
                      <p:stCondLst>
                        <p:cond delay="indefinite"/>
                      </p:stCondLst>
                      <p:childTnLst>
                        <p:par>
                          <p:cTn id="3708" fill="hold">
                            <p:stCondLst>
                              <p:cond delay="0"/>
                            </p:stCondLst>
                            <p:childTnLst>
                              <p:par>
                                <p:cTn id="3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3" fill="hold">
                      <p:stCondLst>
                        <p:cond delay="indefinite"/>
                      </p:stCondLst>
                      <p:childTnLst>
                        <p:par>
                          <p:cTn id="3714" fill="hold">
                            <p:stCondLst>
                              <p:cond delay="0"/>
                            </p:stCondLst>
                            <p:childTnLst>
                              <p:par>
                                <p:cTn id="37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9" fill="hold">
                      <p:stCondLst>
                        <p:cond delay="indefinite"/>
                      </p:stCondLst>
                      <p:childTnLst>
                        <p:par>
                          <p:cTn id="3720" fill="hold">
                            <p:stCondLst>
                              <p:cond delay="0"/>
                            </p:stCondLst>
                            <p:childTnLst>
                              <p:par>
                                <p:cTn id="3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5" fill="hold">
                      <p:stCondLst>
                        <p:cond delay="indefinite"/>
                      </p:stCondLst>
                      <p:childTnLst>
                        <p:par>
                          <p:cTn id="3726" fill="hold">
                            <p:stCondLst>
                              <p:cond delay="0"/>
                            </p:stCondLst>
                            <p:childTnLst>
                              <p:par>
                                <p:cTn id="37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1" fill="hold">
                      <p:stCondLst>
                        <p:cond delay="indefinite"/>
                      </p:stCondLst>
                      <p:childTnLst>
                        <p:par>
                          <p:cTn id="3732" fill="hold">
                            <p:stCondLst>
                              <p:cond delay="0"/>
                            </p:stCondLst>
                            <p:childTnLst>
                              <p:par>
                                <p:cTn id="37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7" fill="hold">
                      <p:stCondLst>
                        <p:cond delay="indefinite"/>
                      </p:stCondLst>
                      <p:childTnLst>
                        <p:par>
                          <p:cTn id="3738" fill="hold">
                            <p:stCondLst>
                              <p:cond delay="0"/>
                            </p:stCondLst>
                            <p:childTnLst>
                              <p:par>
                                <p:cTn id="37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3" fill="hold">
                      <p:stCondLst>
                        <p:cond delay="indefinite"/>
                      </p:stCondLst>
                      <p:childTnLst>
                        <p:par>
                          <p:cTn id="3744" fill="hold">
                            <p:stCondLst>
                              <p:cond delay="0"/>
                            </p:stCondLst>
                            <p:childTnLst>
                              <p:par>
                                <p:cTn id="37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9" fill="hold">
                      <p:stCondLst>
                        <p:cond delay="indefinite"/>
                      </p:stCondLst>
                      <p:childTnLst>
                        <p:par>
                          <p:cTn id="3750" fill="hold">
                            <p:stCondLst>
                              <p:cond delay="0"/>
                            </p:stCondLst>
                            <p:childTnLst>
                              <p:par>
                                <p:cTn id="37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5" fill="hold">
                      <p:stCondLst>
                        <p:cond delay="indefinite"/>
                      </p:stCondLst>
                      <p:childTnLst>
                        <p:par>
                          <p:cTn id="3756" fill="hold">
                            <p:stCondLst>
                              <p:cond delay="0"/>
                            </p:stCondLst>
                            <p:childTnLst>
                              <p:par>
                                <p:cTn id="37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5" fill="hold">
                      <p:stCondLst>
                        <p:cond delay="indefinite"/>
                      </p:stCondLst>
                      <p:childTnLst>
                        <p:par>
                          <p:cTn id="3766" fill="hold">
                            <p:stCondLst>
                              <p:cond delay="0"/>
                            </p:stCondLst>
                            <p:childTnLst>
                              <p:par>
                                <p:cTn id="3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1" fill="hold">
                      <p:stCondLst>
                        <p:cond delay="indefinite"/>
                      </p:stCondLst>
                      <p:childTnLst>
                        <p:par>
                          <p:cTn id="3772" fill="hold">
                            <p:stCondLst>
                              <p:cond delay="0"/>
                            </p:stCondLst>
                            <p:childTnLst>
                              <p:par>
                                <p:cTn id="37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7" fill="hold">
                      <p:stCondLst>
                        <p:cond delay="indefinite"/>
                      </p:stCondLst>
                      <p:childTnLst>
                        <p:par>
                          <p:cTn id="3778" fill="hold">
                            <p:stCondLst>
                              <p:cond delay="0"/>
                            </p:stCondLst>
                            <p:childTnLst>
                              <p:par>
                                <p:cTn id="37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3" fill="hold">
                      <p:stCondLst>
                        <p:cond delay="indefinite"/>
                      </p:stCondLst>
                      <p:childTnLst>
                        <p:par>
                          <p:cTn id="3784" fill="hold">
                            <p:stCondLst>
                              <p:cond delay="0"/>
                            </p:stCondLst>
                            <p:childTnLst>
                              <p:par>
                                <p:cTn id="3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9" fill="hold">
                      <p:stCondLst>
                        <p:cond delay="indefinite"/>
                      </p:stCondLst>
                      <p:childTnLst>
                        <p:par>
                          <p:cTn id="3790" fill="hold">
                            <p:stCondLst>
                              <p:cond delay="0"/>
                            </p:stCondLst>
                            <p:childTnLst>
                              <p:par>
                                <p:cTn id="3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5" fill="hold">
                      <p:stCondLst>
                        <p:cond delay="indefinite"/>
                      </p:stCondLst>
                      <p:childTnLst>
                        <p:par>
                          <p:cTn id="3796" fill="hold">
                            <p:stCondLst>
                              <p:cond delay="0"/>
                            </p:stCondLst>
                            <p:childTnLst>
                              <p:par>
                                <p:cTn id="37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1" fill="hold">
                      <p:stCondLst>
                        <p:cond delay="indefinite"/>
                      </p:stCondLst>
                      <p:childTnLst>
                        <p:par>
                          <p:cTn id="3802" fill="hold">
                            <p:stCondLst>
                              <p:cond delay="0"/>
                            </p:stCondLst>
                            <p:childTnLst>
                              <p:par>
                                <p:cTn id="38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7" fill="hold">
                      <p:stCondLst>
                        <p:cond delay="indefinite"/>
                      </p:stCondLst>
                      <p:childTnLst>
                        <p:par>
                          <p:cTn id="3808" fill="hold">
                            <p:stCondLst>
                              <p:cond delay="0"/>
                            </p:stCondLst>
                            <p:childTnLst>
                              <p:par>
                                <p:cTn id="38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3" fill="hold">
                      <p:stCondLst>
                        <p:cond delay="indefinite"/>
                      </p:stCondLst>
                      <p:childTnLst>
                        <p:par>
                          <p:cTn id="3814" fill="hold">
                            <p:stCondLst>
                              <p:cond delay="0"/>
                            </p:stCondLst>
                            <p:childTnLst>
                              <p:par>
                                <p:cTn id="38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9" fill="hold">
                      <p:stCondLst>
                        <p:cond delay="indefinite"/>
                      </p:stCondLst>
                      <p:childTnLst>
                        <p:par>
                          <p:cTn id="3820" fill="hold">
                            <p:stCondLst>
                              <p:cond delay="0"/>
                            </p:stCondLst>
                            <p:childTnLst>
                              <p:par>
                                <p:cTn id="38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9" fill="hold">
                      <p:stCondLst>
                        <p:cond delay="indefinite"/>
                      </p:stCondLst>
                      <p:childTnLst>
                        <p:par>
                          <p:cTn id="3830" fill="hold">
                            <p:stCondLst>
                              <p:cond delay="0"/>
                            </p:stCondLst>
                            <p:childTnLst>
                              <p:par>
                                <p:cTn id="38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5" fill="hold">
                      <p:stCondLst>
                        <p:cond delay="indefinite"/>
                      </p:stCondLst>
                      <p:childTnLst>
                        <p:par>
                          <p:cTn id="3836" fill="hold">
                            <p:stCondLst>
                              <p:cond delay="0"/>
                            </p:stCondLst>
                            <p:childTnLst>
                              <p:par>
                                <p:cTn id="38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1" fill="hold">
                      <p:stCondLst>
                        <p:cond delay="indefinite"/>
                      </p:stCondLst>
                      <p:childTnLst>
                        <p:par>
                          <p:cTn id="3842" fill="hold">
                            <p:stCondLst>
                              <p:cond delay="0"/>
                            </p:stCondLst>
                            <p:childTnLst>
                              <p:par>
                                <p:cTn id="38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7" fill="hold">
                      <p:stCondLst>
                        <p:cond delay="indefinite"/>
                      </p:stCondLst>
                      <p:childTnLst>
                        <p:par>
                          <p:cTn id="3848" fill="hold">
                            <p:stCondLst>
                              <p:cond delay="0"/>
                            </p:stCondLst>
                            <p:childTnLst>
                              <p:par>
                                <p:cTn id="38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3" fill="hold">
                      <p:stCondLst>
                        <p:cond delay="indefinite"/>
                      </p:stCondLst>
                      <p:childTnLst>
                        <p:par>
                          <p:cTn id="3854" fill="hold">
                            <p:stCondLst>
                              <p:cond delay="0"/>
                            </p:stCondLst>
                            <p:childTnLst>
                              <p:par>
                                <p:cTn id="38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9" fill="hold">
                      <p:stCondLst>
                        <p:cond delay="indefinite"/>
                      </p:stCondLst>
                      <p:childTnLst>
                        <p:par>
                          <p:cTn id="3860" fill="hold">
                            <p:stCondLst>
                              <p:cond delay="0"/>
                            </p:stCondLst>
                            <p:childTnLst>
                              <p:par>
                                <p:cTn id="38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5" fill="hold">
                      <p:stCondLst>
                        <p:cond delay="indefinite"/>
                      </p:stCondLst>
                      <p:childTnLst>
                        <p:par>
                          <p:cTn id="3866" fill="hold">
                            <p:stCondLst>
                              <p:cond delay="0"/>
                            </p:stCondLst>
                            <p:childTnLst>
                              <p:par>
                                <p:cTn id="38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1" fill="hold">
                      <p:stCondLst>
                        <p:cond delay="indefinite"/>
                      </p:stCondLst>
                      <p:childTnLst>
                        <p:par>
                          <p:cTn id="3872" fill="hold">
                            <p:stCondLst>
                              <p:cond delay="0"/>
                            </p:stCondLst>
                            <p:childTnLst>
                              <p:par>
                                <p:cTn id="38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7" fill="hold">
                      <p:stCondLst>
                        <p:cond delay="indefinite"/>
                      </p:stCondLst>
                      <p:childTnLst>
                        <p:par>
                          <p:cTn id="3878" fill="hold">
                            <p:stCondLst>
                              <p:cond delay="0"/>
                            </p:stCondLst>
                            <p:childTnLst>
                              <p:par>
                                <p:cTn id="38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3" fill="hold">
                      <p:stCondLst>
                        <p:cond delay="indefinite"/>
                      </p:stCondLst>
                      <p:childTnLst>
                        <p:par>
                          <p:cTn id="3884" fill="hold">
                            <p:stCondLst>
                              <p:cond delay="0"/>
                            </p:stCondLst>
                            <p:childTnLst>
                              <p:par>
                                <p:cTn id="38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3" fill="hold">
                      <p:stCondLst>
                        <p:cond delay="indefinite"/>
                      </p:stCondLst>
                      <p:childTnLst>
                        <p:par>
                          <p:cTn id="3894" fill="hold">
                            <p:stCondLst>
                              <p:cond delay="0"/>
                            </p:stCondLst>
                            <p:childTnLst>
                              <p:par>
                                <p:cTn id="38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9" fill="hold">
                      <p:stCondLst>
                        <p:cond delay="indefinite"/>
                      </p:stCondLst>
                      <p:childTnLst>
                        <p:par>
                          <p:cTn id="3900" fill="hold">
                            <p:stCondLst>
                              <p:cond delay="0"/>
                            </p:stCondLst>
                            <p:childTnLst>
                              <p:par>
                                <p:cTn id="39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5" fill="hold">
                      <p:stCondLst>
                        <p:cond delay="indefinite"/>
                      </p:stCondLst>
                      <p:childTnLst>
                        <p:par>
                          <p:cTn id="3906" fill="hold">
                            <p:stCondLst>
                              <p:cond delay="0"/>
                            </p:stCondLst>
                            <p:childTnLst>
                              <p:par>
                                <p:cTn id="39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1" fill="hold">
                      <p:stCondLst>
                        <p:cond delay="indefinite"/>
                      </p:stCondLst>
                      <p:childTnLst>
                        <p:par>
                          <p:cTn id="3912" fill="hold">
                            <p:stCondLst>
                              <p:cond delay="0"/>
                            </p:stCondLst>
                            <p:childTnLst>
                              <p:par>
                                <p:cTn id="39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7" fill="hold">
                      <p:stCondLst>
                        <p:cond delay="indefinite"/>
                      </p:stCondLst>
                      <p:childTnLst>
                        <p:par>
                          <p:cTn id="3918" fill="hold">
                            <p:stCondLst>
                              <p:cond delay="0"/>
                            </p:stCondLst>
                            <p:childTnLst>
                              <p:par>
                                <p:cTn id="3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3" fill="hold">
                      <p:stCondLst>
                        <p:cond delay="indefinite"/>
                      </p:stCondLst>
                      <p:childTnLst>
                        <p:par>
                          <p:cTn id="3924" fill="hold">
                            <p:stCondLst>
                              <p:cond delay="0"/>
                            </p:stCondLst>
                            <p:childTnLst>
                              <p:par>
                                <p:cTn id="39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9" fill="hold">
                      <p:stCondLst>
                        <p:cond delay="indefinite"/>
                      </p:stCondLst>
                      <p:childTnLst>
                        <p:par>
                          <p:cTn id="3930" fill="hold">
                            <p:stCondLst>
                              <p:cond delay="0"/>
                            </p:stCondLst>
                            <p:childTnLst>
                              <p:par>
                                <p:cTn id="39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5" fill="hold">
                      <p:stCondLst>
                        <p:cond delay="indefinite"/>
                      </p:stCondLst>
                      <p:childTnLst>
                        <p:par>
                          <p:cTn id="3936" fill="hold">
                            <p:stCondLst>
                              <p:cond delay="0"/>
                            </p:stCondLst>
                            <p:childTnLst>
                              <p:par>
                                <p:cTn id="39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1" fill="hold">
                      <p:stCondLst>
                        <p:cond delay="indefinite"/>
                      </p:stCondLst>
                      <p:childTnLst>
                        <p:par>
                          <p:cTn id="3942" fill="hold">
                            <p:stCondLst>
                              <p:cond delay="0"/>
                            </p:stCondLst>
                            <p:childTnLst>
                              <p:par>
                                <p:cTn id="39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7" fill="hold">
                      <p:stCondLst>
                        <p:cond delay="indefinite"/>
                      </p:stCondLst>
                      <p:childTnLst>
                        <p:par>
                          <p:cTn id="3948" fill="hold">
                            <p:stCondLst>
                              <p:cond delay="0"/>
                            </p:stCondLst>
                            <p:childTnLst>
                              <p:par>
                                <p:cTn id="39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7" fill="hold">
                      <p:stCondLst>
                        <p:cond delay="indefinite"/>
                      </p:stCondLst>
                      <p:childTnLst>
                        <p:par>
                          <p:cTn id="3958" fill="hold">
                            <p:stCondLst>
                              <p:cond delay="0"/>
                            </p:stCondLst>
                            <p:childTnLst>
                              <p:par>
                                <p:cTn id="39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3" fill="hold">
                      <p:stCondLst>
                        <p:cond delay="indefinite"/>
                      </p:stCondLst>
                      <p:childTnLst>
                        <p:par>
                          <p:cTn id="3964" fill="hold">
                            <p:stCondLst>
                              <p:cond delay="0"/>
                            </p:stCondLst>
                            <p:childTnLst>
                              <p:par>
                                <p:cTn id="39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9" fill="hold">
                      <p:stCondLst>
                        <p:cond delay="indefinite"/>
                      </p:stCondLst>
                      <p:childTnLst>
                        <p:par>
                          <p:cTn id="3970" fill="hold">
                            <p:stCondLst>
                              <p:cond delay="0"/>
                            </p:stCondLst>
                            <p:childTnLst>
                              <p:par>
                                <p:cTn id="39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5" fill="hold">
                      <p:stCondLst>
                        <p:cond delay="indefinite"/>
                      </p:stCondLst>
                      <p:childTnLst>
                        <p:par>
                          <p:cTn id="3976" fill="hold">
                            <p:stCondLst>
                              <p:cond delay="0"/>
                            </p:stCondLst>
                            <p:childTnLst>
                              <p:par>
                                <p:cTn id="39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1" fill="hold">
                      <p:stCondLst>
                        <p:cond delay="indefinite"/>
                      </p:stCondLst>
                      <p:childTnLst>
                        <p:par>
                          <p:cTn id="3982" fill="hold">
                            <p:stCondLst>
                              <p:cond delay="0"/>
                            </p:stCondLst>
                            <p:childTnLst>
                              <p:par>
                                <p:cTn id="39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7" fill="hold">
                      <p:stCondLst>
                        <p:cond delay="indefinite"/>
                      </p:stCondLst>
                      <p:childTnLst>
                        <p:par>
                          <p:cTn id="3988" fill="hold">
                            <p:stCondLst>
                              <p:cond delay="0"/>
                            </p:stCondLst>
                            <p:childTnLst>
                              <p:par>
                                <p:cTn id="39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3" fill="hold">
                      <p:stCondLst>
                        <p:cond delay="indefinite"/>
                      </p:stCondLst>
                      <p:childTnLst>
                        <p:par>
                          <p:cTn id="3994" fill="hold">
                            <p:stCondLst>
                              <p:cond delay="0"/>
                            </p:stCondLst>
                            <p:childTnLst>
                              <p:par>
                                <p:cTn id="39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9" fill="hold">
                      <p:stCondLst>
                        <p:cond delay="indefinite"/>
                      </p:stCondLst>
                      <p:childTnLst>
                        <p:par>
                          <p:cTn id="4000" fill="hold">
                            <p:stCondLst>
                              <p:cond delay="0"/>
                            </p:stCondLst>
                            <p:childTnLst>
                              <p:par>
                                <p:cTn id="40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5" fill="hold">
                      <p:stCondLst>
                        <p:cond delay="indefinite"/>
                      </p:stCondLst>
                      <p:childTnLst>
                        <p:par>
                          <p:cTn id="4006" fill="hold">
                            <p:stCondLst>
                              <p:cond delay="0"/>
                            </p:stCondLst>
                            <p:childTnLst>
                              <p:par>
                                <p:cTn id="40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1" fill="hold">
                      <p:stCondLst>
                        <p:cond delay="indefinite"/>
                      </p:stCondLst>
                      <p:childTnLst>
                        <p:par>
                          <p:cTn id="4012" fill="hold">
                            <p:stCondLst>
                              <p:cond delay="0"/>
                            </p:stCondLst>
                            <p:childTnLst>
                              <p:par>
                                <p:cTn id="40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1" fill="hold">
                      <p:stCondLst>
                        <p:cond delay="indefinite"/>
                      </p:stCondLst>
                      <p:childTnLst>
                        <p:par>
                          <p:cTn id="4022" fill="hold">
                            <p:stCondLst>
                              <p:cond delay="0"/>
                            </p:stCondLst>
                            <p:childTnLst>
                              <p:par>
                                <p:cTn id="40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7" fill="hold">
                      <p:stCondLst>
                        <p:cond delay="indefinite"/>
                      </p:stCondLst>
                      <p:childTnLst>
                        <p:par>
                          <p:cTn id="4028" fill="hold">
                            <p:stCondLst>
                              <p:cond delay="0"/>
                            </p:stCondLst>
                            <p:childTnLst>
                              <p:par>
                                <p:cTn id="40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3" fill="hold">
                      <p:stCondLst>
                        <p:cond delay="indefinite"/>
                      </p:stCondLst>
                      <p:childTnLst>
                        <p:par>
                          <p:cTn id="4034" fill="hold">
                            <p:stCondLst>
                              <p:cond delay="0"/>
                            </p:stCondLst>
                            <p:childTnLst>
                              <p:par>
                                <p:cTn id="40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9" fill="hold">
                      <p:stCondLst>
                        <p:cond delay="indefinite"/>
                      </p:stCondLst>
                      <p:childTnLst>
                        <p:par>
                          <p:cTn id="4040" fill="hold">
                            <p:stCondLst>
                              <p:cond delay="0"/>
                            </p:stCondLst>
                            <p:childTnLst>
                              <p:par>
                                <p:cTn id="40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5" fill="hold">
                      <p:stCondLst>
                        <p:cond delay="indefinite"/>
                      </p:stCondLst>
                      <p:childTnLst>
                        <p:par>
                          <p:cTn id="4046" fill="hold">
                            <p:stCondLst>
                              <p:cond delay="0"/>
                            </p:stCondLst>
                            <p:childTnLst>
                              <p:par>
                                <p:cTn id="40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1" fill="hold">
                      <p:stCondLst>
                        <p:cond delay="indefinite"/>
                      </p:stCondLst>
                      <p:childTnLst>
                        <p:par>
                          <p:cTn id="4052" fill="hold">
                            <p:stCondLst>
                              <p:cond delay="0"/>
                            </p:stCondLst>
                            <p:childTnLst>
                              <p:par>
                                <p:cTn id="40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7" fill="hold">
                      <p:stCondLst>
                        <p:cond delay="indefinite"/>
                      </p:stCondLst>
                      <p:childTnLst>
                        <p:par>
                          <p:cTn id="4058" fill="hold">
                            <p:stCondLst>
                              <p:cond delay="0"/>
                            </p:stCondLst>
                            <p:childTnLst>
                              <p:par>
                                <p:cTn id="40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3" fill="hold">
                      <p:stCondLst>
                        <p:cond delay="indefinite"/>
                      </p:stCondLst>
                      <p:childTnLst>
                        <p:par>
                          <p:cTn id="4064" fill="hold">
                            <p:stCondLst>
                              <p:cond delay="0"/>
                            </p:stCondLst>
                            <p:childTnLst>
                              <p:par>
                                <p:cTn id="40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9" fill="hold">
                      <p:stCondLst>
                        <p:cond delay="indefinite"/>
                      </p:stCondLst>
                      <p:childTnLst>
                        <p:par>
                          <p:cTn id="4070" fill="hold">
                            <p:stCondLst>
                              <p:cond delay="0"/>
                            </p:stCondLst>
                            <p:childTnLst>
                              <p:par>
                                <p:cTn id="40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5" fill="hold">
                      <p:stCondLst>
                        <p:cond delay="indefinite"/>
                      </p:stCondLst>
                      <p:childTnLst>
                        <p:par>
                          <p:cTn id="4076" fill="hold">
                            <p:stCondLst>
                              <p:cond delay="0"/>
                            </p:stCondLst>
                            <p:childTnLst>
                              <p:par>
                                <p:cTn id="40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7" fill="hold">
                      <p:stCondLst>
                        <p:cond delay="indefinite"/>
                      </p:stCondLst>
                      <p:childTnLst>
                        <p:par>
                          <p:cTn id="4088" fill="hold">
                            <p:stCondLst>
                              <p:cond delay="0"/>
                            </p:stCondLst>
                            <p:childTnLst>
                              <p:par>
                                <p:cTn id="40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50317" y="1043708"/>
            <a:ext cx="969137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ja-JP" sz="13800" b="1" spc="50" dirty="0" smtClean="0">
                <a:ln w="0"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ВИКТОРИНА</a:t>
            </a:r>
            <a:endParaRPr lang="ja-JP" altLang="en-US" sz="13800" b="1" cap="none" spc="50" dirty="0">
              <a:ln w="0"/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core Button">
            <a:hlinkClick r:id="" action="ppaction://hlinkshowjump?jump=nextslide" tooltip="Start the quiz!" highlightClick="1"/>
          </p:cNvPr>
          <p:cNvSpPr/>
          <p:nvPr/>
        </p:nvSpPr>
        <p:spPr>
          <a:xfrm>
            <a:off x="4296000" y="4734293"/>
            <a:ext cx="3600000" cy="108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СТАРТ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28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 smtClean="0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8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Счёт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0" name="Score Button">
            <a:hlinkClick r:id="" action="ppaction://hlinkshowjump?jump=nextslide" tooltip="Next Question!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1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ВОПРОС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537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Вопрос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 smtClean="0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Счёт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074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Вопрос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 smtClean="0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Счёт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877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Вопрос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+mj-lt"/>
              </a:rPr>
              <a:t>Ответ</a:t>
            </a:r>
            <a:endParaRPr lang="en-GB" sz="4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6" name="Tekhnologic Logo"/>
          <p:cNvGrpSpPr/>
          <p:nvPr/>
        </p:nvGrpSpPr>
        <p:grpSpPr>
          <a:xfrm>
            <a:off x="5389363" y="6357385"/>
            <a:ext cx="1413274" cy="360000"/>
            <a:chOff x="122860" y="6357385"/>
            <a:chExt cx="1413274" cy="360000"/>
          </a:xfrm>
        </p:grpSpPr>
        <p:pic>
          <p:nvPicPr>
            <p:cNvPr id="4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60" y="6357385"/>
              <a:ext cx="356471" cy="360000"/>
            </a:xfrm>
            <a:prstGeom prst="rect">
              <a:avLst/>
            </a:prstGeom>
          </p:spPr>
        </p:pic>
        <p:sp>
          <p:nvSpPr>
            <p:cNvPr id="45" name="Text"/>
            <p:cNvSpPr/>
            <p:nvPr/>
          </p:nvSpPr>
          <p:spPr>
            <a:xfrm>
              <a:off x="408902" y="6357385"/>
              <a:ext cx="1127232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400" b="1" i="1" cap="none" spc="50" dirty="0" err="1" smtClean="0">
                  <a:ln w="0"/>
                  <a:solidFill>
                    <a:schemeClr val="bg1">
                      <a:lumMod val="95000"/>
                      <a:alpha val="50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tekhnologic</a:t>
              </a:r>
              <a:endParaRPr lang="ja-JP" altLang="en-US" sz="6000" b="1" i="1" cap="none" spc="50" dirty="0">
                <a:ln w="0"/>
                <a:solidFill>
                  <a:schemeClr val="bg1">
                    <a:lumMod val="95000"/>
                    <a:alpha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" name="Score Button">
            <a:hlinkClick r:id="rId4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Счёт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74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94</Words>
  <Application>Microsoft Office PowerPoint</Application>
  <PresentationFormat>Широкоэкранный</PresentationFormat>
  <Paragraphs>49</Paragraphs>
  <Slides>6</Slides>
  <Notes>6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 3</vt:lpstr>
      <vt:lpstr>Office テーマ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tekhno logic</dc:creator>
  <cp:lastModifiedBy>Георгий Аствацатуров</cp:lastModifiedBy>
  <cp:revision>3</cp:revision>
  <dcterms:created xsi:type="dcterms:W3CDTF">2015-09-17T00:29:24Z</dcterms:created>
  <dcterms:modified xsi:type="dcterms:W3CDTF">2019-11-27T03:23:29Z</dcterms:modified>
</cp:coreProperties>
</file>