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7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1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3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6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8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3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5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4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6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4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F31D-DCB4-4D68-9A69-485A53AB08BA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6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4F31D-DCB4-4D68-9A69-485A53AB08BA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70520-AFCA-4094-9FE5-920B1C962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9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slide" Target="slide4.xml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11.xml"/><Relationship Id="rId1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slide" Target="slide6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2.xml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12" Type="http://schemas.openxmlformats.org/officeDocument/2006/relationships/slide" Target="slide3.xml"/><Relationship Id="rId17" Type="http://schemas.openxmlformats.org/officeDocument/2006/relationships/slide" Target="slide14.xml"/><Relationship Id="rId2" Type="http://schemas.openxmlformats.org/officeDocument/2006/relationships/video" Target="../media/media1.avi"/><Relationship Id="rId16" Type="http://schemas.openxmlformats.org/officeDocument/2006/relationships/slide" Target="slide12.xml"/><Relationship Id="rId1" Type="http://schemas.microsoft.com/office/2007/relationships/media" Target="../media/media1.avi"/><Relationship Id="rId6" Type="http://schemas.openxmlformats.org/officeDocument/2006/relationships/slide" Target="slide8.xml"/><Relationship Id="rId11" Type="http://schemas.openxmlformats.org/officeDocument/2006/relationships/slide" Target="slide2.xml"/><Relationship Id="rId5" Type="http://schemas.openxmlformats.org/officeDocument/2006/relationships/slide" Target="slide7.xml"/><Relationship Id="rId15" Type="http://schemas.openxmlformats.org/officeDocument/2006/relationships/slide" Target="slide11.xml"/><Relationship Id="rId10" Type="http://schemas.openxmlformats.org/officeDocument/2006/relationships/slide" Target="slide1.xml"/><Relationship Id="rId4" Type="http://schemas.openxmlformats.org/officeDocument/2006/relationships/slide" Target="slide6.xml"/><Relationship Id="rId9" Type="http://schemas.openxmlformats.org/officeDocument/2006/relationships/slide" Target="slide5.xml"/><Relationship Id="rId1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2.xml"/><Relationship Id="rId1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2.xml"/><Relationship Id="rId1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5.png"/><Relationship Id="rId18" Type="http://schemas.openxmlformats.org/officeDocument/2006/relationships/image" Target="../media/image10.jpeg"/><Relationship Id="rId26" Type="http://schemas.openxmlformats.org/officeDocument/2006/relationships/slide" Target="slide14.xml"/><Relationship Id="rId3" Type="http://schemas.openxmlformats.org/officeDocument/2006/relationships/slide" Target="slide7.xml"/><Relationship Id="rId21" Type="http://schemas.openxmlformats.org/officeDocument/2006/relationships/image" Target="../media/image13.jpeg"/><Relationship Id="rId7" Type="http://schemas.openxmlformats.org/officeDocument/2006/relationships/slide" Target="slide5.xml"/><Relationship Id="rId12" Type="http://schemas.openxmlformats.org/officeDocument/2006/relationships/image" Target="../media/image4.jpeg"/><Relationship Id="rId17" Type="http://schemas.openxmlformats.org/officeDocument/2006/relationships/image" Target="../media/image9.jpeg"/><Relationship Id="rId25" Type="http://schemas.openxmlformats.org/officeDocument/2006/relationships/slide" Target="slide12.xml"/><Relationship Id="rId2" Type="http://schemas.openxmlformats.org/officeDocument/2006/relationships/slide" Target="slide6.xml"/><Relationship Id="rId16" Type="http://schemas.openxmlformats.org/officeDocument/2006/relationships/image" Target="../media/image8.jpe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24" Type="http://schemas.openxmlformats.org/officeDocument/2006/relationships/slide" Target="slide11.xml"/><Relationship Id="rId5" Type="http://schemas.openxmlformats.org/officeDocument/2006/relationships/slide" Target="slide9.xml"/><Relationship Id="rId15" Type="http://schemas.openxmlformats.org/officeDocument/2006/relationships/image" Target="../media/image7.jpeg"/><Relationship Id="rId23" Type="http://schemas.openxmlformats.org/officeDocument/2006/relationships/slide" Target="slide13.xml"/><Relationship Id="rId10" Type="http://schemas.openxmlformats.org/officeDocument/2006/relationships/slide" Target="slide3.xml"/><Relationship Id="rId19" Type="http://schemas.openxmlformats.org/officeDocument/2006/relationships/image" Target="../media/image11.jpeg"/><Relationship Id="rId4" Type="http://schemas.openxmlformats.org/officeDocument/2006/relationships/slide" Target="slide8.xml"/><Relationship Id="rId9" Type="http://schemas.openxmlformats.org/officeDocument/2006/relationships/slide" Target="slide2.xml"/><Relationship Id="rId14" Type="http://schemas.openxmlformats.org/officeDocument/2006/relationships/image" Target="../media/image6.jpeg"/><Relationship Id="rId2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2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slide" Target="slide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2.xml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2.xml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2.xml"/><Relationship Id="rId1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2.xml"/><Relationship Id="rId1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2.xml"/><Relationship Id="rId1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2.xml"/><Relationship Id="rId1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2.xml"/><Relationship Id="rId1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4" name="Прямоугольник 13">
            <a:hlinkClick r:id="rId6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17" name="Прямоугольник 16">
            <a:hlinkClick r:id="rId10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18" name="Прямоугольник 17">
            <a:hlinkClick r:id="rId11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  <p:sp>
        <p:nvSpPr>
          <p:cNvPr id="5" name="Прямоугольник 4">
            <a:hlinkClick r:id="rId12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6" name="Прямоугольник 5">
            <a:hlinkClick r:id="rId13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7" name="Прямоугольник 6">
            <a:hlinkClick r:id="rId14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8" name="Прямоугольник 7">
            <a:hlinkClick r:id="rId15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6315" y="1089225"/>
            <a:ext cx="2591409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СЦЕНА 1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651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3968" y="1575409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922543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74263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83967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48965" y="286132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311952" y="1089225"/>
            <a:ext cx="294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Объекты второго ряда</a:t>
            </a:r>
            <a:endParaRPr lang="ru-RU" sz="2000" dirty="0"/>
          </a:p>
        </p:txBody>
      </p:sp>
      <p:sp>
        <p:nvSpPr>
          <p:cNvPr id="35" name="Овал 34"/>
          <p:cNvSpPr/>
          <p:nvPr/>
        </p:nvSpPr>
        <p:spPr>
          <a:xfrm>
            <a:off x="6942576" y="4653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4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31" name="Прямоугольник 30">
            <a:hlinkClick r:id="rId12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2" name="Прямоугольник 31">
            <a:hlinkClick r:id="rId13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3" name="Прямоугольник 32">
            <a:hlinkClick r:id="rId14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34" name="Прямоугольник 33">
            <a:hlinkClick r:id="rId15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  <p:pic>
        <p:nvPicPr>
          <p:cNvPr id="35" name="Picture 2" descr="https://i.gifer.com/7geD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25" y="959318"/>
            <a:ext cx="5280755" cy="41044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028" y="1052736"/>
            <a:ext cx="226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БАКТЕРИЯ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2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942931"/>
            <a:ext cx="1476256" cy="426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8" name="Прямоугольник 17">
            <a:hlinkClick r:id="rId10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19" name="Прямоугольник 18">
            <a:hlinkClick r:id="rId11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20" name="Прямоугольник 19">
            <a:hlinkClick r:id="rId12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21" name="Прямоугольник 20">
            <a:hlinkClick r:id="rId13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843808" y="126876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 ЗНАЕТЕ ЛИ ВЫ?</a:t>
            </a:r>
            <a:endParaRPr lang="ru-RU" sz="2400" dirty="0"/>
          </a:p>
        </p:txBody>
      </p:sp>
      <p:sp>
        <p:nvSpPr>
          <p:cNvPr id="23" name="Прямоугольник 22">
            <a:hlinkClick r:id="rId14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24" name="Прямоугольник 23">
            <a:hlinkClick r:id="rId15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25" name="Прямоугольник 24">
            <a:hlinkClick r:id="rId16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26" name="Прямоугольник 25">
            <a:hlinkClick r:id="rId17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  <p:pic>
        <p:nvPicPr>
          <p:cNvPr id="4" name="flower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824832" y="1763522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25" name="Прямоугольник 24">
            <a:hlinkClick r:id="rId13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26" name="Прямоугольник 25">
            <a:hlinkClick r:id="rId14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27" name="Прямоугольник 26">
            <a:hlinkClick r:id="rId15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1740" y="1124744"/>
            <a:ext cx="5040560" cy="36553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1760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 + 14 =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06194" y="1353681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940152" y="2492896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940152" y="3645024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845939" y="4838697"/>
            <a:ext cx="426361" cy="364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59973" y="4930807"/>
            <a:ext cx="216024" cy="2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786331" y="4930807"/>
            <a:ext cx="216024" cy="2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095928" y="4933997"/>
            <a:ext cx="216024" cy="2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19872" y="4930807"/>
            <a:ext cx="216024" cy="2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195736" y="1124744"/>
            <a:ext cx="5040560" cy="36553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375756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 + 28 =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904148" y="2430395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930953" y="1268760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04148" y="3645024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680284" y="4930807"/>
            <a:ext cx="216024" cy="2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923928" y="4941192"/>
            <a:ext cx="216024" cy="2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211960" y="4941192"/>
            <a:ext cx="216024" cy="2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464080" y="4941168"/>
            <a:ext cx="216024" cy="2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195736" y="1124744"/>
            <a:ext cx="5040560" cy="36553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375756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+ 47 =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904148" y="2430395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5930953" y="1268760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904148" y="3645024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95736" y="1124744"/>
            <a:ext cx="5040560" cy="36553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375756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68 + 15 =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904148" y="2430395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930953" y="1268760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904148" y="3645024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195736" y="1124744"/>
            <a:ext cx="5040560" cy="36553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2375756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 + 27 =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904148" y="2430395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930953" y="1268760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904148" y="3645024"/>
            <a:ext cx="1044000" cy="10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716016" y="4941168"/>
            <a:ext cx="216024" cy="2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004048" y="4941168"/>
            <a:ext cx="216024" cy="2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1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  <p:bldP spid="28" grpId="0" animBg="1"/>
      <p:bldP spid="29" grpId="0" animBg="1"/>
      <p:bldP spid="16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/>
      <p:bldP spid="34" grpId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TextBox 229"/>
          <p:cNvSpPr txBox="1"/>
          <p:nvPr/>
        </p:nvSpPr>
        <p:spPr>
          <a:xfrm>
            <a:off x="5940152" y="235612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151" name="Прямоугольник 150">
            <a:hlinkClick r:id="rId12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152" name="Прямоугольник 151">
            <a:hlinkClick r:id="rId13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153" name="Прямоугольник 152">
            <a:hlinkClick r:id="rId14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154" name="Прямоугольник 153">
            <a:hlinkClick r:id="rId15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  <p:sp>
        <p:nvSpPr>
          <p:cNvPr id="221" name="TextBox 220"/>
          <p:cNvSpPr txBox="1"/>
          <p:nvPr/>
        </p:nvSpPr>
        <p:spPr>
          <a:xfrm>
            <a:off x="2843808" y="105273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Крупнейшая река Европы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940152" y="177281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Дунай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5868144" y="238081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940152" y="277920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Днепр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868144" y="326201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411760" y="249231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0651" y="1052735"/>
            <a:ext cx="435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большой город Европы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940152" y="326201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Стамбул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972903" y="171677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Париж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974320" y="275611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Лондон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186375" y="2541444"/>
            <a:ext cx="233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5940152" y="1484784"/>
            <a:ext cx="1440160" cy="26608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6161955" y="3262019"/>
            <a:ext cx="1074341" cy="4001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Прямоугольник 227"/>
          <p:cNvSpPr/>
          <p:nvPr/>
        </p:nvSpPr>
        <p:spPr>
          <a:xfrm>
            <a:off x="6114485" y="2380818"/>
            <a:ext cx="905787" cy="4001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</p:childTnLst>
        </p:cTn>
      </p:par>
    </p:tnLst>
    <p:bldLst>
      <p:bldP spid="230" grpId="0"/>
      <p:bldP spid="221" grpId="0"/>
      <p:bldP spid="222" grpId="0"/>
      <p:bldP spid="223" grpId="0"/>
      <p:bldP spid="224" grpId="0"/>
      <p:bldP spid="225" grpId="0"/>
      <p:bldP spid="226" grpId="0"/>
      <p:bldP spid="226" grpId="1"/>
      <p:bldP spid="229" grpId="1"/>
      <p:bldP spid="231" grpId="0"/>
      <p:bldP spid="232" grpId="0"/>
      <p:bldP spid="233" grpId="0"/>
      <p:bldP spid="235" grpId="0"/>
      <p:bldP spid="234" grpId="0" animBg="1"/>
      <p:bldP spid="2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942931"/>
            <a:ext cx="1476256" cy="426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http://www.stihi.ru/pics/2012/03/01/180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08" y="1349338"/>
            <a:ext cx="756000" cy="55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i29.ltalk.ru/23/78/277823/4/9511404/b001_02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961" y="1318257"/>
            <a:ext cx="671839" cy="6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900igr.net/datai/rastenija-i-griby/Derevja-1.files/0003-003-Kljo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89" y="1999433"/>
            <a:ext cx="756000" cy="9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bioresurs.uu.se/myller/skog/skog_bild/bjork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85" y="3175772"/>
            <a:ext cx="756000" cy="9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ecology.md/pics/2012/09/tech_energeticheskaia_verba_0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08" y="4149080"/>
            <a:ext cx="756000" cy="10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www.mindpicnic.de/media/img/user/kleinboardersorsa-36455-leafcrackwillow1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7EADA"/>
              </a:clrFrom>
              <a:clrTo>
                <a:srgbClr val="F7EA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93" y="2106999"/>
            <a:ext cx="1188000" cy="7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www.donnaflora.ru/p/a/39/11_oak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33" y="3130270"/>
            <a:ext cx="715401" cy="6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pix.com.ua/db/nature/trees_leaves/leaves/b-001_095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30" y="4232444"/>
            <a:ext cx="958055" cy="72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014008" y="1999433"/>
            <a:ext cx="900000" cy="98238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42008" y="1009882"/>
            <a:ext cx="900000" cy="900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05889" y="3121656"/>
            <a:ext cx="900000" cy="102742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085596" y="4229224"/>
            <a:ext cx="804489" cy="92796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209404" y="889556"/>
            <a:ext cx="27307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чей листик?</a:t>
            </a:r>
            <a:endParaRPr lang="ru-RU" sz="2800" b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7864" y="275850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Подумай ещё!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84168" y="1115021"/>
            <a:ext cx="1467986" cy="404061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4" descr="http://i29.ltalk.ru/23/78/277823/4/9511404/b001_023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15" y="1171433"/>
            <a:ext cx="903923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6551947" y="1196832"/>
            <a:ext cx="864000" cy="72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6" descr="http://www.mindpicnic.de/media/img/user/kleinboardersorsa-36455-leafcrackwillow1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7EADA"/>
              </a:clrFrom>
              <a:clrTo>
                <a:srgbClr val="F7EA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52" y="2102972"/>
            <a:ext cx="1132820" cy="67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6591533" y="2132310"/>
            <a:ext cx="864000" cy="72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8" descr="http://www.donnaflora.ru/p/a/39/11_oak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31" y="3115517"/>
            <a:ext cx="896103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6615672" y="3130270"/>
            <a:ext cx="864000" cy="72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10" descr="http://pix.com.ua/db/nature/trees_leaves/leaves/b-001_095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67" y="4185136"/>
            <a:ext cx="1096387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6551947" y="4229224"/>
            <a:ext cx="864000" cy="72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hlinkClick r:id="rId23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57" name="Прямоугольник 56">
            <a:hlinkClick r:id="rId24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58" name="Прямоугольник 57">
            <a:hlinkClick r:id="rId25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59" name="Прямоугольник 58">
            <a:hlinkClick r:id="rId26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6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6" grpId="0"/>
      <p:bldP spid="46" grpId="1"/>
      <p:bldP spid="49" grpId="0" animBg="1"/>
      <p:bldP spid="49" grpId="1" animBg="1"/>
      <p:bldP spid="51" grpId="0" animBg="1"/>
      <p:bldP spid="51" grpId="1" animBg="1"/>
      <p:bldP spid="53" grpId="0" animBg="1"/>
      <p:bldP spid="53" grpId="1" animBg="1"/>
      <p:bldP spid="53" grpId="2" animBg="1"/>
      <p:bldP spid="55" grpId="0" animBg="1"/>
      <p:bldP spid="5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1818912" y="1115770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51" name="Прямоугольник 50">
            <a:hlinkClick r:id="rId12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52" name="Прямоугольник 51">
            <a:hlinkClick r:id="rId13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53" name="Прямоугольник 52">
            <a:hlinkClick r:id="rId14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54" name="Прямоугольник 53">
            <a:hlinkClick r:id="rId15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6660877" y="2564830"/>
            <a:ext cx="484188" cy="792162"/>
            <a:chOff x="1151" y="890"/>
            <a:chExt cx="305" cy="499"/>
          </a:xfrm>
        </p:grpSpPr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1151" y="890"/>
              <a:ext cx="305" cy="499"/>
              <a:chOff x="1202" y="2659"/>
              <a:chExt cx="578" cy="945"/>
            </a:xfrm>
          </p:grpSpPr>
          <p:sp>
            <p:nvSpPr>
              <p:cNvPr id="30" name="Freeform 40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>
                  <a:gd name="T0" fmla="*/ 0 w 963"/>
                  <a:gd name="T1" fmla="*/ 3 h 3087"/>
                  <a:gd name="T2" fmla="*/ 357 w 963"/>
                  <a:gd name="T3" fmla="*/ 12 h 3087"/>
                  <a:gd name="T4" fmla="*/ 504 w 963"/>
                  <a:gd name="T5" fmla="*/ 72 h 3087"/>
                  <a:gd name="T6" fmla="*/ 609 w 963"/>
                  <a:gd name="T7" fmla="*/ 168 h 3087"/>
                  <a:gd name="T8" fmla="*/ 637 w 963"/>
                  <a:gd name="T9" fmla="*/ 275 h 3087"/>
                  <a:gd name="T10" fmla="*/ 582 w 963"/>
                  <a:gd name="T11" fmla="*/ 381 h 3087"/>
                  <a:gd name="T12" fmla="*/ 484 w 963"/>
                  <a:gd name="T13" fmla="*/ 490 h 3087"/>
                  <a:gd name="T14" fmla="*/ 406 w 963"/>
                  <a:gd name="T15" fmla="*/ 613 h 3087"/>
                  <a:gd name="T16" fmla="*/ 367 w 963"/>
                  <a:gd name="T17" fmla="*/ 786 h 3087"/>
                  <a:gd name="T18" fmla="*/ 381 w 963"/>
                  <a:gd name="T19" fmla="*/ 952 h 3087"/>
                  <a:gd name="T20" fmla="*/ 448 w 963"/>
                  <a:gd name="T21" fmla="*/ 1096 h 3087"/>
                  <a:gd name="T22" fmla="*/ 568 w 963"/>
                  <a:gd name="T23" fmla="*/ 1222 h 3087"/>
                  <a:gd name="T24" fmla="*/ 681 w 963"/>
                  <a:gd name="T25" fmla="*/ 1293 h 3087"/>
                  <a:gd name="T26" fmla="*/ 790 w 963"/>
                  <a:gd name="T27" fmla="*/ 1311 h 3087"/>
                  <a:gd name="T28" fmla="*/ 901 w 963"/>
                  <a:gd name="T29" fmla="*/ 1369 h 3087"/>
                  <a:gd name="T30" fmla="*/ 960 w 963"/>
                  <a:gd name="T31" fmla="*/ 1512 h 3087"/>
                  <a:gd name="T32" fmla="*/ 961 w 963"/>
                  <a:gd name="T33" fmla="*/ 1894 h 3087"/>
                  <a:gd name="T34" fmla="*/ 960 w 963"/>
                  <a:gd name="T35" fmla="*/ 2566 h 3087"/>
                  <a:gd name="T36" fmla="*/ 949 w 963"/>
                  <a:gd name="T37" fmla="*/ 2845 h 3087"/>
                  <a:gd name="T38" fmla="*/ 880 w 963"/>
                  <a:gd name="T39" fmla="*/ 2958 h 3087"/>
                  <a:gd name="T40" fmla="*/ 804 w 963"/>
                  <a:gd name="T41" fmla="*/ 3030 h 3087"/>
                  <a:gd name="T42" fmla="*/ 660 w 963"/>
                  <a:gd name="T43" fmla="*/ 3081 h 3087"/>
                  <a:gd name="T44" fmla="*/ 1 w 963"/>
                  <a:gd name="T45" fmla="*/ 3087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41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>
                  <a:gd name="T0" fmla="*/ 0 w 963"/>
                  <a:gd name="T1" fmla="*/ 3 h 3087"/>
                  <a:gd name="T2" fmla="*/ 357 w 963"/>
                  <a:gd name="T3" fmla="*/ 12 h 3087"/>
                  <a:gd name="T4" fmla="*/ 504 w 963"/>
                  <a:gd name="T5" fmla="*/ 72 h 3087"/>
                  <a:gd name="T6" fmla="*/ 609 w 963"/>
                  <a:gd name="T7" fmla="*/ 168 h 3087"/>
                  <a:gd name="T8" fmla="*/ 637 w 963"/>
                  <a:gd name="T9" fmla="*/ 275 h 3087"/>
                  <a:gd name="T10" fmla="*/ 582 w 963"/>
                  <a:gd name="T11" fmla="*/ 381 h 3087"/>
                  <a:gd name="T12" fmla="*/ 484 w 963"/>
                  <a:gd name="T13" fmla="*/ 490 h 3087"/>
                  <a:gd name="T14" fmla="*/ 406 w 963"/>
                  <a:gd name="T15" fmla="*/ 613 h 3087"/>
                  <a:gd name="T16" fmla="*/ 367 w 963"/>
                  <a:gd name="T17" fmla="*/ 786 h 3087"/>
                  <a:gd name="T18" fmla="*/ 381 w 963"/>
                  <a:gd name="T19" fmla="*/ 952 h 3087"/>
                  <a:gd name="T20" fmla="*/ 448 w 963"/>
                  <a:gd name="T21" fmla="*/ 1096 h 3087"/>
                  <a:gd name="T22" fmla="*/ 568 w 963"/>
                  <a:gd name="T23" fmla="*/ 1222 h 3087"/>
                  <a:gd name="T24" fmla="*/ 681 w 963"/>
                  <a:gd name="T25" fmla="*/ 1293 h 3087"/>
                  <a:gd name="T26" fmla="*/ 790 w 963"/>
                  <a:gd name="T27" fmla="*/ 1311 h 3087"/>
                  <a:gd name="T28" fmla="*/ 901 w 963"/>
                  <a:gd name="T29" fmla="*/ 1369 h 3087"/>
                  <a:gd name="T30" fmla="*/ 960 w 963"/>
                  <a:gd name="T31" fmla="*/ 1512 h 3087"/>
                  <a:gd name="T32" fmla="*/ 961 w 963"/>
                  <a:gd name="T33" fmla="*/ 1894 h 3087"/>
                  <a:gd name="T34" fmla="*/ 960 w 963"/>
                  <a:gd name="T35" fmla="*/ 2566 h 3087"/>
                  <a:gd name="T36" fmla="*/ 949 w 963"/>
                  <a:gd name="T37" fmla="*/ 2845 h 3087"/>
                  <a:gd name="T38" fmla="*/ 880 w 963"/>
                  <a:gd name="T39" fmla="*/ 2958 h 3087"/>
                  <a:gd name="T40" fmla="*/ 804 w 963"/>
                  <a:gd name="T41" fmla="*/ 3030 h 3087"/>
                  <a:gd name="T42" fmla="*/ 660 w 963"/>
                  <a:gd name="T43" fmla="*/ 3081 h 3087"/>
                  <a:gd name="T44" fmla="*/ 1 w 963"/>
                  <a:gd name="T45" fmla="*/ 3087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245" y="1123"/>
              <a:ext cx="117" cy="18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2</a:t>
              </a:r>
            </a:p>
          </p:txBody>
        </p:sp>
      </p:grpSp>
      <p:grpSp>
        <p:nvGrpSpPr>
          <p:cNvPr id="32" name="Group 43"/>
          <p:cNvGrpSpPr>
            <a:grpSpLocks/>
          </p:cNvGrpSpPr>
          <p:nvPr/>
        </p:nvGrpSpPr>
        <p:grpSpPr bwMode="auto">
          <a:xfrm>
            <a:off x="5940152" y="2342580"/>
            <a:ext cx="615950" cy="1008062"/>
            <a:chOff x="1151" y="890"/>
            <a:chExt cx="305" cy="499"/>
          </a:xfrm>
        </p:grpSpPr>
        <p:grpSp>
          <p:nvGrpSpPr>
            <p:cNvPr id="33" name="Group 44"/>
            <p:cNvGrpSpPr>
              <a:grpSpLocks/>
            </p:cNvGrpSpPr>
            <p:nvPr/>
          </p:nvGrpSpPr>
          <p:grpSpPr bwMode="auto">
            <a:xfrm>
              <a:off x="1151" y="890"/>
              <a:ext cx="305" cy="499"/>
              <a:chOff x="1202" y="2659"/>
              <a:chExt cx="578" cy="945"/>
            </a:xfrm>
          </p:grpSpPr>
          <p:sp>
            <p:nvSpPr>
              <p:cNvPr id="35" name="Freeform 45"/>
              <p:cNvSpPr>
                <a:spLocks/>
              </p:cNvSpPr>
              <p:nvPr/>
            </p:nvSpPr>
            <p:spPr bwMode="auto">
              <a:xfrm>
                <a:off x="1488" y="2659"/>
                <a:ext cx="292" cy="945"/>
              </a:xfrm>
              <a:custGeom>
                <a:avLst/>
                <a:gdLst>
                  <a:gd name="T0" fmla="*/ 0 w 963"/>
                  <a:gd name="T1" fmla="*/ 3 h 3087"/>
                  <a:gd name="T2" fmla="*/ 357 w 963"/>
                  <a:gd name="T3" fmla="*/ 12 h 3087"/>
                  <a:gd name="T4" fmla="*/ 504 w 963"/>
                  <a:gd name="T5" fmla="*/ 72 h 3087"/>
                  <a:gd name="T6" fmla="*/ 609 w 963"/>
                  <a:gd name="T7" fmla="*/ 168 h 3087"/>
                  <a:gd name="T8" fmla="*/ 637 w 963"/>
                  <a:gd name="T9" fmla="*/ 275 h 3087"/>
                  <a:gd name="T10" fmla="*/ 582 w 963"/>
                  <a:gd name="T11" fmla="*/ 381 h 3087"/>
                  <a:gd name="T12" fmla="*/ 484 w 963"/>
                  <a:gd name="T13" fmla="*/ 490 h 3087"/>
                  <a:gd name="T14" fmla="*/ 406 w 963"/>
                  <a:gd name="T15" fmla="*/ 613 h 3087"/>
                  <a:gd name="T16" fmla="*/ 367 w 963"/>
                  <a:gd name="T17" fmla="*/ 786 h 3087"/>
                  <a:gd name="T18" fmla="*/ 381 w 963"/>
                  <a:gd name="T19" fmla="*/ 952 h 3087"/>
                  <a:gd name="T20" fmla="*/ 448 w 963"/>
                  <a:gd name="T21" fmla="*/ 1096 h 3087"/>
                  <a:gd name="T22" fmla="*/ 568 w 963"/>
                  <a:gd name="T23" fmla="*/ 1222 h 3087"/>
                  <a:gd name="T24" fmla="*/ 681 w 963"/>
                  <a:gd name="T25" fmla="*/ 1293 h 3087"/>
                  <a:gd name="T26" fmla="*/ 790 w 963"/>
                  <a:gd name="T27" fmla="*/ 1311 h 3087"/>
                  <a:gd name="T28" fmla="*/ 901 w 963"/>
                  <a:gd name="T29" fmla="*/ 1369 h 3087"/>
                  <a:gd name="T30" fmla="*/ 960 w 963"/>
                  <a:gd name="T31" fmla="*/ 1512 h 3087"/>
                  <a:gd name="T32" fmla="*/ 961 w 963"/>
                  <a:gd name="T33" fmla="*/ 1894 h 3087"/>
                  <a:gd name="T34" fmla="*/ 960 w 963"/>
                  <a:gd name="T35" fmla="*/ 2566 h 3087"/>
                  <a:gd name="T36" fmla="*/ 949 w 963"/>
                  <a:gd name="T37" fmla="*/ 2845 h 3087"/>
                  <a:gd name="T38" fmla="*/ 880 w 963"/>
                  <a:gd name="T39" fmla="*/ 2958 h 3087"/>
                  <a:gd name="T40" fmla="*/ 804 w 963"/>
                  <a:gd name="T41" fmla="*/ 3030 h 3087"/>
                  <a:gd name="T42" fmla="*/ 660 w 963"/>
                  <a:gd name="T43" fmla="*/ 3081 h 3087"/>
                  <a:gd name="T44" fmla="*/ 1 w 963"/>
                  <a:gd name="T45" fmla="*/ 3087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46"/>
              <p:cNvSpPr>
                <a:spLocks/>
              </p:cNvSpPr>
              <p:nvPr/>
            </p:nvSpPr>
            <p:spPr bwMode="auto">
              <a:xfrm flipH="1">
                <a:off x="1202" y="2659"/>
                <a:ext cx="292" cy="945"/>
              </a:xfrm>
              <a:custGeom>
                <a:avLst/>
                <a:gdLst>
                  <a:gd name="T0" fmla="*/ 0 w 963"/>
                  <a:gd name="T1" fmla="*/ 3 h 3087"/>
                  <a:gd name="T2" fmla="*/ 357 w 963"/>
                  <a:gd name="T3" fmla="*/ 12 h 3087"/>
                  <a:gd name="T4" fmla="*/ 504 w 963"/>
                  <a:gd name="T5" fmla="*/ 72 h 3087"/>
                  <a:gd name="T6" fmla="*/ 609 w 963"/>
                  <a:gd name="T7" fmla="*/ 168 h 3087"/>
                  <a:gd name="T8" fmla="*/ 637 w 963"/>
                  <a:gd name="T9" fmla="*/ 275 h 3087"/>
                  <a:gd name="T10" fmla="*/ 582 w 963"/>
                  <a:gd name="T11" fmla="*/ 381 h 3087"/>
                  <a:gd name="T12" fmla="*/ 484 w 963"/>
                  <a:gd name="T13" fmla="*/ 490 h 3087"/>
                  <a:gd name="T14" fmla="*/ 406 w 963"/>
                  <a:gd name="T15" fmla="*/ 613 h 3087"/>
                  <a:gd name="T16" fmla="*/ 367 w 963"/>
                  <a:gd name="T17" fmla="*/ 786 h 3087"/>
                  <a:gd name="T18" fmla="*/ 381 w 963"/>
                  <a:gd name="T19" fmla="*/ 952 h 3087"/>
                  <a:gd name="T20" fmla="*/ 448 w 963"/>
                  <a:gd name="T21" fmla="*/ 1096 h 3087"/>
                  <a:gd name="T22" fmla="*/ 568 w 963"/>
                  <a:gd name="T23" fmla="*/ 1222 h 3087"/>
                  <a:gd name="T24" fmla="*/ 681 w 963"/>
                  <a:gd name="T25" fmla="*/ 1293 h 3087"/>
                  <a:gd name="T26" fmla="*/ 790 w 963"/>
                  <a:gd name="T27" fmla="*/ 1311 h 3087"/>
                  <a:gd name="T28" fmla="*/ 901 w 963"/>
                  <a:gd name="T29" fmla="*/ 1369 h 3087"/>
                  <a:gd name="T30" fmla="*/ 960 w 963"/>
                  <a:gd name="T31" fmla="*/ 1512 h 3087"/>
                  <a:gd name="T32" fmla="*/ 961 w 963"/>
                  <a:gd name="T33" fmla="*/ 1894 h 3087"/>
                  <a:gd name="T34" fmla="*/ 960 w 963"/>
                  <a:gd name="T35" fmla="*/ 2566 h 3087"/>
                  <a:gd name="T36" fmla="*/ 949 w 963"/>
                  <a:gd name="T37" fmla="*/ 2845 h 3087"/>
                  <a:gd name="T38" fmla="*/ 880 w 963"/>
                  <a:gd name="T39" fmla="*/ 2958 h 3087"/>
                  <a:gd name="T40" fmla="*/ 804 w 963"/>
                  <a:gd name="T41" fmla="*/ 3030 h 3087"/>
                  <a:gd name="T42" fmla="*/ 660 w 963"/>
                  <a:gd name="T43" fmla="*/ 3081 h 3087"/>
                  <a:gd name="T44" fmla="*/ 1 w 963"/>
                  <a:gd name="T45" fmla="*/ 3087 h 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3" h="3087">
                    <a:moveTo>
                      <a:pt x="0" y="3"/>
                    </a:moveTo>
                    <a:cubicBezTo>
                      <a:pt x="59" y="4"/>
                      <a:pt x="273" y="0"/>
                      <a:pt x="357" y="12"/>
                    </a:cubicBezTo>
                    <a:cubicBezTo>
                      <a:pt x="391" y="21"/>
                      <a:pt x="460" y="46"/>
                      <a:pt x="504" y="72"/>
                    </a:cubicBezTo>
                    <a:cubicBezTo>
                      <a:pt x="548" y="98"/>
                      <a:pt x="587" y="134"/>
                      <a:pt x="609" y="168"/>
                    </a:cubicBezTo>
                    <a:cubicBezTo>
                      <a:pt x="631" y="202"/>
                      <a:pt x="641" y="240"/>
                      <a:pt x="637" y="275"/>
                    </a:cubicBezTo>
                    <a:cubicBezTo>
                      <a:pt x="633" y="310"/>
                      <a:pt x="607" y="345"/>
                      <a:pt x="582" y="381"/>
                    </a:cubicBezTo>
                    <a:cubicBezTo>
                      <a:pt x="557" y="417"/>
                      <a:pt x="513" y="451"/>
                      <a:pt x="484" y="490"/>
                    </a:cubicBezTo>
                    <a:cubicBezTo>
                      <a:pt x="455" y="529"/>
                      <a:pt x="425" y="564"/>
                      <a:pt x="406" y="613"/>
                    </a:cubicBezTo>
                    <a:cubicBezTo>
                      <a:pt x="387" y="662"/>
                      <a:pt x="371" y="730"/>
                      <a:pt x="367" y="786"/>
                    </a:cubicBezTo>
                    <a:cubicBezTo>
                      <a:pt x="363" y="842"/>
                      <a:pt x="368" y="900"/>
                      <a:pt x="381" y="952"/>
                    </a:cubicBezTo>
                    <a:cubicBezTo>
                      <a:pt x="394" y="1004"/>
                      <a:pt x="417" y="1051"/>
                      <a:pt x="448" y="1096"/>
                    </a:cubicBezTo>
                    <a:cubicBezTo>
                      <a:pt x="479" y="1141"/>
                      <a:pt x="529" y="1189"/>
                      <a:pt x="568" y="1222"/>
                    </a:cubicBezTo>
                    <a:cubicBezTo>
                      <a:pt x="607" y="1255"/>
                      <a:pt x="639" y="1283"/>
                      <a:pt x="681" y="1293"/>
                    </a:cubicBezTo>
                    <a:cubicBezTo>
                      <a:pt x="723" y="1303"/>
                      <a:pt x="753" y="1298"/>
                      <a:pt x="790" y="1311"/>
                    </a:cubicBezTo>
                    <a:cubicBezTo>
                      <a:pt x="827" y="1324"/>
                      <a:pt x="873" y="1336"/>
                      <a:pt x="901" y="1369"/>
                    </a:cubicBezTo>
                    <a:cubicBezTo>
                      <a:pt x="929" y="1396"/>
                      <a:pt x="957" y="1437"/>
                      <a:pt x="960" y="1512"/>
                    </a:cubicBezTo>
                    <a:cubicBezTo>
                      <a:pt x="963" y="1587"/>
                      <a:pt x="961" y="1718"/>
                      <a:pt x="961" y="1894"/>
                    </a:cubicBezTo>
                    <a:cubicBezTo>
                      <a:pt x="961" y="2070"/>
                      <a:pt x="962" y="2408"/>
                      <a:pt x="960" y="2566"/>
                    </a:cubicBezTo>
                    <a:cubicBezTo>
                      <a:pt x="958" y="2724"/>
                      <a:pt x="962" y="2780"/>
                      <a:pt x="949" y="2845"/>
                    </a:cubicBezTo>
                    <a:cubicBezTo>
                      <a:pt x="936" y="2910"/>
                      <a:pt x="889" y="2948"/>
                      <a:pt x="880" y="2958"/>
                    </a:cubicBezTo>
                    <a:cubicBezTo>
                      <a:pt x="871" y="2968"/>
                      <a:pt x="846" y="2997"/>
                      <a:pt x="804" y="3030"/>
                    </a:cubicBezTo>
                    <a:cubicBezTo>
                      <a:pt x="762" y="3063"/>
                      <a:pt x="705" y="3078"/>
                      <a:pt x="660" y="3081"/>
                    </a:cubicBezTo>
                    <a:cubicBezTo>
                      <a:pt x="615" y="3084"/>
                      <a:pt x="138" y="3086"/>
                      <a:pt x="1" y="3087"/>
                    </a:cubicBezTo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1245" y="1123"/>
              <a:ext cx="117" cy="18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solidFill>
                    <a:schemeClr val="accent2"/>
                  </a:solidFill>
                  <a:latin typeface="Tahoma"/>
                  <a:ea typeface="Tahoma"/>
                  <a:cs typeface="Tahoma"/>
                </a:rPr>
                <a:t>5</a:t>
              </a:r>
            </a:p>
          </p:txBody>
        </p:sp>
      </p:grp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2455263" y="2274675"/>
            <a:ext cx="849312" cy="1298341"/>
            <a:chOff x="204" y="3113"/>
            <a:chExt cx="771" cy="962"/>
          </a:xfrm>
        </p:grpSpPr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218" y="3464"/>
              <a:ext cx="303" cy="528"/>
            </a:xfrm>
            <a:custGeom>
              <a:avLst/>
              <a:gdLst>
                <a:gd name="T0" fmla="*/ 52 w 213"/>
                <a:gd name="T1" fmla="*/ 305 h 305"/>
                <a:gd name="T2" fmla="*/ 50 w 213"/>
                <a:gd name="T3" fmla="*/ 302 h 305"/>
                <a:gd name="T4" fmla="*/ 45 w 213"/>
                <a:gd name="T5" fmla="*/ 297 h 305"/>
                <a:gd name="T6" fmla="*/ 38 w 213"/>
                <a:gd name="T7" fmla="*/ 286 h 305"/>
                <a:gd name="T8" fmla="*/ 31 w 213"/>
                <a:gd name="T9" fmla="*/ 274 h 305"/>
                <a:gd name="T10" fmla="*/ 23 w 213"/>
                <a:gd name="T11" fmla="*/ 257 h 305"/>
                <a:gd name="T12" fmla="*/ 16 w 213"/>
                <a:gd name="T13" fmla="*/ 239 h 305"/>
                <a:gd name="T14" fmla="*/ 12 w 213"/>
                <a:gd name="T15" fmla="*/ 218 h 305"/>
                <a:gd name="T16" fmla="*/ 9 w 213"/>
                <a:gd name="T17" fmla="*/ 195 h 305"/>
                <a:gd name="T18" fmla="*/ 12 w 213"/>
                <a:gd name="T19" fmla="*/ 171 h 305"/>
                <a:gd name="T20" fmla="*/ 17 w 213"/>
                <a:gd name="T21" fmla="*/ 147 h 305"/>
                <a:gd name="T22" fmla="*/ 30 w 213"/>
                <a:gd name="T23" fmla="*/ 121 h 305"/>
                <a:gd name="T24" fmla="*/ 50 w 213"/>
                <a:gd name="T25" fmla="*/ 96 h 305"/>
                <a:gd name="T26" fmla="*/ 76 w 213"/>
                <a:gd name="T27" fmla="*/ 71 h 305"/>
                <a:gd name="T28" fmla="*/ 112 w 213"/>
                <a:gd name="T29" fmla="*/ 47 h 305"/>
                <a:gd name="T30" fmla="*/ 157 w 213"/>
                <a:gd name="T31" fmla="*/ 22 h 305"/>
                <a:gd name="T32" fmla="*/ 213 w 213"/>
                <a:gd name="T33" fmla="*/ 0 h 305"/>
                <a:gd name="T34" fmla="*/ 210 w 213"/>
                <a:gd name="T35" fmla="*/ 2 h 305"/>
                <a:gd name="T36" fmla="*/ 200 w 213"/>
                <a:gd name="T37" fmla="*/ 5 h 305"/>
                <a:gd name="T38" fmla="*/ 183 w 213"/>
                <a:gd name="T39" fmla="*/ 12 h 305"/>
                <a:gd name="T40" fmla="*/ 163 w 213"/>
                <a:gd name="T41" fmla="*/ 21 h 305"/>
                <a:gd name="T42" fmla="*/ 140 w 213"/>
                <a:gd name="T43" fmla="*/ 32 h 305"/>
                <a:gd name="T44" fmla="*/ 115 w 213"/>
                <a:gd name="T45" fmla="*/ 45 h 305"/>
                <a:gd name="T46" fmla="*/ 90 w 213"/>
                <a:gd name="T47" fmla="*/ 62 h 305"/>
                <a:gd name="T48" fmla="*/ 66 w 213"/>
                <a:gd name="T49" fmla="*/ 80 h 305"/>
                <a:gd name="T50" fmla="*/ 44 w 213"/>
                <a:gd name="T51" fmla="*/ 101 h 305"/>
                <a:gd name="T52" fmla="*/ 24 w 213"/>
                <a:gd name="T53" fmla="*/ 124 h 305"/>
                <a:gd name="T54" fmla="*/ 11 w 213"/>
                <a:gd name="T55" fmla="*/ 148 h 305"/>
                <a:gd name="T56" fmla="*/ 1 w 213"/>
                <a:gd name="T57" fmla="*/ 176 h 305"/>
                <a:gd name="T58" fmla="*/ 0 w 213"/>
                <a:gd name="T59" fmla="*/ 204 h 305"/>
                <a:gd name="T60" fmla="*/ 8 w 213"/>
                <a:gd name="T61" fmla="*/ 236 h 305"/>
                <a:gd name="T62" fmla="*/ 24 w 213"/>
                <a:gd name="T63" fmla="*/ 269 h 305"/>
                <a:gd name="T64" fmla="*/ 52 w 213"/>
                <a:gd name="T65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305">
                  <a:moveTo>
                    <a:pt x="52" y="305"/>
                  </a:moveTo>
                  <a:lnTo>
                    <a:pt x="50" y="302"/>
                  </a:lnTo>
                  <a:lnTo>
                    <a:pt x="45" y="297"/>
                  </a:lnTo>
                  <a:lnTo>
                    <a:pt x="38" y="286"/>
                  </a:lnTo>
                  <a:lnTo>
                    <a:pt x="31" y="274"/>
                  </a:lnTo>
                  <a:lnTo>
                    <a:pt x="23" y="257"/>
                  </a:lnTo>
                  <a:lnTo>
                    <a:pt x="16" y="239"/>
                  </a:lnTo>
                  <a:lnTo>
                    <a:pt x="12" y="218"/>
                  </a:lnTo>
                  <a:lnTo>
                    <a:pt x="9" y="195"/>
                  </a:lnTo>
                  <a:lnTo>
                    <a:pt x="12" y="171"/>
                  </a:lnTo>
                  <a:lnTo>
                    <a:pt x="17" y="147"/>
                  </a:lnTo>
                  <a:lnTo>
                    <a:pt x="30" y="121"/>
                  </a:lnTo>
                  <a:lnTo>
                    <a:pt x="50" y="96"/>
                  </a:lnTo>
                  <a:lnTo>
                    <a:pt x="76" y="71"/>
                  </a:lnTo>
                  <a:lnTo>
                    <a:pt x="112" y="47"/>
                  </a:lnTo>
                  <a:lnTo>
                    <a:pt x="157" y="22"/>
                  </a:lnTo>
                  <a:lnTo>
                    <a:pt x="213" y="0"/>
                  </a:lnTo>
                  <a:lnTo>
                    <a:pt x="210" y="2"/>
                  </a:lnTo>
                  <a:lnTo>
                    <a:pt x="200" y="5"/>
                  </a:lnTo>
                  <a:lnTo>
                    <a:pt x="183" y="12"/>
                  </a:lnTo>
                  <a:lnTo>
                    <a:pt x="163" y="21"/>
                  </a:lnTo>
                  <a:lnTo>
                    <a:pt x="140" y="32"/>
                  </a:lnTo>
                  <a:lnTo>
                    <a:pt x="115" y="45"/>
                  </a:lnTo>
                  <a:lnTo>
                    <a:pt x="90" y="62"/>
                  </a:lnTo>
                  <a:lnTo>
                    <a:pt x="66" y="80"/>
                  </a:lnTo>
                  <a:lnTo>
                    <a:pt x="44" y="101"/>
                  </a:lnTo>
                  <a:lnTo>
                    <a:pt x="24" y="124"/>
                  </a:lnTo>
                  <a:lnTo>
                    <a:pt x="11" y="148"/>
                  </a:lnTo>
                  <a:lnTo>
                    <a:pt x="1" y="176"/>
                  </a:lnTo>
                  <a:lnTo>
                    <a:pt x="0" y="204"/>
                  </a:lnTo>
                  <a:lnTo>
                    <a:pt x="8" y="236"/>
                  </a:lnTo>
                  <a:lnTo>
                    <a:pt x="24" y="269"/>
                  </a:lnTo>
                  <a:lnTo>
                    <a:pt x="52" y="3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>
              <a:off x="504" y="3148"/>
              <a:ext cx="131" cy="302"/>
            </a:xfrm>
            <a:custGeom>
              <a:avLst/>
              <a:gdLst>
                <a:gd name="T0" fmla="*/ 91 w 91"/>
                <a:gd name="T1" fmla="*/ 174 h 174"/>
                <a:gd name="T2" fmla="*/ 85 w 91"/>
                <a:gd name="T3" fmla="*/ 172 h 174"/>
                <a:gd name="T4" fmla="*/ 70 w 91"/>
                <a:gd name="T5" fmla="*/ 166 h 174"/>
                <a:gd name="T6" fmla="*/ 51 w 91"/>
                <a:gd name="T7" fmla="*/ 155 h 174"/>
                <a:gd name="T8" fmla="*/ 30 w 91"/>
                <a:gd name="T9" fmla="*/ 139 h 174"/>
                <a:gd name="T10" fmla="*/ 12 w 91"/>
                <a:gd name="T11" fmla="*/ 116 h 174"/>
                <a:gd name="T12" fmla="*/ 0 w 91"/>
                <a:gd name="T13" fmla="*/ 85 h 174"/>
                <a:gd name="T14" fmla="*/ 0 w 91"/>
                <a:gd name="T15" fmla="*/ 47 h 174"/>
                <a:gd name="T16" fmla="*/ 14 w 91"/>
                <a:gd name="T17" fmla="*/ 0 h 174"/>
                <a:gd name="T18" fmla="*/ 13 w 91"/>
                <a:gd name="T19" fmla="*/ 6 h 174"/>
                <a:gd name="T20" fmla="*/ 9 w 91"/>
                <a:gd name="T21" fmla="*/ 21 h 174"/>
                <a:gd name="T22" fmla="*/ 8 w 91"/>
                <a:gd name="T23" fmla="*/ 43 h 174"/>
                <a:gd name="T24" fmla="*/ 9 w 91"/>
                <a:gd name="T25" fmla="*/ 71 h 174"/>
                <a:gd name="T26" fmla="*/ 16 w 91"/>
                <a:gd name="T27" fmla="*/ 100 h 174"/>
                <a:gd name="T28" fmla="*/ 30 w 91"/>
                <a:gd name="T29" fmla="*/ 128 h 174"/>
                <a:gd name="T30" fmla="*/ 54 w 91"/>
                <a:gd name="T31" fmla="*/ 154 h 174"/>
                <a:gd name="T32" fmla="*/ 91 w 91"/>
                <a:gd name="T3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74">
                  <a:moveTo>
                    <a:pt x="91" y="174"/>
                  </a:moveTo>
                  <a:lnTo>
                    <a:pt x="85" y="172"/>
                  </a:lnTo>
                  <a:lnTo>
                    <a:pt x="70" y="166"/>
                  </a:lnTo>
                  <a:lnTo>
                    <a:pt x="51" y="155"/>
                  </a:lnTo>
                  <a:lnTo>
                    <a:pt x="30" y="139"/>
                  </a:lnTo>
                  <a:lnTo>
                    <a:pt x="12" y="116"/>
                  </a:lnTo>
                  <a:lnTo>
                    <a:pt x="0" y="85"/>
                  </a:lnTo>
                  <a:lnTo>
                    <a:pt x="0" y="47"/>
                  </a:lnTo>
                  <a:lnTo>
                    <a:pt x="14" y="0"/>
                  </a:lnTo>
                  <a:lnTo>
                    <a:pt x="13" y="6"/>
                  </a:lnTo>
                  <a:lnTo>
                    <a:pt x="9" y="21"/>
                  </a:lnTo>
                  <a:lnTo>
                    <a:pt x="8" y="43"/>
                  </a:lnTo>
                  <a:lnTo>
                    <a:pt x="9" y="71"/>
                  </a:lnTo>
                  <a:lnTo>
                    <a:pt x="16" y="100"/>
                  </a:lnTo>
                  <a:lnTo>
                    <a:pt x="30" y="128"/>
                  </a:lnTo>
                  <a:lnTo>
                    <a:pt x="54" y="154"/>
                  </a:lnTo>
                  <a:lnTo>
                    <a:pt x="91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>
              <a:off x="595" y="3116"/>
              <a:ext cx="240" cy="240"/>
            </a:xfrm>
            <a:custGeom>
              <a:avLst/>
              <a:gdLst>
                <a:gd name="T0" fmla="*/ 0 w 169"/>
                <a:gd name="T1" fmla="*/ 2 h 138"/>
                <a:gd name="T2" fmla="*/ 4 w 169"/>
                <a:gd name="T3" fmla="*/ 1 h 138"/>
                <a:gd name="T4" fmla="*/ 12 w 169"/>
                <a:gd name="T5" fmla="*/ 0 h 138"/>
                <a:gd name="T6" fmla="*/ 23 w 169"/>
                <a:gd name="T7" fmla="*/ 0 h 138"/>
                <a:gd name="T8" fmla="*/ 37 w 169"/>
                <a:gd name="T9" fmla="*/ 2 h 138"/>
                <a:gd name="T10" fmla="*/ 51 w 169"/>
                <a:gd name="T11" fmla="*/ 9 h 138"/>
                <a:gd name="T12" fmla="*/ 66 w 169"/>
                <a:gd name="T13" fmla="*/ 22 h 138"/>
                <a:gd name="T14" fmla="*/ 77 w 169"/>
                <a:gd name="T15" fmla="*/ 43 h 138"/>
                <a:gd name="T16" fmla="*/ 85 w 169"/>
                <a:gd name="T17" fmla="*/ 71 h 138"/>
                <a:gd name="T18" fmla="*/ 87 w 169"/>
                <a:gd name="T19" fmla="*/ 77 h 138"/>
                <a:gd name="T20" fmla="*/ 92 w 169"/>
                <a:gd name="T21" fmla="*/ 90 h 138"/>
                <a:gd name="T22" fmla="*/ 100 w 169"/>
                <a:gd name="T23" fmla="*/ 107 h 138"/>
                <a:gd name="T24" fmla="*/ 111 w 169"/>
                <a:gd name="T25" fmla="*/ 123 h 138"/>
                <a:gd name="T26" fmla="*/ 122 w 169"/>
                <a:gd name="T27" fmla="*/ 136 h 138"/>
                <a:gd name="T28" fmla="*/ 137 w 169"/>
                <a:gd name="T29" fmla="*/ 138 h 138"/>
                <a:gd name="T30" fmla="*/ 152 w 169"/>
                <a:gd name="T31" fmla="*/ 129 h 138"/>
                <a:gd name="T32" fmla="*/ 169 w 169"/>
                <a:gd name="T33" fmla="*/ 101 h 138"/>
                <a:gd name="T34" fmla="*/ 167 w 169"/>
                <a:gd name="T35" fmla="*/ 105 h 138"/>
                <a:gd name="T36" fmla="*/ 159 w 169"/>
                <a:gd name="T37" fmla="*/ 114 h 138"/>
                <a:gd name="T38" fmla="*/ 148 w 169"/>
                <a:gd name="T39" fmla="*/ 124 h 138"/>
                <a:gd name="T40" fmla="*/ 133 w 169"/>
                <a:gd name="T41" fmla="*/ 131 h 138"/>
                <a:gd name="T42" fmla="*/ 114 w 169"/>
                <a:gd name="T43" fmla="*/ 133 h 138"/>
                <a:gd name="T44" fmla="*/ 95 w 169"/>
                <a:gd name="T45" fmla="*/ 121 h 138"/>
                <a:gd name="T46" fmla="*/ 75 w 169"/>
                <a:gd name="T47" fmla="*/ 95 h 138"/>
                <a:gd name="T48" fmla="*/ 54 w 169"/>
                <a:gd name="T49" fmla="*/ 48 h 138"/>
                <a:gd name="T50" fmla="*/ 53 w 169"/>
                <a:gd name="T51" fmla="*/ 46 h 138"/>
                <a:gd name="T52" fmla="*/ 51 w 169"/>
                <a:gd name="T53" fmla="*/ 40 h 138"/>
                <a:gd name="T54" fmla="*/ 47 w 169"/>
                <a:gd name="T55" fmla="*/ 32 h 138"/>
                <a:gd name="T56" fmla="*/ 42 w 169"/>
                <a:gd name="T57" fmla="*/ 23 h 138"/>
                <a:gd name="T58" fmla="*/ 35 w 169"/>
                <a:gd name="T59" fmla="*/ 14 h 138"/>
                <a:gd name="T60" fmla="*/ 25 w 169"/>
                <a:gd name="T61" fmla="*/ 7 h 138"/>
                <a:gd name="T62" fmla="*/ 14 w 169"/>
                <a:gd name="T63" fmla="*/ 2 h 138"/>
                <a:gd name="T64" fmla="*/ 0 w 169"/>
                <a:gd name="T65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38">
                  <a:moveTo>
                    <a:pt x="0" y="2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7" y="2"/>
                  </a:lnTo>
                  <a:lnTo>
                    <a:pt x="51" y="9"/>
                  </a:lnTo>
                  <a:lnTo>
                    <a:pt x="66" y="22"/>
                  </a:lnTo>
                  <a:lnTo>
                    <a:pt x="77" y="43"/>
                  </a:lnTo>
                  <a:lnTo>
                    <a:pt x="85" y="71"/>
                  </a:lnTo>
                  <a:lnTo>
                    <a:pt x="87" y="77"/>
                  </a:lnTo>
                  <a:lnTo>
                    <a:pt x="92" y="90"/>
                  </a:lnTo>
                  <a:lnTo>
                    <a:pt x="100" y="107"/>
                  </a:lnTo>
                  <a:lnTo>
                    <a:pt x="111" y="123"/>
                  </a:lnTo>
                  <a:lnTo>
                    <a:pt x="122" y="136"/>
                  </a:lnTo>
                  <a:lnTo>
                    <a:pt x="137" y="138"/>
                  </a:lnTo>
                  <a:lnTo>
                    <a:pt x="152" y="129"/>
                  </a:lnTo>
                  <a:lnTo>
                    <a:pt x="169" y="101"/>
                  </a:lnTo>
                  <a:lnTo>
                    <a:pt x="167" y="105"/>
                  </a:lnTo>
                  <a:lnTo>
                    <a:pt x="159" y="114"/>
                  </a:lnTo>
                  <a:lnTo>
                    <a:pt x="148" y="124"/>
                  </a:lnTo>
                  <a:lnTo>
                    <a:pt x="133" y="131"/>
                  </a:lnTo>
                  <a:lnTo>
                    <a:pt x="114" y="133"/>
                  </a:lnTo>
                  <a:lnTo>
                    <a:pt x="95" y="121"/>
                  </a:lnTo>
                  <a:lnTo>
                    <a:pt x="75" y="95"/>
                  </a:lnTo>
                  <a:lnTo>
                    <a:pt x="54" y="48"/>
                  </a:lnTo>
                  <a:lnTo>
                    <a:pt x="53" y="46"/>
                  </a:lnTo>
                  <a:lnTo>
                    <a:pt x="51" y="40"/>
                  </a:lnTo>
                  <a:lnTo>
                    <a:pt x="47" y="32"/>
                  </a:lnTo>
                  <a:lnTo>
                    <a:pt x="42" y="23"/>
                  </a:lnTo>
                  <a:lnTo>
                    <a:pt x="35" y="14"/>
                  </a:lnTo>
                  <a:lnTo>
                    <a:pt x="25" y="7"/>
                  </a:lnTo>
                  <a:lnTo>
                    <a:pt x="1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667" y="3384"/>
              <a:ext cx="131" cy="90"/>
            </a:xfrm>
            <a:custGeom>
              <a:avLst/>
              <a:gdLst>
                <a:gd name="T0" fmla="*/ 93 w 93"/>
                <a:gd name="T1" fmla="*/ 0 h 53"/>
                <a:gd name="T2" fmla="*/ 91 w 93"/>
                <a:gd name="T3" fmla="*/ 2 h 53"/>
                <a:gd name="T4" fmla="*/ 88 w 93"/>
                <a:gd name="T5" fmla="*/ 8 h 53"/>
                <a:gd name="T6" fmla="*/ 82 w 93"/>
                <a:gd name="T7" fmla="*/ 17 h 53"/>
                <a:gd name="T8" fmla="*/ 73 w 93"/>
                <a:gd name="T9" fmla="*/ 26 h 53"/>
                <a:gd name="T10" fmla="*/ 60 w 93"/>
                <a:gd name="T11" fmla="*/ 35 h 53"/>
                <a:gd name="T12" fmla="*/ 44 w 93"/>
                <a:gd name="T13" fmla="*/ 44 h 53"/>
                <a:gd name="T14" fmla="*/ 25 w 93"/>
                <a:gd name="T15" fmla="*/ 50 h 53"/>
                <a:gd name="T16" fmla="*/ 0 w 93"/>
                <a:gd name="T17" fmla="*/ 53 h 53"/>
                <a:gd name="T18" fmla="*/ 4 w 93"/>
                <a:gd name="T19" fmla="*/ 51 h 53"/>
                <a:gd name="T20" fmla="*/ 15 w 93"/>
                <a:gd name="T21" fmla="*/ 48 h 53"/>
                <a:gd name="T22" fmla="*/ 29 w 93"/>
                <a:gd name="T23" fmla="*/ 43 h 53"/>
                <a:gd name="T24" fmla="*/ 46 w 93"/>
                <a:gd name="T25" fmla="*/ 38 h 53"/>
                <a:gd name="T26" fmla="*/ 64 w 93"/>
                <a:gd name="T27" fmla="*/ 29 h 53"/>
                <a:gd name="T28" fmla="*/ 79 w 93"/>
                <a:gd name="T29" fmla="*/ 20 h 53"/>
                <a:gd name="T30" fmla="*/ 89 w 93"/>
                <a:gd name="T31" fmla="*/ 10 h 53"/>
                <a:gd name="T32" fmla="*/ 93 w 93"/>
                <a:gd name="T3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53">
                  <a:moveTo>
                    <a:pt x="93" y="0"/>
                  </a:moveTo>
                  <a:lnTo>
                    <a:pt x="91" y="2"/>
                  </a:lnTo>
                  <a:lnTo>
                    <a:pt x="88" y="8"/>
                  </a:lnTo>
                  <a:lnTo>
                    <a:pt x="82" y="17"/>
                  </a:lnTo>
                  <a:lnTo>
                    <a:pt x="73" y="26"/>
                  </a:lnTo>
                  <a:lnTo>
                    <a:pt x="60" y="35"/>
                  </a:lnTo>
                  <a:lnTo>
                    <a:pt x="44" y="44"/>
                  </a:lnTo>
                  <a:lnTo>
                    <a:pt x="25" y="50"/>
                  </a:lnTo>
                  <a:lnTo>
                    <a:pt x="0" y="53"/>
                  </a:lnTo>
                  <a:lnTo>
                    <a:pt x="4" y="51"/>
                  </a:lnTo>
                  <a:lnTo>
                    <a:pt x="15" y="48"/>
                  </a:lnTo>
                  <a:lnTo>
                    <a:pt x="29" y="43"/>
                  </a:lnTo>
                  <a:lnTo>
                    <a:pt x="46" y="38"/>
                  </a:lnTo>
                  <a:lnTo>
                    <a:pt x="64" y="29"/>
                  </a:lnTo>
                  <a:lnTo>
                    <a:pt x="79" y="20"/>
                  </a:lnTo>
                  <a:lnTo>
                    <a:pt x="89" y="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775" y="3544"/>
              <a:ext cx="197" cy="434"/>
            </a:xfrm>
            <a:custGeom>
              <a:avLst/>
              <a:gdLst>
                <a:gd name="T0" fmla="*/ 0 w 140"/>
                <a:gd name="T1" fmla="*/ 0 h 250"/>
                <a:gd name="T2" fmla="*/ 3 w 140"/>
                <a:gd name="T3" fmla="*/ 1 h 250"/>
                <a:gd name="T4" fmla="*/ 9 w 140"/>
                <a:gd name="T5" fmla="*/ 4 h 250"/>
                <a:gd name="T6" fmla="*/ 18 w 140"/>
                <a:gd name="T7" fmla="*/ 10 h 250"/>
                <a:gd name="T8" fmla="*/ 30 w 140"/>
                <a:gd name="T9" fmla="*/ 18 h 250"/>
                <a:gd name="T10" fmla="*/ 44 w 140"/>
                <a:gd name="T11" fmla="*/ 28 h 250"/>
                <a:gd name="T12" fmla="*/ 58 w 140"/>
                <a:gd name="T13" fmla="*/ 41 h 250"/>
                <a:gd name="T14" fmla="*/ 73 w 140"/>
                <a:gd name="T15" fmla="*/ 55 h 250"/>
                <a:gd name="T16" fmla="*/ 88 w 140"/>
                <a:gd name="T17" fmla="*/ 71 h 250"/>
                <a:gd name="T18" fmla="*/ 102 w 140"/>
                <a:gd name="T19" fmla="*/ 88 h 250"/>
                <a:gd name="T20" fmla="*/ 113 w 140"/>
                <a:gd name="T21" fmla="*/ 107 h 250"/>
                <a:gd name="T22" fmla="*/ 121 w 140"/>
                <a:gd name="T23" fmla="*/ 128 h 250"/>
                <a:gd name="T24" fmla="*/ 127 w 140"/>
                <a:gd name="T25" fmla="*/ 149 h 250"/>
                <a:gd name="T26" fmla="*/ 128 w 140"/>
                <a:gd name="T27" fmla="*/ 174 h 250"/>
                <a:gd name="T28" fmla="*/ 125 w 140"/>
                <a:gd name="T29" fmla="*/ 198 h 250"/>
                <a:gd name="T30" fmla="*/ 116 w 140"/>
                <a:gd name="T31" fmla="*/ 223 h 250"/>
                <a:gd name="T32" fmla="*/ 101 w 140"/>
                <a:gd name="T33" fmla="*/ 250 h 250"/>
                <a:gd name="T34" fmla="*/ 102 w 140"/>
                <a:gd name="T35" fmla="*/ 249 h 250"/>
                <a:gd name="T36" fmla="*/ 106 w 140"/>
                <a:gd name="T37" fmla="*/ 244 h 250"/>
                <a:gd name="T38" fmla="*/ 112 w 140"/>
                <a:gd name="T39" fmla="*/ 238 h 250"/>
                <a:gd name="T40" fmla="*/ 119 w 140"/>
                <a:gd name="T41" fmla="*/ 229 h 250"/>
                <a:gd name="T42" fmla="*/ 126 w 140"/>
                <a:gd name="T43" fmla="*/ 217 h 250"/>
                <a:gd name="T44" fmla="*/ 132 w 140"/>
                <a:gd name="T45" fmla="*/ 205 h 250"/>
                <a:gd name="T46" fmla="*/ 136 w 140"/>
                <a:gd name="T47" fmla="*/ 190 h 250"/>
                <a:gd name="T48" fmla="*/ 140 w 140"/>
                <a:gd name="T49" fmla="*/ 173 h 250"/>
                <a:gd name="T50" fmla="*/ 140 w 140"/>
                <a:gd name="T51" fmla="*/ 155 h 250"/>
                <a:gd name="T52" fmla="*/ 136 w 140"/>
                <a:gd name="T53" fmla="*/ 136 h 250"/>
                <a:gd name="T54" fmla="*/ 130 w 140"/>
                <a:gd name="T55" fmla="*/ 115 h 250"/>
                <a:gd name="T56" fmla="*/ 117 w 140"/>
                <a:gd name="T57" fmla="*/ 93 h 250"/>
                <a:gd name="T58" fmla="*/ 98 w 140"/>
                <a:gd name="T59" fmla="*/ 71 h 250"/>
                <a:gd name="T60" fmla="*/ 73 w 140"/>
                <a:gd name="T61" fmla="*/ 47 h 250"/>
                <a:gd name="T62" fmla="*/ 41 w 140"/>
                <a:gd name="T63" fmla="*/ 24 h 250"/>
                <a:gd name="T64" fmla="*/ 0 w 140"/>
                <a:gd name="T6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" h="250">
                  <a:moveTo>
                    <a:pt x="0" y="0"/>
                  </a:moveTo>
                  <a:lnTo>
                    <a:pt x="3" y="1"/>
                  </a:lnTo>
                  <a:lnTo>
                    <a:pt x="9" y="4"/>
                  </a:lnTo>
                  <a:lnTo>
                    <a:pt x="18" y="10"/>
                  </a:lnTo>
                  <a:lnTo>
                    <a:pt x="30" y="18"/>
                  </a:lnTo>
                  <a:lnTo>
                    <a:pt x="44" y="28"/>
                  </a:lnTo>
                  <a:lnTo>
                    <a:pt x="58" y="41"/>
                  </a:lnTo>
                  <a:lnTo>
                    <a:pt x="73" y="55"/>
                  </a:lnTo>
                  <a:lnTo>
                    <a:pt x="88" y="71"/>
                  </a:lnTo>
                  <a:lnTo>
                    <a:pt x="102" y="88"/>
                  </a:lnTo>
                  <a:lnTo>
                    <a:pt x="113" y="107"/>
                  </a:lnTo>
                  <a:lnTo>
                    <a:pt x="121" y="128"/>
                  </a:lnTo>
                  <a:lnTo>
                    <a:pt x="127" y="149"/>
                  </a:lnTo>
                  <a:lnTo>
                    <a:pt x="128" y="174"/>
                  </a:lnTo>
                  <a:lnTo>
                    <a:pt x="125" y="198"/>
                  </a:lnTo>
                  <a:lnTo>
                    <a:pt x="116" y="223"/>
                  </a:lnTo>
                  <a:lnTo>
                    <a:pt x="101" y="250"/>
                  </a:lnTo>
                  <a:lnTo>
                    <a:pt x="102" y="249"/>
                  </a:lnTo>
                  <a:lnTo>
                    <a:pt x="106" y="244"/>
                  </a:lnTo>
                  <a:lnTo>
                    <a:pt x="112" y="238"/>
                  </a:lnTo>
                  <a:lnTo>
                    <a:pt x="119" y="229"/>
                  </a:lnTo>
                  <a:lnTo>
                    <a:pt x="126" y="217"/>
                  </a:lnTo>
                  <a:lnTo>
                    <a:pt x="132" y="205"/>
                  </a:lnTo>
                  <a:lnTo>
                    <a:pt x="136" y="190"/>
                  </a:lnTo>
                  <a:lnTo>
                    <a:pt x="140" y="173"/>
                  </a:lnTo>
                  <a:lnTo>
                    <a:pt x="140" y="155"/>
                  </a:lnTo>
                  <a:lnTo>
                    <a:pt x="136" y="136"/>
                  </a:lnTo>
                  <a:lnTo>
                    <a:pt x="130" y="115"/>
                  </a:lnTo>
                  <a:lnTo>
                    <a:pt x="117" y="93"/>
                  </a:lnTo>
                  <a:lnTo>
                    <a:pt x="98" y="71"/>
                  </a:lnTo>
                  <a:lnTo>
                    <a:pt x="73" y="47"/>
                  </a:lnTo>
                  <a:lnTo>
                    <a:pt x="4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218" y="3113"/>
              <a:ext cx="740" cy="959"/>
            </a:xfrm>
            <a:custGeom>
              <a:avLst/>
              <a:gdLst>
                <a:gd name="T0" fmla="*/ 307 w 740"/>
                <a:gd name="T1" fmla="*/ 17 h 959"/>
                <a:gd name="T2" fmla="*/ 296 w 740"/>
                <a:gd name="T3" fmla="*/ 76 h 959"/>
                <a:gd name="T4" fmla="*/ 296 w 740"/>
                <a:gd name="T5" fmla="*/ 171 h 959"/>
                <a:gd name="T6" fmla="*/ 329 w 740"/>
                <a:gd name="T7" fmla="*/ 275 h 959"/>
                <a:gd name="T8" fmla="*/ 360 w 740"/>
                <a:gd name="T9" fmla="*/ 325 h 959"/>
                <a:gd name="T10" fmla="*/ 312 w 740"/>
                <a:gd name="T11" fmla="*/ 344 h 959"/>
                <a:gd name="T12" fmla="*/ 236 w 740"/>
                <a:gd name="T13" fmla="*/ 377 h 959"/>
                <a:gd name="T14" fmla="*/ 148 w 740"/>
                <a:gd name="T15" fmla="*/ 429 h 959"/>
                <a:gd name="T16" fmla="*/ 67 w 740"/>
                <a:gd name="T17" fmla="*/ 502 h 959"/>
                <a:gd name="T18" fmla="*/ 11 w 740"/>
                <a:gd name="T19" fmla="*/ 594 h 959"/>
                <a:gd name="T20" fmla="*/ 0 w 740"/>
                <a:gd name="T21" fmla="*/ 705 h 959"/>
                <a:gd name="T22" fmla="*/ 50 w 740"/>
                <a:gd name="T23" fmla="*/ 836 h 959"/>
                <a:gd name="T24" fmla="*/ 108 w 740"/>
                <a:gd name="T25" fmla="*/ 912 h 959"/>
                <a:gd name="T26" fmla="*/ 139 w 740"/>
                <a:gd name="T27" fmla="*/ 921 h 959"/>
                <a:gd name="T28" fmla="*/ 196 w 740"/>
                <a:gd name="T29" fmla="*/ 935 h 959"/>
                <a:gd name="T30" fmla="*/ 272 w 740"/>
                <a:gd name="T31" fmla="*/ 949 h 959"/>
                <a:gd name="T32" fmla="*/ 363 w 740"/>
                <a:gd name="T33" fmla="*/ 956 h 959"/>
                <a:gd name="T34" fmla="*/ 461 w 740"/>
                <a:gd name="T35" fmla="*/ 956 h 959"/>
                <a:gd name="T36" fmla="*/ 561 w 740"/>
                <a:gd name="T37" fmla="*/ 942 h 959"/>
                <a:gd name="T38" fmla="*/ 655 w 740"/>
                <a:gd name="T39" fmla="*/ 909 h 959"/>
                <a:gd name="T40" fmla="*/ 700 w 740"/>
                <a:gd name="T41" fmla="*/ 881 h 959"/>
                <a:gd name="T42" fmla="*/ 712 w 740"/>
                <a:gd name="T43" fmla="*/ 860 h 959"/>
                <a:gd name="T44" fmla="*/ 727 w 740"/>
                <a:gd name="T45" fmla="*/ 822 h 959"/>
                <a:gd name="T46" fmla="*/ 739 w 740"/>
                <a:gd name="T47" fmla="*/ 769 h 959"/>
                <a:gd name="T48" fmla="*/ 739 w 740"/>
                <a:gd name="T49" fmla="*/ 705 h 959"/>
                <a:gd name="T50" fmla="*/ 720 w 740"/>
                <a:gd name="T51" fmla="*/ 628 h 959"/>
                <a:gd name="T52" fmla="*/ 676 w 740"/>
                <a:gd name="T53" fmla="*/ 547 h 959"/>
                <a:gd name="T54" fmla="*/ 599 w 740"/>
                <a:gd name="T55" fmla="*/ 459 h 959"/>
                <a:gd name="T56" fmla="*/ 481 w 740"/>
                <a:gd name="T57" fmla="*/ 358 h 959"/>
                <a:gd name="T58" fmla="*/ 497 w 740"/>
                <a:gd name="T59" fmla="*/ 353 h 959"/>
                <a:gd name="T60" fmla="*/ 535 w 740"/>
                <a:gd name="T61" fmla="*/ 334 h 959"/>
                <a:gd name="T62" fmla="*/ 575 w 740"/>
                <a:gd name="T63" fmla="*/ 282 h 959"/>
                <a:gd name="T64" fmla="*/ 601 w 740"/>
                <a:gd name="T65" fmla="*/ 187 h 959"/>
                <a:gd name="T66" fmla="*/ 583 w 740"/>
                <a:gd name="T67" fmla="*/ 197 h 959"/>
                <a:gd name="T68" fmla="*/ 548 w 740"/>
                <a:gd name="T69" fmla="*/ 209 h 959"/>
                <a:gd name="T70" fmla="*/ 508 w 740"/>
                <a:gd name="T71" fmla="*/ 194 h 959"/>
                <a:gd name="T72" fmla="*/ 481 w 740"/>
                <a:gd name="T73" fmla="*/ 119 h 959"/>
                <a:gd name="T74" fmla="*/ 474 w 740"/>
                <a:gd name="T75" fmla="*/ 97 h 959"/>
                <a:gd name="T76" fmla="*/ 448 w 740"/>
                <a:gd name="T77" fmla="*/ 47 h 959"/>
                <a:gd name="T78" fmla="*/ 396 w 740"/>
                <a:gd name="T79" fmla="*/ 7 h 959"/>
                <a:gd name="T80" fmla="*/ 325 w 740"/>
                <a:gd name="T81" fmla="*/ 7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0" h="959">
                  <a:moveTo>
                    <a:pt x="325" y="7"/>
                  </a:moveTo>
                  <a:lnTo>
                    <a:pt x="307" y="17"/>
                  </a:lnTo>
                  <a:lnTo>
                    <a:pt x="302" y="40"/>
                  </a:lnTo>
                  <a:lnTo>
                    <a:pt x="296" y="76"/>
                  </a:lnTo>
                  <a:lnTo>
                    <a:pt x="292" y="123"/>
                  </a:lnTo>
                  <a:lnTo>
                    <a:pt x="296" y="171"/>
                  </a:lnTo>
                  <a:lnTo>
                    <a:pt x="306" y="223"/>
                  </a:lnTo>
                  <a:lnTo>
                    <a:pt x="329" y="275"/>
                  </a:lnTo>
                  <a:lnTo>
                    <a:pt x="366" y="324"/>
                  </a:lnTo>
                  <a:lnTo>
                    <a:pt x="360" y="325"/>
                  </a:lnTo>
                  <a:lnTo>
                    <a:pt x="342" y="332"/>
                  </a:lnTo>
                  <a:lnTo>
                    <a:pt x="312" y="344"/>
                  </a:lnTo>
                  <a:lnTo>
                    <a:pt x="278" y="358"/>
                  </a:lnTo>
                  <a:lnTo>
                    <a:pt x="236" y="377"/>
                  </a:lnTo>
                  <a:lnTo>
                    <a:pt x="192" y="402"/>
                  </a:lnTo>
                  <a:lnTo>
                    <a:pt x="148" y="429"/>
                  </a:lnTo>
                  <a:lnTo>
                    <a:pt x="107" y="464"/>
                  </a:lnTo>
                  <a:lnTo>
                    <a:pt x="67" y="502"/>
                  </a:lnTo>
                  <a:lnTo>
                    <a:pt x="37" y="545"/>
                  </a:lnTo>
                  <a:lnTo>
                    <a:pt x="11" y="594"/>
                  </a:lnTo>
                  <a:lnTo>
                    <a:pt x="0" y="647"/>
                  </a:lnTo>
                  <a:lnTo>
                    <a:pt x="0" y="705"/>
                  </a:lnTo>
                  <a:lnTo>
                    <a:pt x="17" y="769"/>
                  </a:lnTo>
                  <a:lnTo>
                    <a:pt x="50" y="836"/>
                  </a:lnTo>
                  <a:lnTo>
                    <a:pt x="104" y="911"/>
                  </a:lnTo>
                  <a:lnTo>
                    <a:pt x="108" y="912"/>
                  </a:lnTo>
                  <a:lnTo>
                    <a:pt x="120" y="916"/>
                  </a:lnTo>
                  <a:lnTo>
                    <a:pt x="139" y="921"/>
                  </a:lnTo>
                  <a:lnTo>
                    <a:pt x="164" y="932"/>
                  </a:lnTo>
                  <a:lnTo>
                    <a:pt x="196" y="935"/>
                  </a:lnTo>
                  <a:lnTo>
                    <a:pt x="233" y="942"/>
                  </a:lnTo>
                  <a:lnTo>
                    <a:pt x="272" y="949"/>
                  </a:lnTo>
                  <a:lnTo>
                    <a:pt x="317" y="952"/>
                  </a:lnTo>
                  <a:lnTo>
                    <a:pt x="363" y="956"/>
                  </a:lnTo>
                  <a:lnTo>
                    <a:pt x="411" y="959"/>
                  </a:lnTo>
                  <a:lnTo>
                    <a:pt x="461" y="956"/>
                  </a:lnTo>
                  <a:lnTo>
                    <a:pt x="511" y="950"/>
                  </a:lnTo>
                  <a:lnTo>
                    <a:pt x="561" y="942"/>
                  </a:lnTo>
                  <a:lnTo>
                    <a:pt x="609" y="926"/>
                  </a:lnTo>
                  <a:lnTo>
                    <a:pt x="655" y="909"/>
                  </a:lnTo>
                  <a:lnTo>
                    <a:pt x="699" y="883"/>
                  </a:lnTo>
                  <a:lnTo>
                    <a:pt x="700" y="881"/>
                  </a:lnTo>
                  <a:lnTo>
                    <a:pt x="706" y="872"/>
                  </a:lnTo>
                  <a:lnTo>
                    <a:pt x="712" y="860"/>
                  </a:lnTo>
                  <a:lnTo>
                    <a:pt x="719" y="843"/>
                  </a:lnTo>
                  <a:lnTo>
                    <a:pt x="727" y="822"/>
                  </a:lnTo>
                  <a:lnTo>
                    <a:pt x="733" y="796"/>
                  </a:lnTo>
                  <a:lnTo>
                    <a:pt x="739" y="769"/>
                  </a:lnTo>
                  <a:lnTo>
                    <a:pt x="740" y="739"/>
                  </a:lnTo>
                  <a:lnTo>
                    <a:pt x="739" y="705"/>
                  </a:lnTo>
                  <a:lnTo>
                    <a:pt x="731" y="666"/>
                  </a:lnTo>
                  <a:lnTo>
                    <a:pt x="720" y="628"/>
                  </a:lnTo>
                  <a:lnTo>
                    <a:pt x="702" y="589"/>
                  </a:lnTo>
                  <a:lnTo>
                    <a:pt x="676" y="547"/>
                  </a:lnTo>
                  <a:lnTo>
                    <a:pt x="643" y="504"/>
                  </a:lnTo>
                  <a:lnTo>
                    <a:pt x="599" y="459"/>
                  </a:lnTo>
                  <a:lnTo>
                    <a:pt x="546" y="415"/>
                  </a:lnTo>
                  <a:lnTo>
                    <a:pt x="481" y="358"/>
                  </a:lnTo>
                  <a:lnTo>
                    <a:pt x="485" y="358"/>
                  </a:lnTo>
                  <a:lnTo>
                    <a:pt x="497" y="353"/>
                  </a:lnTo>
                  <a:lnTo>
                    <a:pt x="514" y="346"/>
                  </a:lnTo>
                  <a:lnTo>
                    <a:pt x="535" y="334"/>
                  </a:lnTo>
                  <a:lnTo>
                    <a:pt x="556" y="312"/>
                  </a:lnTo>
                  <a:lnTo>
                    <a:pt x="575" y="282"/>
                  </a:lnTo>
                  <a:lnTo>
                    <a:pt x="591" y="241"/>
                  </a:lnTo>
                  <a:lnTo>
                    <a:pt x="601" y="187"/>
                  </a:lnTo>
                  <a:lnTo>
                    <a:pt x="596" y="190"/>
                  </a:lnTo>
                  <a:lnTo>
                    <a:pt x="583" y="197"/>
                  </a:lnTo>
                  <a:lnTo>
                    <a:pt x="568" y="206"/>
                  </a:lnTo>
                  <a:lnTo>
                    <a:pt x="548" y="209"/>
                  </a:lnTo>
                  <a:lnTo>
                    <a:pt x="528" y="208"/>
                  </a:lnTo>
                  <a:lnTo>
                    <a:pt x="508" y="194"/>
                  </a:lnTo>
                  <a:lnTo>
                    <a:pt x="492" y="166"/>
                  </a:lnTo>
                  <a:lnTo>
                    <a:pt x="481" y="119"/>
                  </a:lnTo>
                  <a:lnTo>
                    <a:pt x="480" y="114"/>
                  </a:lnTo>
                  <a:lnTo>
                    <a:pt x="474" y="97"/>
                  </a:lnTo>
                  <a:lnTo>
                    <a:pt x="463" y="73"/>
                  </a:lnTo>
                  <a:lnTo>
                    <a:pt x="448" y="47"/>
                  </a:lnTo>
                  <a:lnTo>
                    <a:pt x="426" y="24"/>
                  </a:lnTo>
                  <a:lnTo>
                    <a:pt x="396" y="7"/>
                  </a:lnTo>
                  <a:lnTo>
                    <a:pt x="357" y="0"/>
                  </a:lnTo>
                  <a:lnTo>
                    <a:pt x="325" y="7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765" y="3648"/>
              <a:ext cx="191" cy="396"/>
            </a:xfrm>
            <a:custGeom>
              <a:avLst/>
              <a:gdLst>
                <a:gd name="T0" fmla="*/ 0 w 191"/>
                <a:gd name="T1" fmla="*/ 396 h 396"/>
                <a:gd name="T2" fmla="*/ 10 w 191"/>
                <a:gd name="T3" fmla="*/ 386 h 396"/>
                <a:gd name="T4" fmla="*/ 37 w 191"/>
                <a:gd name="T5" fmla="*/ 363 h 396"/>
                <a:gd name="T6" fmla="*/ 71 w 191"/>
                <a:gd name="T7" fmla="*/ 323 h 396"/>
                <a:gd name="T8" fmla="*/ 105 w 191"/>
                <a:gd name="T9" fmla="*/ 270 h 396"/>
                <a:gd name="T10" fmla="*/ 136 w 191"/>
                <a:gd name="T11" fmla="*/ 209 h 396"/>
                <a:gd name="T12" fmla="*/ 149 w 191"/>
                <a:gd name="T13" fmla="*/ 166 h 396"/>
                <a:gd name="T14" fmla="*/ 154 w 191"/>
                <a:gd name="T15" fmla="*/ 124 h 396"/>
                <a:gd name="T16" fmla="*/ 153 w 191"/>
                <a:gd name="T17" fmla="*/ 73 h 396"/>
                <a:gd name="T18" fmla="*/ 125 w 191"/>
                <a:gd name="T19" fmla="*/ 0 h 396"/>
                <a:gd name="T20" fmla="*/ 132 w 191"/>
                <a:gd name="T21" fmla="*/ 9 h 396"/>
                <a:gd name="T22" fmla="*/ 146 w 191"/>
                <a:gd name="T23" fmla="*/ 28 h 396"/>
                <a:gd name="T24" fmla="*/ 166 w 191"/>
                <a:gd name="T25" fmla="*/ 65 h 396"/>
                <a:gd name="T26" fmla="*/ 181 w 191"/>
                <a:gd name="T27" fmla="*/ 108 h 396"/>
                <a:gd name="T28" fmla="*/ 191 w 191"/>
                <a:gd name="T29" fmla="*/ 166 h 396"/>
                <a:gd name="T30" fmla="*/ 190 w 191"/>
                <a:gd name="T31" fmla="*/ 230 h 396"/>
                <a:gd name="T32" fmla="*/ 175 w 191"/>
                <a:gd name="T33" fmla="*/ 300 h 396"/>
                <a:gd name="T34" fmla="*/ 145 w 191"/>
                <a:gd name="T35" fmla="*/ 334 h 396"/>
                <a:gd name="T36" fmla="*/ 115 w 191"/>
                <a:gd name="T37" fmla="*/ 360 h 396"/>
                <a:gd name="T38" fmla="*/ 84 w 191"/>
                <a:gd name="T39" fmla="*/ 378 h 396"/>
                <a:gd name="T40" fmla="*/ 0 w 191"/>
                <a:gd name="T41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96">
                  <a:moveTo>
                    <a:pt x="0" y="396"/>
                  </a:moveTo>
                  <a:lnTo>
                    <a:pt x="10" y="386"/>
                  </a:lnTo>
                  <a:lnTo>
                    <a:pt x="37" y="363"/>
                  </a:lnTo>
                  <a:lnTo>
                    <a:pt x="71" y="323"/>
                  </a:lnTo>
                  <a:lnTo>
                    <a:pt x="105" y="270"/>
                  </a:lnTo>
                  <a:lnTo>
                    <a:pt x="136" y="209"/>
                  </a:lnTo>
                  <a:lnTo>
                    <a:pt x="149" y="166"/>
                  </a:lnTo>
                  <a:lnTo>
                    <a:pt x="154" y="124"/>
                  </a:lnTo>
                  <a:lnTo>
                    <a:pt x="153" y="73"/>
                  </a:lnTo>
                  <a:lnTo>
                    <a:pt x="125" y="0"/>
                  </a:lnTo>
                  <a:lnTo>
                    <a:pt x="132" y="9"/>
                  </a:lnTo>
                  <a:lnTo>
                    <a:pt x="146" y="28"/>
                  </a:lnTo>
                  <a:lnTo>
                    <a:pt x="166" y="65"/>
                  </a:lnTo>
                  <a:lnTo>
                    <a:pt x="181" y="108"/>
                  </a:lnTo>
                  <a:lnTo>
                    <a:pt x="191" y="166"/>
                  </a:lnTo>
                  <a:lnTo>
                    <a:pt x="190" y="230"/>
                  </a:lnTo>
                  <a:lnTo>
                    <a:pt x="175" y="300"/>
                  </a:lnTo>
                  <a:lnTo>
                    <a:pt x="145" y="334"/>
                  </a:lnTo>
                  <a:lnTo>
                    <a:pt x="115" y="360"/>
                  </a:lnTo>
                  <a:lnTo>
                    <a:pt x="84" y="37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4CA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249" y="3939"/>
              <a:ext cx="671" cy="136"/>
            </a:xfrm>
            <a:custGeom>
              <a:avLst/>
              <a:gdLst>
                <a:gd name="T0" fmla="*/ 671 w 671"/>
                <a:gd name="T1" fmla="*/ 57 h 136"/>
                <a:gd name="T2" fmla="*/ 668 w 671"/>
                <a:gd name="T3" fmla="*/ 36 h 136"/>
                <a:gd name="T4" fmla="*/ 647 w 671"/>
                <a:gd name="T5" fmla="*/ 54 h 136"/>
                <a:gd name="T6" fmla="*/ 625 w 671"/>
                <a:gd name="T7" fmla="*/ 69 h 136"/>
                <a:gd name="T8" fmla="*/ 599 w 671"/>
                <a:gd name="T9" fmla="*/ 84 h 136"/>
                <a:gd name="T10" fmla="*/ 573 w 671"/>
                <a:gd name="T11" fmla="*/ 92 h 136"/>
                <a:gd name="T12" fmla="*/ 546 w 671"/>
                <a:gd name="T13" fmla="*/ 96 h 136"/>
                <a:gd name="T14" fmla="*/ 512 w 671"/>
                <a:gd name="T15" fmla="*/ 101 h 136"/>
                <a:gd name="T16" fmla="*/ 446 w 671"/>
                <a:gd name="T17" fmla="*/ 108 h 136"/>
                <a:gd name="T18" fmla="*/ 372 w 671"/>
                <a:gd name="T19" fmla="*/ 112 h 136"/>
                <a:gd name="T20" fmla="*/ 292 w 671"/>
                <a:gd name="T21" fmla="*/ 112 h 136"/>
                <a:gd name="T22" fmla="*/ 212 w 671"/>
                <a:gd name="T23" fmla="*/ 112 h 136"/>
                <a:gd name="T24" fmla="*/ 133 w 671"/>
                <a:gd name="T25" fmla="*/ 105 h 136"/>
                <a:gd name="T26" fmla="*/ 105 w 671"/>
                <a:gd name="T27" fmla="*/ 94 h 136"/>
                <a:gd name="T28" fmla="*/ 79 w 671"/>
                <a:gd name="T29" fmla="*/ 79 h 136"/>
                <a:gd name="T30" fmla="*/ 61 w 671"/>
                <a:gd name="T31" fmla="*/ 63 h 136"/>
                <a:gd name="T32" fmla="*/ 45 w 671"/>
                <a:gd name="T33" fmla="*/ 43 h 136"/>
                <a:gd name="T34" fmla="*/ 12 w 671"/>
                <a:gd name="T35" fmla="*/ 0 h 136"/>
                <a:gd name="T36" fmla="*/ 0 w 671"/>
                <a:gd name="T37" fmla="*/ 16 h 136"/>
                <a:gd name="T38" fmla="*/ 19 w 671"/>
                <a:gd name="T39" fmla="*/ 49 h 136"/>
                <a:gd name="T40" fmla="*/ 37 w 671"/>
                <a:gd name="T41" fmla="*/ 76 h 136"/>
                <a:gd name="T42" fmla="*/ 60 w 671"/>
                <a:gd name="T43" fmla="*/ 99 h 136"/>
                <a:gd name="T44" fmla="*/ 85 w 671"/>
                <a:gd name="T45" fmla="*/ 114 h 136"/>
                <a:gd name="T46" fmla="*/ 121 w 671"/>
                <a:gd name="T47" fmla="*/ 126 h 136"/>
                <a:gd name="T48" fmla="*/ 198 w 671"/>
                <a:gd name="T49" fmla="*/ 133 h 136"/>
                <a:gd name="T50" fmla="*/ 283 w 671"/>
                <a:gd name="T51" fmla="*/ 136 h 136"/>
                <a:gd name="T52" fmla="*/ 369 w 671"/>
                <a:gd name="T53" fmla="*/ 136 h 136"/>
                <a:gd name="T54" fmla="*/ 458 w 671"/>
                <a:gd name="T55" fmla="*/ 129 h 136"/>
                <a:gd name="T56" fmla="*/ 555 w 671"/>
                <a:gd name="T57" fmla="*/ 115 h 136"/>
                <a:gd name="T58" fmla="*/ 600 w 671"/>
                <a:gd name="T59" fmla="*/ 103 h 136"/>
                <a:gd name="T60" fmla="*/ 630 w 671"/>
                <a:gd name="T61" fmla="*/ 88 h 136"/>
                <a:gd name="T62" fmla="*/ 649 w 671"/>
                <a:gd name="T63" fmla="*/ 76 h 136"/>
                <a:gd name="T64" fmla="*/ 671 w 671"/>
                <a:gd name="T65" fmla="*/ 5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1" h="136">
                  <a:moveTo>
                    <a:pt x="671" y="57"/>
                  </a:moveTo>
                  <a:lnTo>
                    <a:pt x="668" y="36"/>
                  </a:lnTo>
                  <a:lnTo>
                    <a:pt x="647" y="54"/>
                  </a:lnTo>
                  <a:lnTo>
                    <a:pt x="625" y="69"/>
                  </a:lnTo>
                  <a:lnTo>
                    <a:pt x="599" y="84"/>
                  </a:lnTo>
                  <a:lnTo>
                    <a:pt x="573" y="92"/>
                  </a:lnTo>
                  <a:lnTo>
                    <a:pt x="546" y="96"/>
                  </a:lnTo>
                  <a:lnTo>
                    <a:pt x="512" y="101"/>
                  </a:lnTo>
                  <a:lnTo>
                    <a:pt x="446" y="108"/>
                  </a:lnTo>
                  <a:lnTo>
                    <a:pt x="372" y="112"/>
                  </a:lnTo>
                  <a:lnTo>
                    <a:pt x="292" y="112"/>
                  </a:lnTo>
                  <a:lnTo>
                    <a:pt x="212" y="112"/>
                  </a:lnTo>
                  <a:lnTo>
                    <a:pt x="133" y="105"/>
                  </a:lnTo>
                  <a:lnTo>
                    <a:pt x="105" y="94"/>
                  </a:lnTo>
                  <a:lnTo>
                    <a:pt x="79" y="79"/>
                  </a:lnTo>
                  <a:lnTo>
                    <a:pt x="61" y="63"/>
                  </a:lnTo>
                  <a:lnTo>
                    <a:pt x="45" y="43"/>
                  </a:lnTo>
                  <a:lnTo>
                    <a:pt x="12" y="0"/>
                  </a:lnTo>
                  <a:lnTo>
                    <a:pt x="0" y="16"/>
                  </a:lnTo>
                  <a:lnTo>
                    <a:pt x="19" y="49"/>
                  </a:lnTo>
                  <a:lnTo>
                    <a:pt x="37" y="76"/>
                  </a:lnTo>
                  <a:lnTo>
                    <a:pt x="60" y="99"/>
                  </a:lnTo>
                  <a:lnTo>
                    <a:pt x="85" y="114"/>
                  </a:lnTo>
                  <a:lnTo>
                    <a:pt x="121" y="126"/>
                  </a:lnTo>
                  <a:lnTo>
                    <a:pt x="198" y="133"/>
                  </a:lnTo>
                  <a:lnTo>
                    <a:pt x="283" y="136"/>
                  </a:lnTo>
                  <a:lnTo>
                    <a:pt x="369" y="136"/>
                  </a:lnTo>
                  <a:lnTo>
                    <a:pt x="458" y="129"/>
                  </a:lnTo>
                  <a:lnTo>
                    <a:pt x="555" y="115"/>
                  </a:lnTo>
                  <a:lnTo>
                    <a:pt x="600" y="103"/>
                  </a:lnTo>
                  <a:lnTo>
                    <a:pt x="630" y="88"/>
                  </a:lnTo>
                  <a:lnTo>
                    <a:pt x="649" y="76"/>
                  </a:lnTo>
                  <a:lnTo>
                    <a:pt x="67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31"/>
            <p:cNvSpPr>
              <a:spLocks/>
            </p:cNvSpPr>
            <p:nvPr/>
          </p:nvSpPr>
          <p:spPr bwMode="auto">
            <a:xfrm>
              <a:off x="204" y="3464"/>
              <a:ext cx="311" cy="528"/>
            </a:xfrm>
            <a:custGeom>
              <a:avLst/>
              <a:gdLst>
                <a:gd name="T0" fmla="*/ 4 w 219"/>
                <a:gd name="T1" fmla="*/ 148 h 305"/>
                <a:gd name="T2" fmla="*/ 0 w 219"/>
                <a:gd name="T3" fmla="*/ 168 h 305"/>
                <a:gd name="T4" fmla="*/ 0 w 219"/>
                <a:gd name="T5" fmla="*/ 189 h 305"/>
                <a:gd name="T6" fmla="*/ 4 w 219"/>
                <a:gd name="T7" fmla="*/ 215 h 305"/>
                <a:gd name="T8" fmla="*/ 11 w 219"/>
                <a:gd name="T9" fmla="*/ 240 h 305"/>
                <a:gd name="T10" fmla="*/ 20 w 219"/>
                <a:gd name="T11" fmla="*/ 263 h 305"/>
                <a:gd name="T12" fmla="*/ 32 w 219"/>
                <a:gd name="T13" fmla="*/ 284 h 305"/>
                <a:gd name="T14" fmla="*/ 44 w 219"/>
                <a:gd name="T15" fmla="*/ 298 h 305"/>
                <a:gd name="T16" fmla="*/ 58 w 219"/>
                <a:gd name="T17" fmla="*/ 305 h 305"/>
                <a:gd name="T18" fmla="*/ 56 w 219"/>
                <a:gd name="T19" fmla="*/ 302 h 305"/>
                <a:gd name="T20" fmla="*/ 51 w 219"/>
                <a:gd name="T21" fmla="*/ 297 h 305"/>
                <a:gd name="T22" fmla="*/ 44 w 219"/>
                <a:gd name="T23" fmla="*/ 286 h 305"/>
                <a:gd name="T24" fmla="*/ 37 w 219"/>
                <a:gd name="T25" fmla="*/ 274 h 305"/>
                <a:gd name="T26" fmla="*/ 29 w 219"/>
                <a:gd name="T27" fmla="*/ 257 h 305"/>
                <a:gd name="T28" fmla="*/ 22 w 219"/>
                <a:gd name="T29" fmla="*/ 239 h 305"/>
                <a:gd name="T30" fmla="*/ 18 w 219"/>
                <a:gd name="T31" fmla="*/ 218 h 305"/>
                <a:gd name="T32" fmla="*/ 15 w 219"/>
                <a:gd name="T33" fmla="*/ 195 h 305"/>
                <a:gd name="T34" fmla="*/ 18 w 219"/>
                <a:gd name="T35" fmla="*/ 171 h 305"/>
                <a:gd name="T36" fmla="*/ 23 w 219"/>
                <a:gd name="T37" fmla="*/ 147 h 305"/>
                <a:gd name="T38" fmla="*/ 36 w 219"/>
                <a:gd name="T39" fmla="*/ 121 h 305"/>
                <a:gd name="T40" fmla="*/ 56 w 219"/>
                <a:gd name="T41" fmla="*/ 96 h 305"/>
                <a:gd name="T42" fmla="*/ 82 w 219"/>
                <a:gd name="T43" fmla="*/ 71 h 305"/>
                <a:gd name="T44" fmla="*/ 118 w 219"/>
                <a:gd name="T45" fmla="*/ 47 h 305"/>
                <a:gd name="T46" fmla="*/ 163 w 219"/>
                <a:gd name="T47" fmla="*/ 22 h 305"/>
                <a:gd name="T48" fmla="*/ 219 w 219"/>
                <a:gd name="T49" fmla="*/ 0 h 305"/>
                <a:gd name="T50" fmla="*/ 217 w 219"/>
                <a:gd name="T51" fmla="*/ 0 h 305"/>
                <a:gd name="T52" fmla="*/ 212 w 219"/>
                <a:gd name="T53" fmla="*/ 2 h 305"/>
                <a:gd name="T54" fmla="*/ 203 w 219"/>
                <a:gd name="T55" fmla="*/ 3 h 305"/>
                <a:gd name="T56" fmla="*/ 193 w 219"/>
                <a:gd name="T57" fmla="*/ 5 h 305"/>
                <a:gd name="T58" fmla="*/ 179 w 219"/>
                <a:gd name="T59" fmla="*/ 9 h 305"/>
                <a:gd name="T60" fmla="*/ 164 w 219"/>
                <a:gd name="T61" fmla="*/ 13 h 305"/>
                <a:gd name="T62" fmla="*/ 148 w 219"/>
                <a:gd name="T63" fmla="*/ 19 h 305"/>
                <a:gd name="T64" fmla="*/ 131 w 219"/>
                <a:gd name="T65" fmla="*/ 26 h 305"/>
                <a:gd name="T66" fmla="*/ 112 w 219"/>
                <a:gd name="T67" fmla="*/ 34 h 305"/>
                <a:gd name="T68" fmla="*/ 94 w 219"/>
                <a:gd name="T69" fmla="*/ 44 h 305"/>
                <a:gd name="T70" fmla="*/ 75 w 219"/>
                <a:gd name="T71" fmla="*/ 56 h 305"/>
                <a:gd name="T72" fmla="*/ 58 w 219"/>
                <a:gd name="T73" fmla="*/ 70 h 305"/>
                <a:gd name="T74" fmla="*/ 42 w 219"/>
                <a:gd name="T75" fmla="*/ 86 h 305"/>
                <a:gd name="T76" fmla="*/ 27 w 219"/>
                <a:gd name="T77" fmla="*/ 104 h 305"/>
                <a:gd name="T78" fmla="*/ 14 w 219"/>
                <a:gd name="T79" fmla="*/ 125 h 305"/>
                <a:gd name="T80" fmla="*/ 4 w 219"/>
                <a:gd name="T81" fmla="*/ 14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9" h="305">
                  <a:moveTo>
                    <a:pt x="4" y="148"/>
                  </a:moveTo>
                  <a:lnTo>
                    <a:pt x="0" y="168"/>
                  </a:lnTo>
                  <a:lnTo>
                    <a:pt x="0" y="189"/>
                  </a:lnTo>
                  <a:lnTo>
                    <a:pt x="4" y="215"/>
                  </a:lnTo>
                  <a:lnTo>
                    <a:pt x="11" y="240"/>
                  </a:lnTo>
                  <a:lnTo>
                    <a:pt x="20" y="263"/>
                  </a:lnTo>
                  <a:lnTo>
                    <a:pt x="32" y="284"/>
                  </a:lnTo>
                  <a:lnTo>
                    <a:pt x="44" y="298"/>
                  </a:lnTo>
                  <a:lnTo>
                    <a:pt x="58" y="305"/>
                  </a:lnTo>
                  <a:lnTo>
                    <a:pt x="56" y="302"/>
                  </a:lnTo>
                  <a:lnTo>
                    <a:pt x="51" y="297"/>
                  </a:lnTo>
                  <a:lnTo>
                    <a:pt x="44" y="286"/>
                  </a:lnTo>
                  <a:lnTo>
                    <a:pt x="37" y="274"/>
                  </a:lnTo>
                  <a:lnTo>
                    <a:pt x="29" y="257"/>
                  </a:lnTo>
                  <a:lnTo>
                    <a:pt x="22" y="239"/>
                  </a:lnTo>
                  <a:lnTo>
                    <a:pt x="18" y="218"/>
                  </a:lnTo>
                  <a:lnTo>
                    <a:pt x="15" y="195"/>
                  </a:lnTo>
                  <a:lnTo>
                    <a:pt x="18" y="171"/>
                  </a:lnTo>
                  <a:lnTo>
                    <a:pt x="23" y="147"/>
                  </a:lnTo>
                  <a:lnTo>
                    <a:pt x="36" y="121"/>
                  </a:lnTo>
                  <a:lnTo>
                    <a:pt x="56" y="96"/>
                  </a:lnTo>
                  <a:lnTo>
                    <a:pt x="82" y="71"/>
                  </a:lnTo>
                  <a:lnTo>
                    <a:pt x="118" y="47"/>
                  </a:lnTo>
                  <a:lnTo>
                    <a:pt x="163" y="22"/>
                  </a:lnTo>
                  <a:lnTo>
                    <a:pt x="219" y="0"/>
                  </a:lnTo>
                  <a:lnTo>
                    <a:pt x="217" y="0"/>
                  </a:lnTo>
                  <a:lnTo>
                    <a:pt x="212" y="2"/>
                  </a:lnTo>
                  <a:lnTo>
                    <a:pt x="203" y="3"/>
                  </a:lnTo>
                  <a:lnTo>
                    <a:pt x="193" y="5"/>
                  </a:lnTo>
                  <a:lnTo>
                    <a:pt x="179" y="9"/>
                  </a:lnTo>
                  <a:lnTo>
                    <a:pt x="164" y="13"/>
                  </a:lnTo>
                  <a:lnTo>
                    <a:pt x="148" y="19"/>
                  </a:lnTo>
                  <a:lnTo>
                    <a:pt x="131" y="26"/>
                  </a:lnTo>
                  <a:lnTo>
                    <a:pt x="112" y="34"/>
                  </a:lnTo>
                  <a:lnTo>
                    <a:pt x="94" y="44"/>
                  </a:lnTo>
                  <a:lnTo>
                    <a:pt x="75" y="56"/>
                  </a:lnTo>
                  <a:lnTo>
                    <a:pt x="58" y="70"/>
                  </a:lnTo>
                  <a:lnTo>
                    <a:pt x="42" y="86"/>
                  </a:lnTo>
                  <a:lnTo>
                    <a:pt x="27" y="104"/>
                  </a:lnTo>
                  <a:lnTo>
                    <a:pt x="14" y="125"/>
                  </a:lnTo>
                  <a:lnTo>
                    <a:pt x="4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501" y="3148"/>
              <a:ext cx="140" cy="302"/>
            </a:xfrm>
            <a:custGeom>
              <a:avLst/>
              <a:gdLst>
                <a:gd name="T0" fmla="*/ 97 w 97"/>
                <a:gd name="T1" fmla="*/ 174 h 174"/>
                <a:gd name="T2" fmla="*/ 95 w 97"/>
                <a:gd name="T3" fmla="*/ 174 h 174"/>
                <a:gd name="T4" fmla="*/ 87 w 97"/>
                <a:gd name="T5" fmla="*/ 174 h 174"/>
                <a:gd name="T6" fmla="*/ 76 w 97"/>
                <a:gd name="T7" fmla="*/ 172 h 174"/>
                <a:gd name="T8" fmla="*/ 63 w 97"/>
                <a:gd name="T9" fmla="*/ 168 h 174"/>
                <a:gd name="T10" fmla="*/ 48 w 97"/>
                <a:gd name="T11" fmla="*/ 160 h 174"/>
                <a:gd name="T12" fmla="*/ 33 w 97"/>
                <a:gd name="T13" fmla="*/ 146 h 174"/>
                <a:gd name="T14" fmla="*/ 18 w 97"/>
                <a:gd name="T15" fmla="*/ 127 h 174"/>
                <a:gd name="T16" fmla="*/ 5 w 97"/>
                <a:gd name="T17" fmla="*/ 101 h 174"/>
                <a:gd name="T18" fmla="*/ 0 w 97"/>
                <a:gd name="T19" fmla="*/ 75 h 174"/>
                <a:gd name="T20" fmla="*/ 0 w 97"/>
                <a:gd name="T21" fmla="*/ 44 h 174"/>
                <a:gd name="T22" fmla="*/ 6 w 97"/>
                <a:gd name="T23" fmla="*/ 15 h 174"/>
                <a:gd name="T24" fmla="*/ 20 w 97"/>
                <a:gd name="T25" fmla="*/ 0 h 174"/>
                <a:gd name="T26" fmla="*/ 19 w 97"/>
                <a:gd name="T27" fmla="*/ 6 h 174"/>
                <a:gd name="T28" fmla="*/ 15 w 97"/>
                <a:gd name="T29" fmla="*/ 21 h 174"/>
                <a:gd name="T30" fmla="*/ 14 w 97"/>
                <a:gd name="T31" fmla="*/ 43 h 174"/>
                <a:gd name="T32" fmla="*/ 15 w 97"/>
                <a:gd name="T33" fmla="*/ 71 h 174"/>
                <a:gd name="T34" fmla="*/ 22 w 97"/>
                <a:gd name="T35" fmla="*/ 100 h 174"/>
                <a:gd name="T36" fmla="*/ 36 w 97"/>
                <a:gd name="T37" fmla="*/ 128 h 174"/>
                <a:gd name="T38" fmla="*/ 60 w 97"/>
                <a:gd name="T39" fmla="*/ 154 h 174"/>
                <a:gd name="T40" fmla="*/ 97 w 97"/>
                <a:gd name="T4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74">
                  <a:moveTo>
                    <a:pt x="97" y="174"/>
                  </a:moveTo>
                  <a:lnTo>
                    <a:pt x="95" y="174"/>
                  </a:lnTo>
                  <a:lnTo>
                    <a:pt x="87" y="174"/>
                  </a:lnTo>
                  <a:lnTo>
                    <a:pt x="76" y="172"/>
                  </a:lnTo>
                  <a:lnTo>
                    <a:pt x="63" y="168"/>
                  </a:lnTo>
                  <a:lnTo>
                    <a:pt x="48" y="160"/>
                  </a:lnTo>
                  <a:lnTo>
                    <a:pt x="33" y="146"/>
                  </a:lnTo>
                  <a:lnTo>
                    <a:pt x="18" y="127"/>
                  </a:lnTo>
                  <a:lnTo>
                    <a:pt x="5" y="101"/>
                  </a:lnTo>
                  <a:lnTo>
                    <a:pt x="0" y="75"/>
                  </a:lnTo>
                  <a:lnTo>
                    <a:pt x="0" y="44"/>
                  </a:lnTo>
                  <a:lnTo>
                    <a:pt x="6" y="15"/>
                  </a:lnTo>
                  <a:lnTo>
                    <a:pt x="20" y="0"/>
                  </a:lnTo>
                  <a:lnTo>
                    <a:pt x="19" y="6"/>
                  </a:lnTo>
                  <a:lnTo>
                    <a:pt x="15" y="21"/>
                  </a:lnTo>
                  <a:lnTo>
                    <a:pt x="14" y="43"/>
                  </a:lnTo>
                  <a:lnTo>
                    <a:pt x="15" y="71"/>
                  </a:lnTo>
                  <a:lnTo>
                    <a:pt x="22" y="100"/>
                  </a:lnTo>
                  <a:lnTo>
                    <a:pt x="36" y="128"/>
                  </a:lnTo>
                  <a:lnTo>
                    <a:pt x="60" y="154"/>
                  </a:lnTo>
                  <a:lnTo>
                    <a:pt x="97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33"/>
            <p:cNvSpPr>
              <a:spLocks/>
            </p:cNvSpPr>
            <p:nvPr/>
          </p:nvSpPr>
          <p:spPr bwMode="auto">
            <a:xfrm>
              <a:off x="595" y="3116"/>
              <a:ext cx="240" cy="230"/>
            </a:xfrm>
            <a:custGeom>
              <a:avLst/>
              <a:gdLst>
                <a:gd name="T0" fmla="*/ 0 w 240"/>
                <a:gd name="T1" fmla="*/ 3 h 230"/>
                <a:gd name="T2" fmla="*/ 6 w 240"/>
                <a:gd name="T3" fmla="*/ 2 h 230"/>
                <a:gd name="T4" fmla="*/ 17 w 240"/>
                <a:gd name="T5" fmla="*/ 0 h 230"/>
                <a:gd name="T6" fmla="*/ 33 w 240"/>
                <a:gd name="T7" fmla="*/ 0 h 230"/>
                <a:gd name="T8" fmla="*/ 53 w 240"/>
                <a:gd name="T9" fmla="*/ 3 h 230"/>
                <a:gd name="T10" fmla="*/ 72 w 240"/>
                <a:gd name="T11" fmla="*/ 16 h 230"/>
                <a:gd name="T12" fmla="*/ 94 w 240"/>
                <a:gd name="T13" fmla="*/ 38 h 230"/>
                <a:gd name="T14" fmla="*/ 109 w 240"/>
                <a:gd name="T15" fmla="*/ 74 h 230"/>
                <a:gd name="T16" fmla="*/ 121 w 240"/>
                <a:gd name="T17" fmla="*/ 123 h 230"/>
                <a:gd name="T18" fmla="*/ 124 w 240"/>
                <a:gd name="T19" fmla="*/ 130 h 230"/>
                <a:gd name="T20" fmla="*/ 128 w 240"/>
                <a:gd name="T21" fmla="*/ 142 h 230"/>
                <a:gd name="T22" fmla="*/ 136 w 240"/>
                <a:gd name="T23" fmla="*/ 157 h 230"/>
                <a:gd name="T24" fmla="*/ 148 w 240"/>
                <a:gd name="T25" fmla="*/ 175 h 230"/>
                <a:gd name="T26" fmla="*/ 163 w 240"/>
                <a:gd name="T27" fmla="*/ 190 h 230"/>
                <a:gd name="T28" fmla="*/ 183 w 240"/>
                <a:gd name="T29" fmla="*/ 195 h 230"/>
                <a:gd name="T30" fmla="*/ 210 w 240"/>
                <a:gd name="T31" fmla="*/ 194 h 230"/>
                <a:gd name="T32" fmla="*/ 240 w 240"/>
                <a:gd name="T33" fmla="*/ 175 h 230"/>
                <a:gd name="T34" fmla="*/ 237 w 240"/>
                <a:gd name="T35" fmla="*/ 182 h 230"/>
                <a:gd name="T36" fmla="*/ 226 w 240"/>
                <a:gd name="T37" fmla="*/ 197 h 230"/>
                <a:gd name="T38" fmla="*/ 210 w 240"/>
                <a:gd name="T39" fmla="*/ 214 h 230"/>
                <a:gd name="T40" fmla="*/ 189 w 240"/>
                <a:gd name="T41" fmla="*/ 227 h 230"/>
                <a:gd name="T42" fmla="*/ 162 w 240"/>
                <a:gd name="T43" fmla="*/ 230 h 230"/>
                <a:gd name="T44" fmla="*/ 135 w 240"/>
                <a:gd name="T45" fmla="*/ 209 h 230"/>
                <a:gd name="T46" fmla="*/ 119 w 240"/>
                <a:gd name="T47" fmla="*/ 189 h 230"/>
                <a:gd name="T48" fmla="*/ 107 w 240"/>
                <a:gd name="T49" fmla="*/ 164 h 230"/>
                <a:gd name="T50" fmla="*/ 89 w 240"/>
                <a:gd name="T51" fmla="*/ 127 h 230"/>
                <a:gd name="T52" fmla="*/ 77 w 240"/>
                <a:gd name="T53" fmla="*/ 83 h 230"/>
                <a:gd name="T54" fmla="*/ 75 w 240"/>
                <a:gd name="T55" fmla="*/ 80 h 230"/>
                <a:gd name="T56" fmla="*/ 72 w 240"/>
                <a:gd name="T57" fmla="*/ 69 h 230"/>
                <a:gd name="T58" fmla="*/ 67 w 240"/>
                <a:gd name="T59" fmla="*/ 55 h 230"/>
                <a:gd name="T60" fmla="*/ 60 w 240"/>
                <a:gd name="T61" fmla="*/ 40 h 230"/>
                <a:gd name="T62" fmla="*/ 50 w 240"/>
                <a:gd name="T63" fmla="*/ 24 h 230"/>
                <a:gd name="T64" fmla="*/ 36 w 240"/>
                <a:gd name="T65" fmla="*/ 12 h 230"/>
                <a:gd name="T66" fmla="*/ 20 w 240"/>
                <a:gd name="T67" fmla="*/ 3 h 230"/>
                <a:gd name="T68" fmla="*/ 0 w 240"/>
                <a:gd name="T69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230">
                  <a:moveTo>
                    <a:pt x="0" y="3"/>
                  </a:moveTo>
                  <a:lnTo>
                    <a:pt x="6" y="2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3" y="3"/>
                  </a:lnTo>
                  <a:lnTo>
                    <a:pt x="72" y="16"/>
                  </a:lnTo>
                  <a:lnTo>
                    <a:pt x="94" y="38"/>
                  </a:lnTo>
                  <a:lnTo>
                    <a:pt x="109" y="74"/>
                  </a:lnTo>
                  <a:lnTo>
                    <a:pt x="121" y="123"/>
                  </a:lnTo>
                  <a:lnTo>
                    <a:pt x="124" y="130"/>
                  </a:lnTo>
                  <a:lnTo>
                    <a:pt x="128" y="142"/>
                  </a:lnTo>
                  <a:lnTo>
                    <a:pt x="136" y="157"/>
                  </a:lnTo>
                  <a:lnTo>
                    <a:pt x="148" y="175"/>
                  </a:lnTo>
                  <a:lnTo>
                    <a:pt x="163" y="190"/>
                  </a:lnTo>
                  <a:lnTo>
                    <a:pt x="183" y="195"/>
                  </a:lnTo>
                  <a:lnTo>
                    <a:pt x="210" y="194"/>
                  </a:lnTo>
                  <a:lnTo>
                    <a:pt x="240" y="175"/>
                  </a:lnTo>
                  <a:lnTo>
                    <a:pt x="237" y="182"/>
                  </a:lnTo>
                  <a:lnTo>
                    <a:pt x="226" y="197"/>
                  </a:lnTo>
                  <a:lnTo>
                    <a:pt x="210" y="214"/>
                  </a:lnTo>
                  <a:lnTo>
                    <a:pt x="189" y="227"/>
                  </a:lnTo>
                  <a:lnTo>
                    <a:pt x="162" y="230"/>
                  </a:lnTo>
                  <a:lnTo>
                    <a:pt x="135" y="209"/>
                  </a:lnTo>
                  <a:lnTo>
                    <a:pt x="119" y="189"/>
                  </a:lnTo>
                  <a:lnTo>
                    <a:pt x="107" y="164"/>
                  </a:lnTo>
                  <a:lnTo>
                    <a:pt x="89" y="127"/>
                  </a:lnTo>
                  <a:lnTo>
                    <a:pt x="77" y="83"/>
                  </a:lnTo>
                  <a:lnTo>
                    <a:pt x="75" y="80"/>
                  </a:lnTo>
                  <a:lnTo>
                    <a:pt x="72" y="69"/>
                  </a:lnTo>
                  <a:lnTo>
                    <a:pt x="67" y="55"/>
                  </a:lnTo>
                  <a:lnTo>
                    <a:pt x="60" y="40"/>
                  </a:lnTo>
                  <a:lnTo>
                    <a:pt x="50" y="24"/>
                  </a:lnTo>
                  <a:lnTo>
                    <a:pt x="36" y="12"/>
                  </a:lnTo>
                  <a:lnTo>
                    <a:pt x="2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667" y="3377"/>
              <a:ext cx="131" cy="94"/>
            </a:xfrm>
            <a:custGeom>
              <a:avLst/>
              <a:gdLst>
                <a:gd name="T0" fmla="*/ 93 w 93"/>
                <a:gd name="T1" fmla="*/ 0 h 55"/>
                <a:gd name="T2" fmla="*/ 93 w 93"/>
                <a:gd name="T3" fmla="*/ 3 h 55"/>
                <a:gd name="T4" fmla="*/ 91 w 93"/>
                <a:gd name="T5" fmla="*/ 10 h 55"/>
                <a:gd name="T6" fmla="*/ 88 w 93"/>
                <a:gd name="T7" fmla="*/ 20 h 55"/>
                <a:gd name="T8" fmla="*/ 81 w 93"/>
                <a:gd name="T9" fmla="*/ 32 h 55"/>
                <a:gd name="T10" fmla="*/ 69 w 93"/>
                <a:gd name="T11" fmla="*/ 43 h 55"/>
                <a:gd name="T12" fmla="*/ 53 w 93"/>
                <a:gd name="T13" fmla="*/ 51 h 55"/>
                <a:gd name="T14" fmla="*/ 30 w 93"/>
                <a:gd name="T15" fmla="*/ 55 h 55"/>
                <a:gd name="T16" fmla="*/ 0 w 93"/>
                <a:gd name="T17" fmla="*/ 53 h 55"/>
                <a:gd name="T18" fmla="*/ 4 w 93"/>
                <a:gd name="T19" fmla="*/ 51 h 55"/>
                <a:gd name="T20" fmla="*/ 15 w 93"/>
                <a:gd name="T21" fmla="*/ 48 h 55"/>
                <a:gd name="T22" fmla="*/ 29 w 93"/>
                <a:gd name="T23" fmla="*/ 43 h 55"/>
                <a:gd name="T24" fmla="*/ 46 w 93"/>
                <a:gd name="T25" fmla="*/ 38 h 55"/>
                <a:gd name="T26" fmla="*/ 64 w 93"/>
                <a:gd name="T27" fmla="*/ 29 h 55"/>
                <a:gd name="T28" fmla="*/ 79 w 93"/>
                <a:gd name="T29" fmla="*/ 20 h 55"/>
                <a:gd name="T30" fmla="*/ 89 w 93"/>
                <a:gd name="T31" fmla="*/ 10 h 55"/>
                <a:gd name="T32" fmla="*/ 93 w 93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55">
                  <a:moveTo>
                    <a:pt x="93" y="0"/>
                  </a:moveTo>
                  <a:lnTo>
                    <a:pt x="93" y="3"/>
                  </a:lnTo>
                  <a:lnTo>
                    <a:pt x="91" y="10"/>
                  </a:lnTo>
                  <a:lnTo>
                    <a:pt x="88" y="20"/>
                  </a:lnTo>
                  <a:lnTo>
                    <a:pt x="81" y="32"/>
                  </a:lnTo>
                  <a:lnTo>
                    <a:pt x="69" y="43"/>
                  </a:lnTo>
                  <a:lnTo>
                    <a:pt x="53" y="51"/>
                  </a:lnTo>
                  <a:lnTo>
                    <a:pt x="30" y="55"/>
                  </a:lnTo>
                  <a:lnTo>
                    <a:pt x="0" y="53"/>
                  </a:lnTo>
                  <a:lnTo>
                    <a:pt x="4" y="51"/>
                  </a:lnTo>
                  <a:lnTo>
                    <a:pt x="15" y="48"/>
                  </a:lnTo>
                  <a:lnTo>
                    <a:pt x="29" y="43"/>
                  </a:lnTo>
                  <a:lnTo>
                    <a:pt x="46" y="38"/>
                  </a:lnTo>
                  <a:lnTo>
                    <a:pt x="64" y="29"/>
                  </a:lnTo>
                  <a:lnTo>
                    <a:pt x="79" y="20"/>
                  </a:lnTo>
                  <a:lnTo>
                    <a:pt x="89" y="1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775" y="3544"/>
              <a:ext cx="200" cy="454"/>
            </a:xfrm>
            <a:custGeom>
              <a:avLst/>
              <a:gdLst>
                <a:gd name="T0" fmla="*/ 174 w 200"/>
                <a:gd name="T1" fmla="*/ 160 h 454"/>
                <a:gd name="T2" fmla="*/ 163 w 200"/>
                <a:gd name="T3" fmla="*/ 135 h 454"/>
                <a:gd name="T4" fmla="*/ 145 w 200"/>
                <a:gd name="T5" fmla="*/ 109 h 454"/>
                <a:gd name="T6" fmla="*/ 123 w 200"/>
                <a:gd name="T7" fmla="*/ 83 h 454"/>
                <a:gd name="T8" fmla="*/ 99 w 200"/>
                <a:gd name="T9" fmla="*/ 57 h 454"/>
                <a:gd name="T10" fmla="*/ 72 w 200"/>
                <a:gd name="T11" fmla="*/ 33 h 454"/>
                <a:gd name="T12" fmla="*/ 48 w 200"/>
                <a:gd name="T13" fmla="*/ 16 h 454"/>
                <a:gd name="T14" fmla="*/ 21 w 200"/>
                <a:gd name="T15" fmla="*/ 3 h 454"/>
                <a:gd name="T16" fmla="*/ 0 w 200"/>
                <a:gd name="T17" fmla="*/ 0 h 454"/>
                <a:gd name="T18" fmla="*/ 4 w 200"/>
                <a:gd name="T19" fmla="*/ 2 h 454"/>
                <a:gd name="T20" fmla="*/ 13 w 200"/>
                <a:gd name="T21" fmla="*/ 7 h 454"/>
                <a:gd name="T22" fmla="*/ 26 w 200"/>
                <a:gd name="T23" fmla="*/ 17 h 454"/>
                <a:gd name="T24" fmla="*/ 43 w 200"/>
                <a:gd name="T25" fmla="*/ 31 h 454"/>
                <a:gd name="T26" fmla="*/ 62 w 200"/>
                <a:gd name="T27" fmla="*/ 49 h 454"/>
                <a:gd name="T28" fmla="*/ 82 w 200"/>
                <a:gd name="T29" fmla="*/ 71 h 454"/>
                <a:gd name="T30" fmla="*/ 104 w 200"/>
                <a:gd name="T31" fmla="*/ 95 h 454"/>
                <a:gd name="T32" fmla="*/ 125 w 200"/>
                <a:gd name="T33" fmla="*/ 123 h 454"/>
                <a:gd name="T34" fmla="*/ 145 w 200"/>
                <a:gd name="T35" fmla="*/ 153 h 454"/>
                <a:gd name="T36" fmla="*/ 160 w 200"/>
                <a:gd name="T37" fmla="*/ 186 h 454"/>
                <a:gd name="T38" fmla="*/ 172 w 200"/>
                <a:gd name="T39" fmla="*/ 222 h 454"/>
                <a:gd name="T40" fmla="*/ 180 w 200"/>
                <a:gd name="T41" fmla="*/ 259 h 454"/>
                <a:gd name="T42" fmla="*/ 182 w 200"/>
                <a:gd name="T43" fmla="*/ 302 h 454"/>
                <a:gd name="T44" fmla="*/ 177 w 200"/>
                <a:gd name="T45" fmla="*/ 344 h 454"/>
                <a:gd name="T46" fmla="*/ 165 w 200"/>
                <a:gd name="T47" fmla="*/ 387 h 454"/>
                <a:gd name="T48" fmla="*/ 152 w 200"/>
                <a:gd name="T49" fmla="*/ 412 h 454"/>
                <a:gd name="T50" fmla="*/ 137 w 200"/>
                <a:gd name="T51" fmla="*/ 436 h 454"/>
                <a:gd name="T52" fmla="*/ 143 w 200"/>
                <a:gd name="T53" fmla="*/ 454 h 454"/>
                <a:gd name="T54" fmla="*/ 165 w 200"/>
                <a:gd name="T55" fmla="*/ 425 h 454"/>
                <a:gd name="T56" fmla="*/ 179 w 200"/>
                <a:gd name="T57" fmla="*/ 398 h 454"/>
                <a:gd name="T58" fmla="*/ 189 w 200"/>
                <a:gd name="T59" fmla="*/ 366 h 454"/>
                <a:gd name="T60" fmla="*/ 197 w 200"/>
                <a:gd name="T61" fmla="*/ 330 h 454"/>
                <a:gd name="T62" fmla="*/ 200 w 200"/>
                <a:gd name="T63" fmla="*/ 281 h 454"/>
                <a:gd name="T64" fmla="*/ 193 w 200"/>
                <a:gd name="T65" fmla="*/ 226 h 454"/>
                <a:gd name="T66" fmla="*/ 174 w 200"/>
                <a:gd name="T67" fmla="*/ 16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454">
                  <a:moveTo>
                    <a:pt x="174" y="160"/>
                  </a:moveTo>
                  <a:lnTo>
                    <a:pt x="163" y="135"/>
                  </a:lnTo>
                  <a:lnTo>
                    <a:pt x="145" y="109"/>
                  </a:lnTo>
                  <a:lnTo>
                    <a:pt x="123" y="83"/>
                  </a:lnTo>
                  <a:lnTo>
                    <a:pt x="99" y="57"/>
                  </a:lnTo>
                  <a:lnTo>
                    <a:pt x="72" y="33"/>
                  </a:lnTo>
                  <a:lnTo>
                    <a:pt x="48" y="16"/>
                  </a:lnTo>
                  <a:lnTo>
                    <a:pt x="21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13" y="7"/>
                  </a:lnTo>
                  <a:lnTo>
                    <a:pt x="26" y="17"/>
                  </a:lnTo>
                  <a:lnTo>
                    <a:pt x="43" y="31"/>
                  </a:lnTo>
                  <a:lnTo>
                    <a:pt x="62" y="49"/>
                  </a:lnTo>
                  <a:lnTo>
                    <a:pt x="82" y="71"/>
                  </a:lnTo>
                  <a:lnTo>
                    <a:pt x="104" y="95"/>
                  </a:lnTo>
                  <a:lnTo>
                    <a:pt x="125" y="123"/>
                  </a:lnTo>
                  <a:lnTo>
                    <a:pt x="145" y="153"/>
                  </a:lnTo>
                  <a:lnTo>
                    <a:pt x="160" y="186"/>
                  </a:lnTo>
                  <a:lnTo>
                    <a:pt x="172" y="222"/>
                  </a:lnTo>
                  <a:lnTo>
                    <a:pt x="180" y="259"/>
                  </a:lnTo>
                  <a:lnTo>
                    <a:pt x="182" y="302"/>
                  </a:lnTo>
                  <a:lnTo>
                    <a:pt x="177" y="344"/>
                  </a:lnTo>
                  <a:lnTo>
                    <a:pt x="165" y="387"/>
                  </a:lnTo>
                  <a:lnTo>
                    <a:pt x="152" y="412"/>
                  </a:lnTo>
                  <a:lnTo>
                    <a:pt x="137" y="436"/>
                  </a:lnTo>
                  <a:lnTo>
                    <a:pt x="143" y="454"/>
                  </a:lnTo>
                  <a:lnTo>
                    <a:pt x="165" y="425"/>
                  </a:lnTo>
                  <a:lnTo>
                    <a:pt x="179" y="398"/>
                  </a:lnTo>
                  <a:lnTo>
                    <a:pt x="189" y="366"/>
                  </a:lnTo>
                  <a:lnTo>
                    <a:pt x="197" y="330"/>
                  </a:lnTo>
                  <a:lnTo>
                    <a:pt x="200" y="281"/>
                  </a:lnTo>
                  <a:lnTo>
                    <a:pt x="193" y="226"/>
                  </a:lnTo>
                  <a:lnTo>
                    <a:pt x="174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>
              <a:off x="655" y="3499"/>
              <a:ext cx="186" cy="295"/>
            </a:xfrm>
            <a:custGeom>
              <a:avLst/>
              <a:gdLst>
                <a:gd name="T0" fmla="*/ 0 w 186"/>
                <a:gd name="T1" fmla="*/ 0 h 295"/>
                <a:gd name="T2" fmla="*/ 9 w 186"/>
                <a:gd name="T3" fmla="*/ 7 h 295"/>
                <a:gd name="T4" fmla="*/ 30 w 186"/>
                <a:gd name="T5" fmla="*/ 21 h 295"/>
                <a:gd name="T6" fmla="*/ 58 w 186"/>
                <a:gd name="T7" fmla="*/ 47 h 295"/>
                <a:gd name="T8" fmla="*/ 88 w 186"/>
                <a:gd name="T9" fmla="*/ 78 h 295"/>
                <a:gd name="T10" fmla="*/ 103 w 186"/>
                <a:gd name="T11" fmla="*/ 98 h 295"/>
                <a:gd name="T12" fmla="*/ 117 w 186"/>
                <a:gd name="T13" fmla="*/ 121 h 295"/>
                <a:gd name="T14" fmla="*/ 127 w 186"/>
                <a:gd name="T15" fmla="*/ 148 h 295"/>
                <a:gd name="T16" fmla="*/ 136 w 186"/>
                <a:gd name="T17" fmla="*/ 171 h 295"/>
                <a:gd name="T18" fmla="*/ 142 w 186"/>
                <a:gd name="T19" fmla="*/ 203 h 295"/>
                <a:gd name="T20" fmla="*/ 143 w 186"/>
                <a:gd name="T21" fmla="*/ 229 h 295"/>
                <a:gd name="T22" fmla="*/ 131 w 186"/>
                <a:gd name="T23" fmla="*/ 295 h 295"/>
                <a:gd name="T24" fmla="*/ 133 w 186"/>
                <a:gd name="T25" fmla="*/ 290 h 295"/>
                <a:gd name="T26" fmla="*/ 140 w 186"/>
                <a:gd name="T27" fmla="*/ 283 h 295"/>
                <a:gd name="T28" fmla="*/ 146 w 186"/>
                <a:gd name="T29" fmla="*/ 269 h 295"/>
                <a:gd name="T30" fmla="*/ 156 w 186"/>
                <a:gd name="T31" fmla="*/ 252 h 295"/>
                <a:gd name="T32" fmla="*/ 166 w 186"/>
                <a:gd name="T33" fmla="*/ 231 h 295"/>
                <a:gd name="T34" fmla="*/ 174 w 186"/>
                <a:gd name="T35" fmla="*/ 209 h 295"/>
                <a:gd name="T36" fmla="*/ 180 w 186"/>
                <a:gd name="T37" fmla="*/ 183 h 295"/>
                <a:gd name="T38" fmla="*/ 186 w 186"/>
                <a:gd name="T39" fmla="*/ 157 h 295"/>
                <a:gd name="T40" fmla="*/ 186 w 186"/>
                <a:gd name="T41" fmla="*/ 131 h 295"/>
                <a:gd name="T42" fmla="*/ 183 w 186"/>
                <a:gd name="T43" fmla="*/ 105 h 295"/>
                <a:gd name="T44" fmla="*/ 173 w 186"/>
                <a:gd name="T45" fmla="*/ 79 h 295"/>
                <a:gd name="T46" fmla="*/ 156 w 186"/>
                <a:gd name="T47" fmla="*/ 57 h 295"/>
                <a:gd name="T48" fmla="*/ 131 w 186"/>
                <a:gd name="T49" fmla="*/ 36 h 295"/>
                <a:gd name="T50" fmla="*/ 98 w 186"/>
                <a:gd name="T51" fmla="*/ 21 h 295"/>
                <a:gd name="T52" fmla="*/ 55 w 186"/>
                <a:gd name="T53" fmla="*/ 9 h 295"/>
                <a:gd name="T54" fmla="*/ 0 w 186"/>
                <a:gd name="T5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295">
                  <a:moveTo>
                    <a:pt x="0" y="0"/>
                  </a:moveTo>
                  <a:lnTo>
                    <a:pt x="9" y="7"/>
                  </a:lnTo>
                  <a:lnTo>
                    <a:pt x="30" y="21"/>
                  </a:lnTo>
                  <a:lnTo>
                    <a:pt x="58" y="47"/>
                  </a:lnTo>
                  <a:lnTo>
                    <a:pt x="88" y="78"/>
                  </a:lnTo>
                  <a:lnTo>
                    <a:pt x="103" y="98"/>
                  </a:lnTo>
                  <a:lnTo>
                    <a:pt x="117" y="121"/>
                  </a:lnTo>
                  <a:lnTo>
                    <a:pt x="127" y="148"/>
                  </a:lnTo>
                  <a:lnTo>
                    <a:pt x="136" y="171"/>
                  </a:lnTo>
                  <a:lnTo>
                    <a:pt x="142" y="203"/>
                  </a:lnTo>
                  <a:lnTo>
                    <a:pt x="143" y="229"/>
                  </a:lnTo>
                  <a:lnTo>
                    <a:pt x="131" y="295"/>
                  </a:lnTo>
                  <a:lnTo>
                    <a:pt x="133" y="290"/>
                  </a:lnTo>
                  <a:lnTo>
                    <a:pt x="140" y="283"/>
                  </a:lnTo>
                  <a:lnTo>
                    <a:pt x="146" y="269"/>
                  </a:lnTo>
                  <a:lnTo>
                    <a:pt x="156" y="252"/>
                  </a:lnTo>
                  <a:lnTo>
                    <a:pt x="166" y="231"/>
                  </a:lnTo>
                  <a:lnTo>
                    <a:pt x="174" y="209"/>
                  </a:lnTo>
                  <a:lnTo>
                    <a:pt x="180" y="183"/>
                  </a:lnTo>
                  <a:lnTo>
                    <a:pt x="186" y="157"/>
                  </a:lnTo>
                  <a:lnTo>
                    <a:pt x="186" y="131"/>
                  </a:lnTo>
                  <a:lnTo>
                    <a:pt x="183" y="105"/>
                  </a:lnTo>
                  <a:lnTo>
                    <a:pt x="173" y="79"/>
                  </a:lnTo>
                  <a:lnTo>
                    <a:pt x="156" y="57"/>
                  </a:lnTo>
                  <a:lnTo>
                    <a:pt x="131" y="36"/>
                  </a:lnTo>
                  <a:lnTo>
                    <a:pt x="98" y="21"/>
                  </a:lnTo>
                  <a:lnTo>
                    <a:pt x="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A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6" name="Group 6"/>
          <p:cNvGrpSpPr>
            <a:grpSpLocks/>
          </p:cNvGrpSpPr>
          <p:nvPr/>
        </p:nvGrpSpPr>
        <p:grpSpPr bwMode="auto">
          <a:xfrm>
            <a:off x="3200400" y="1429881"/>
            <a:ext cx="2736850" cy="3597366"/>
            <a:chOff x="2049" y="754"/>
            <a:chExt cx="1724" cy="3150"/>
          </a:xfrm>
        </p:grpSpPr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2817" y="754"/>
              <a:ext cx="188" cy="27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8" name="Group 8"/>
            <p:cNvGrpSpPr>
              <a:grpSpLocks/>
            </p:cNvGrpSpPr>
            <p:nvPr/>
          </p:nvGrpSpPr>
          <p:grpSpPr bwMode="auto">
            <a:xfrm>
              <a:off x="2049" y="3482"/>
              <a:ext cx="1724" cy="422"/>
              <a:chOff x="1973" y="2886"/>
              <a:chExt cx="1724" cy="445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973" y="2886"/>
                <a:ext cx="1724" cy="445"/>
              </a:xfrm>
              <a:custGeom>
                <a:avLst/>
                <a:gdLst>
                  <a:gd name="T0" fmla="*/ 1724 w 1724"/>
                  <a:gd name="T1" fmla="*/ 445 h 445"/>
                  <a:gd name="T2" fmla="*/ 1714 w 1724"/>
                  <a:gd name="T3" fmla="*/ 399 h 445"/>
                  <a:gd name="T4" fmla="*/ 1697 w 1724"/>
                  <a:gd name="T5" fmla="*/ 355 h 445"/>
                  <a:gd name="T6" fmla="*/ 1672 w 1724"/>
                  <a:gd name="T7" fmla="*/ 313 h 445"/>
                  <a:gd name="T8" fmla="*/ 1641 w 1724"/>
                  <a:gd name="T9" fmla="*/ 272 h 445"/>
                  <a:gd name="T10" fmla="*/ 1602 w 1724"/>
                  <a:gd name="T11" fmla="*/ 233 h 445"/>
                  <a:gd name="T12" fmla="*/ 1558 w 1724"/>
                  <a:gd name="T13" fmla="*/ 196 h 445"/>
                  <a:gd name="T14" fmla="*/ 1509 w 1724"/>
                  <a:gd name="T15" fmla="*/ 162 h 445"/>
                  <a:gd name="T16" fmla="*/ 1452 w 1724"/>
                  <a:gd name="T17" fmla="*/ 130 h 445"/>
                  <a:gd name="T18" fmla="*/ 1391 w 1724"/>
                  <a:gd name="T19" fmla="*/ 101 h 445"/>
                  <a:gd name="T20" fmla="*/ 1328 w 1724"/>
                  <a:gd name="T21" fmla="*/ 76 h 445"/>
                  <a:gd name="T22" fmla="*/ 1257 w 1724"/>
                  <a:gd name="T23" fmla="*/ 54 h 445"/>
                  <a:gd name="T24" fmla="*/ 1186 w 1724"/>
                  <a:gd name="T25" fmla="*/ 35 h 445"/>
                  <a:gd name="T26" fmla="*/ 1108 w 1724"/>
                  <a:gd name="T27" fmla="*/ 20 h 445"/>
                  <a:gd name="T28" fmla="*/ 1029 w 1724"/>
                  <a:gd name="T29" fmla="*/ 10 h 445"/>
                  <a:gd name="T30" fmla="*/ 946 w 1724"/>
                  <a:gd name="T31" fmla="*/ 3 h 445"/>
                  <a:gd name="T32" fmla="*/ 863 w 1724"/>
                  <a:gd name="T33" fmla="*/ 0 h 445"/>
                  <a:gd name="T34" fmla="*/ 777 w 1724"/>
                  <a:gd name="T35" fmla="*/ 3 h 445"/>
                  <a:gd name="T36" fmla="*/ 697 w 1724"/>
                  <a:gd name="T37" fmla="*/ 10 h 445"/>
                  <a:gd name="T38" fmla="*/ 616 w 1724"/>
                  <a:gd name="T39" fmla="*/ 20 h 445"/>
                  <a:gd name="T40" fmla="*/ 540 w 1724"/>
                  <a:gd name="T41" fmla="*/ 35 h 445"/>
                  <a:gd name="T42" fmla="*/ 467 w 1724"/>
                  <a:gd name="T43" fmla="*/ 54 h 445"/>
                  <a:gd name="T44" fmla="*/ 398 w 1724"/>
                  <a:gd name="T45" fmla="*/ 76 h 445"/>
                  <a:gd name="T46" fmla="*/ 332 w 1724"/>
                  <a:gd name="T47" fmla="*/ 101 h 445"/>
                  <a:gd name="T48" fmla="*/ 271 w 1724"/>
                  <a:gd name="T49" fmla="*/ 130 h 445"/>
                  <a:gd name="T50" fmla="*/ 217 w 1724"/>
                  <a:gd name="T51" fmla="*/ 162 h 445"/>
                  <a:gd name="T52" fmla="*/ 166 w 1724"/>
                  <a:gd name="T53" fmla="*/ 196 h 445"/>
                  <a:gd name="T54" fmla="*/ 122 w 1724"/>
                  <a:gd name="T55" fmla="*/ 233 h 445"/>
                  <a:gd name="T56" fmla="*/ 83 w 1724"/>
                  <a:gd name="T57" fmla="*/ 272 h 445"/>
                  <a:gd name="T58" fmla="*/ 51 w 1724"/>
                  <a:gd name="T59" fmla="*/ 313 h 445"/>
                  <a:gd name="T60" fmla="*/ 27 w 1724"/>
                  <a:gd name="T61" fmla="*/ 355 h 445"/>
                  <a:gd name="T62" fmla="*/ 10 w 1724"/>
                  <a:gd name="T63" fmla="*/ 399 h 445"/>
                  <a:gd name="T64" fmla="*/ 0 w 1724"/>
                  <a:gd name="T65" fmla="*/ 445 h 445"/>
                  <a:gd name="T66" fmla="*/ 1724 w 1724"/>
                  <a:gd name="T67" fmla="*/ 44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24" h="445">
                    <a:moveTo>
                      <a:pt x="1724" y="445"/>
                    </a:moveTo>
                    <a:lnTo>
                      <a:pt x="1714" y="399"/>
                    </a:lnTo>
                    <a:lnTo>
                      <a:pt x="1697" y="355"/>
                    </a:lnTo>
                    <a:lnTo>
                      <a:pt x="1672" y="313"/>
                    </a:lnTo>
                    <a:lnTo>
                      <a:pt x="1641" y="272"/>
                    </a:lnTo>
                    <a:lnTo>
                      <a:pt x="1602" y="233"/>
                    </a:lnTo>
                    <a:lnTo>
                      <a:pt x="1558" y="196"/>
                    </a:lnTo>
                    <a:lnTo>
                      <a:pt x="1509" y="162"/>
                    </a:lnTo>
                    <a:lnTo>
                      <a:pt x="1452" y="130"/>
                    </a:lnTo>
                    <a:lnTo>
                      <a:pt x="1391" y="101"/>
                    </a:lnTo>
                    <a:lnTo>
                      <a:pt x="1328" y="76"/>
                    </a:lnTo>
                    <a:lnTo>
                      <a:pt x="1257" y="54"/>
                    </a:lnTo>
                    <a:lnTo>
                      <a:pt x="1186" y="35"/>
                    </a:lnTo>
                    <a:lnTo>
                      <a:pt x="1108" y="20"/>
                    </a:lnTo>
                    <a:lnTo>
                      <a:pt x="1029" y="10"/>
                    </a:lnTo>
                    <a:lnTo>
                      <a:pt x="946" y="3"/>
                    </a:lnTo>
                    <a:lnTo>
                      <a:pt x="863" y="0"/>
                    </a:lnTo>
                    <a:lnTo>
                      <a:pt x="777" y="3"/>
                    </a:lnTo>
                    <a:lnTo>
                      <a:pt x="697" y="10"/>
                    </a:lnTo>
                    <a:lnTo>
                      <a:pt x="616" y="20"/>
                    </a:lnTo>
                    <a:lnTo>
                      <a:pt x="540" y="35"/>
                    </a:lnTo>
                    <a:lnTo>
                      <a:pt x="467" y="54"/>
                    </a:lnTo>
                    <a:lnTo>
                      <a:pt x="398" y="76"/>
                    </a:lnTo>
                    <a:lnTo>
                      <a:pt x="332" y="101"/>
                    </a:lnTo>
                    <a:lnTo>
                      <a:pt x="271" y="130"/>
                    </a:lnTo>
                    <a:lnTo>
                      <a:pt x="217" y="162"/>
                    </a:lnTo>
                    <a:lnTo>
                      <a:pt x="166" y="196"/>
                    </a:lnTo>
                    <a:lnTo>
                      <a:pt x="122" y="233"/>
                    </a:lnTo>
                    <a:lnTo>
                      <a:pt x="83" y="272"/>
                    </a:lnTo>
                    <a:lnTo>
                      <a:pt x="51" y="313"/>
                    </a:lnTo>
                    <a:lnTo>
                      <a:pt x="27" y="355"/>
                    </a:lnTo>
                    <a:lnTo>
                      <a:pt x="10" y="399"/>
                    </a:lnTo>
                    <a:lnTo>
                      <a:pt x="0" y="445"/>
                    </a:lnTo>
                    <a:lnTo>
                      <a:pt x="1724" y="4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0"/>
              <p:cNvSpPr>
                <a:spLocks/>
              </p:cNvSpPr>
              <p:nvPr/>
            </p:nvSpPr>
            <p:spPr bwMode="auto">
              <a:xfrm>
                <a:off x="2540" y="3028"/>
                <a:ext cx="839" cy="59"/>
              </a:xfrm>
              <a:custGeom>
                <a:avLst/>
                <a:gdLst>
                  <a:gd name="T0" fmla="*/ 839 w 839"/>
                  <a:gd name="T1" fmla="*/ 59 h 59"/>
                  <a:gd name="T2" fmla="*/ 827 w 839"/>
                  <a:gd name="T3" fmla="*/ 51 h 59"/>
                  <a:gd name="T4" fmla="*/ 812 w 839"/>
                  <a:gd name="T5" fmla="*/ 44 h 59"/>
                  <a:gd name="T6" fmla="*/ 800 w 839"/>
                  <a:gd name="T7" fmla="*/ 37 h 59"/>
                  <a:gd name="T8" fmla="*/ 785 w 839"/>
                  <a:gd name="T9" fmla="*/ 29 h 59"/>
                  <a:gd name="T10" fmla="*/ 773 w 839"/>
                  <a:gd name="T11" fmla="*/ 22 h 59"/>
                  <a:gd name="T12" fmla="*/ 758 w 839"/>
                  <a:gd name="T13" fmla="*/ 15 h 59"/>
                  <a:gd name="T14" fmla="*/ 744 w 839"/>
                  <a:gd name="T15" fmla="*/ 7 h 59"/>
                  <a:gd name="T16" fmla="*/ 729 w 839"/>
                  <a:gd name="T17" fmla="*/ 0 h 59"/>
                  <a:gd name="T18" fmla="*/ 0 w 839"/>
                  <a:gd name="T19" fmla="*/ 32 h 59"/>
                  <a:gd name="T20" fmla="*/ 839 w 839"/>
                  <a:gd name="T2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9" h="59">
                    <a:moveTo>
                      <a:pt x="839" y="59"/>
                    </a:moveTo>
                    <a:lnTo>
                      <a:pt x="827" y="51"/>
                    </a:lnTo>
                    <a:lnTo>
                      <a:pt x="812" y="44"/>
                    </a:lnTo>
                    <a:lnTo>
                      <a:pt x="800" y="37"/>
                    </a:lnTo>
                    <a:lnTo>
                      <a:pt x="785" y="29"/>
                    </a:lnTo>
                    <a:lnTo>
                      <a:pt x="773" y="22"/>
                    </a:lnTo>
                    <a:lnTo>
                      <a:pt x="758" y="15"/>
                    </a:lnTo>
                    <a:lnTo>
                      <a:pt x="744" y="7"/>
                    </a:lnTo>
                    <a:lnTo>
                      <a:pt x="729" y="0"/>
                    </a:lnTo>
                    <a:lnTo>
                      <a:pt x="0" y="32"/>
                    </a:lnTo>
                    <a:lnTo>
                      <a:pt x="839" y="5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11"/>
              <p:cNvSpPr>
                <a:spLocks/>
              </p:cNvSpPr>
              <p:nvPr/>
            </p:nvSpPr>
            <p:spPr bwMode="auto">
              <a:xfrm>
                <a:off x="2621" y="3160"/>
                <a:ext cx="905" cy="66"/>
              </a:xfrm>
              <a:custGeom>
                <a:avLst/>
                <a:gdLst>
                  <a:gd name="T0" fmla="*/ 905 w 905"/>
                  <a:gd name="T1" fmla="*/ 66 h 66"/>
                  <a:gd name="T2" fmla="*/ 892 w 905"/>
                  <a:gd name="T3" fmla="*/ 49 h 66"/>
                  <a:gd name="T4" fmla="*/ 880 w 905"/>
                  <a:gd name="T5" fmla="*/ 32 h 66"/>
                  <a:gd name="T6" fmla="*/ 866 w 905"/>
                  <a:gd name="T7" fmla="*/ 15 h 66"/>
                  <a:gd name="T8" fmla="*/ 848 w 905"/>
                  <a:gd name="T9" fmla="*/ 0 h 66"/>
                  <a:gd name="T10" fmla="*/ 0 w 905"/>
                  <a:gd name="T11" fmla="*/ 34 h 66"/>
                  <a:gd name="T12" fmla="*/ 905 w 905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5" h="66">
                    <a:moveTo>
                      <a:pt x="905" y="66"/>
                    </a:moveTo>
                    <a:lnTo>
                      <a:pt x="892" y="49"/>
                    </a:lnTo>
                    <a:lnTo>
                      <a:pt x="880" y="32"/>
                    </a:lnTo>
                    <a:lnTo>
                      <a:pt x="866" y="15"/>
                    </a:lnTo>
                    <a:lnTo>
                      <a:pt x="848" y="0"/>
                    </a:lnTo>
                    <a:lnTo>
                      <a:pt x="0" y="34"/>
                    </a:lnTo>
                    <a:lnTo>
                      <a:pt x="905" y="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2" name="Rectangle 12"/>
          <p:cNvSpPr>
            <a:spLocks noChangeArrowheads="1"/>
          </p:cNvSpPr>
          <p:nvPr/>
        </p:nvSpPr>
        <p:spPr bwMode="auto">
          <a:xfrm rot="5400000" flipH="1">
            <a:off x="4685544" y="-503243"/>
            <a:ext cx="45719" cy="3821103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3" name="Group 13"/>
          <p:cNvGrpSpPr>
            <a:grpSpLocks/>
          </p:cNvGrpSpPr>
          <p:nvPr/>
        </p:nvGrpSpPr>
        <p:grpSpPr bwMode="auto">
          <a:xfrm flipH="1">
            <a:off x="2035853" y="1384449"/>
            <a:ext cx="1700212" cy="2522537"/>
            <a:chOff x="607" y="728"/>
            <a:chExt cx="1814" cy="2283"/>
          </a:xfrm>
        </p:grpSpPr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607" y="2684"/>
              <a:ext cx="1814" cy="327"/>
            </a:xfrm>
            <a:custGeom>
              <a:avLst/>
              <a:gdLst>
                <a:gd name="T0" fmla="*/ 0 w 1245"/>
                <a:gd name="T1" fmla="*/ 0 h 641"/>
                <a:gd name="T2" fmla="*/ 0 w 1245"/>
                <a:gd name="T3" fmla="*/ 5 h 641"/>
                <a:gd name="T4" fmla="*/ 0 w 1245"/>
                <a:gd name="T5" fmla="*/ 7 h 641"/>
                <a:gd name="T6" fmla="*/ 0 w 1245"/>
                <a:gd name="T7" fmla="*/ 12 h 641"/>
                <a:gd name="T8" fmla="*/ 0 w 1245"/>
                <a:gd name="T9" fmla="*/ 17 h 641"/>
                <a:gd name="T10" fmla="*/ 3 w 1245"/>
                <a:gd name="T11" fmla="*/ 81 h 641"/>
                <a:gd name="T12" fmla="*/ 12 w 1245"/>
                <a:gd name="T13" fmla="*/ 142 h 641"/>
                <a:gd name="T14" fmla="*/ 27 w 1245"/>
                <a:gd name="T15" fmla="*/ 203 h 641"/>
                <a:gd name="T16" fmla="*/ 49 w 1245"/>
                <a:gd name="T17" fmla="*/ 259 h 641"/>
                <a:gd name="T18" fmla="*/ 76 w 1245"/>
                <a:gd name="T19" fmla="*/ 315 h 641"/>
                <a:gd name="T20" fmla="*/ 108 w 1245"/>
                <a:gd name="T21" fmla="*/ 367 h 641"/>
                <a:gd name="T22" fmla="*/ 142 w 1245"/>
                <a:gd name="T23" fmla="*/ 413 h 641"/>
                <a:gd name="T24" fmla="*/ 184 w 1245"/>
                <a:gd name="T25" fmla="*/ 457 h 641"/>
                <a:gd name="T26" fmla="*/ 228 w 1245"/>
                <a:gd name="T27" fmla="*/ 499 h 641"/>
                <a:gd name="T28" fmla="*/ 274 w 1245"/>
                <a:gd name="T29" fmla="*/ 533 h 641"/>
                <a:gd name="T30" fmla="*/ 325 w 1245"/>
                <a:gd name="T31" fmla="*/ 565 h 641"/>
                <a:gd name="T32" fmla="*/ 382 w 1245"/>
                <a:gd name="T33" fmla="*/ 592 h 641"/>
                <a:gd name="T34" fmla="*/ 438 w 1245"/>
                <a:gd name="T35" fmla="*/ 614 h 641"/>
                <a:gd name="T36" fmla="*/ 499 w 1245"/>
                <a:gd name="T37" fmla="*/ 628 h 641"/>
                <a:gd name="T38" fmla="*/ 560 w 1245"/>
                <a:gd name="T39" fmla="*/ 638 h 641"/>
                <a:gd name="T40" fmla="*/ 624 w 1245"/>
                <a:gd name="T41" fmla="*/ 641 h 641"/>
                <a:gd name="T42" fmla="*/ 687 w 1245"/>
                <a:gd name="T43" fmla="*/ 638 h 641"/>
                <a:gd name="T44" fmla="*/ 748 w 1245"/>
                <a:gd name="T45" fmla="*/ 628 h 641"/>
                <a:gd name="T46" fmla="*/ 807 w 1245"/>
                <a:gd name="T47" fmla="*/ 614 h 641"/>
                <a:gd name="T48" fmla="*/ 866 w 1245"/>
                <a:gd name="T49" fmla="*/ 592 h 641"/>
                <a:gd name="T50" fmla="*/ 920 w 1245"/>
                <a:gd name="T51" fmla="*/ 565 h 641"/>
                <a:gd name="T52" fmla="*/ 971 w 1245"/>
                <a:gd name="T53" fmla="*/ 533 h 641"/>
                <a:gd name="T54" fmla="*/ 1017 w 1245"/>
                <a:gd name="T55" fmla="*/ 499 h 641"/>
                <a:gd name="T56" fmla="*/ 1064 w 1245"/>
                <a:gd name="T57" fmla="*/ 457 h 641"/>
                <a:gd name="T58" fmla="*/ 1103 w 1245"/>
                <a:gd name="T59" fmla="*/ 413 h 641"/>
                <a:gd name="T60" fmla="*/ 1140 w 1245"/>
                <a:gd name="T61" fmla="*/ 367 h 641"/>
                <a:gd name="T62" fmla="*/ 1169 w 1245"/>
                <a:gd name="T63" fmla="*/ 315 h 641"/>
                <a:gd name="T64" fmla="*/ 1196 w 1245"/>
                <a:gd name="T65" fmla="*/ 259 h 641"/>
                <a:gd name="T66" fmla="*/ 1218 w 1245"/>
                <a:gd name="T67" fmla="*/ 203 h 641"/>
                <a:gd name="T68" fmla="*/ 1233 w 1245"/>
                <a:gd name="T69" fmla="*/ 142 h 641"/>
                <a:gd name="T70" fmla="*/ 1242 w 1245"/>
                <a:gd name="T71" fmla="*/ 81 h 641"/>
                <a:gd name="T72" fmla="*/ 1245 w 1245"/>
                <a:gd name="T73" fmla="*/ 17 h 641"/>
                <a:gd name="T74" fmla="*/ 1245 w 1245"/>
                <a:gd name="T75" fmla="*/ 12 h 641"/>
                <a:gd name="T76" fmla="*/ 1245 w 1245"/>
                <a:gd name="T77" fmla="*/ 7 h 641"/>
                <a:gd name="T78" fmla="*/ 1245 w 1245"/>
                <a:gd name="T79" fmla="*/ 5 h 641"/>
                <a:gd name="T80" fmla="*/ 1245 w 1245"/>
                <a:gd name="T81" fmla="*/ 0 h 641"/>
                <a:gd name="T82" fmla="*/ 0 w 1245"/>
                <a:gd name="T83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5" h="641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81"/>
                  </a:lnTo>
                  <a:lnTo>
                    <a:pt x="12" y="142"/>
                  </a:lnTo>
                  <a:lnTo>
                    <a:pt x="27" y="203"/>
                  </a:lnTo>
                  <a:lnTo>
                    <a:pt x="49" y="259"/>
                  </a:lnTo>
                  <a:lnTo>
                    <a:pt x="76" y="315"/>
                  </a:lnTo>
                  <a:lnTo>
                    <a:pt x="108" y="367"/>
                  </a:lnTo>
                  <a:lnTo>
                    <a:pt x="142" y="413"/>
                  </a:lnTo>
                  <a:lnTo>
                    <a:pt x="184" y="457"/>
                  </a:lnTo>
                  <a:lnTo>
                    <a:pt x="228" y="499"/>
                  </a:lnTo>
                  <a:lnTo>
                    <a:pt x="274" y="533"/>
                  </a:lnTo>
                  <a:lnTo>
                    <a:pt x="325" y="565"/>
                  </a:lnTo>
                  <a:lnTo>
                    <a:pt x="382" y="592"/>
                  </a:lnTo>
                  <a:lnTo>
                    <a:pt x="438" y="614"/>
                  </a:lnTo>
                  <a:lnTo>
                    <a:pt x="499" y="628"/>
                  </a:lnTo>
                  <a:lnTo>
                    <a:pt x="560" y="638"/>
                  </a:lnTo>
                  <a:lnTo>
                    <a:pt x="624" y="641"/>
                  </a:lnTo>
                  <a:lnTo>
                    <a:pt x="687" y="638"/>
                  </a:lnTo>
                  <a:lnTo>
                    <a:pt x="748" y="628"/>
                  </a:lnTo>
                  <a:lnTo>
                    <a:pt x="807" y="614"/>
                  </a:lnTo>
                  <a:lnTo>
                    <a:pt x="866" y="592"/>
                  </a:lnTo>
                  <a:lnTo>
                    <a:pt x="920" y="565"/>
                  </a:lnTo>
                  <a:lnTo>
                    <a:pt x="971" y="533"/>
                  </a:lnTo>
                  <a:lnTo>
                    <a:pt x="1017" y="499"/>
                  </a:lnTo>
                  <a:lnTo>
                    <a:pt x="1064" y="457"/>
                  </a:lnTo>
                  <a:lnTo>
                    <a:pt x="1103" y="413"/>
                  </a:lnTo>
                  <a:lnTo>
                    <a:pt x="1140" y="367"/>
                  </a:lnTo>
                  <a:lnTo>
                    <a:pt x="1169" y="315"/>
                  </a:lnTo>
                  <a:lnTo>
                    <a:pt x="1196" y="259"/>
                  </a:lnTo>
                  <a:lnTo>
                    <a:pt x="1218" y="203"/>
                  </a:lnTo>
                  <a:lnTo>
                    <a:pt x="1233" y="142"/>
                  </a:lnTo>
                  <a:lnTo>
                    <a:pt x="1242" y="81"/>
                  </a:lnTo>
                  <a:lnTo>
                    <a:pt x="1245" y="17"/>
                  </a:lnTo>
                  <a:lnTo>
                    <a:pt x="1245" y="12"/>
                  </a:lnTo>
                  <a:lnTo>
                    <a:pt x="1245" y="7"/>
                  </a:lnTo>
                  <a:lnTo>
                    <a:pt x="1245" y="5"/>
                  </a:lnTo>
                  <a:lnTo>
                    <a:pt x="12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5" name="Group 15"/>
            <p:cNvGrpSpPr>
              <a:grpSpLocks/>
            </p:cNvGrpSpPr>
            <p:nvPr/>
          </p:nvGrpSpPr>
          <p:grpSpPr bwMode="auto">
            <a:xfrm>
              <a:off x="668" y="728"/>
              <a:ext cx="1692" cy="2006"/>
              <a:chOff x="668" y="728"/>
              <a:chExt cx="1692" cy="2006"/>
            </a:xfrm>
          </p:grpSpPr>
          <p:sp>
            <p:nvSpPr>
              <p:cNvPr id="76" name="Freeform 16"/>
              <p:cNvSpPr>
                <a:spLocks/>
              </p:cNvSpPr>
              <p:nvPr/>
            </p:nvSpPr>
            <p:spPr bwMode="auto">
              <a:xfrm>
                <a:off x="668" y="728"/>
                <a:ext cx="769" cy="2006"/>
              </a:xfrm>
              <a:custGeom>
                <a:avLst/>
                <a:gdLst>
                  <a:gd name="T0" fmla="*/ 508 w 538"/>
                  <a:gd name="T1" fmla="*/ 0 h 878"/>
                  <a:gd name="T2" fmla="*/ 0 w 538"/>
                  <a:gd name="T3" fmla="*/ 861 h 878"/>
                  <a:gd name="T4" fmla="*/ 29 w 538"/>
                  <a:gd name="T5" fmla="*/ 878 h 878"/>
                  <a:gd name="T6" fmla="*/ 538 w 538"/>
                  <a:gd name="T7" fmla="*/ 18 h 878"/>
                  <a:gd name="T8" fmla="*/ 508 w 538"/>
                  <a:gd name="T9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878">
                    <a:moveTo>
                      <a:pt x="508" y="0"/>
                    </a:moveTo>
                    <a:lnTo>
                      <a:pt x="0" y="861"/>
                    </a:lnTo>
                    <a:lnTo>
                      <a:pt x="29" y="878"/>
                    </a:lnTo>
                    <a:lnTo>
                      <a:pt x="538" y="18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17"/>
              <p:cNvSpPr>
                <a:spLocks/>
              </p:cNvSpPr>
              <p:nvPr/>
            </p:nvSpPr>
            <p:spPr bwMode="auto">
              <a:xfrm flipH="1">
                <a:off x="1610" y="777"/>
                <a:ext cx="750" cy="1957"/>
              </a:xfrm>
              <a:custGeom>
                <a:avLst/>
                <a:gdLst>
                  <a:gd name="T0" fmla="*/ 508 w 538"/>
                  <a:gd name="T1" fmla="*/ 0 h 878"/>
                  <a:gd name="T2" fmla="*/ 0 w 538"/>
                  <a:gd name="T3" fmla="*/ 861 h 878"/>
                  <a:gd name="T4" fmla="*/ 29 w 538"/>
                  <a:gd name="T5" fmla="*/ 878 h 878"/>
                  <a:gd name="T6" fmla="*/ 538 w 538"/>
                  <a:gd name="T7" fmla="*/ 18 h 878"/>
                  <a:gd name="T8" fmla="*/ 508 w 538"/>
                  <a:gd name="T9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878">
                    <a:moveTo>
                      <a:pt x="508" y="0"/>
                    </a:moveTo>
                    <a:lnTo>
                      <a:pt x="0" y="861"/>
                    </a:lnTo>
                    <a:lnTo>
                      <a:pt x="29" y="878"/>
                    </a:lnTo>
                    <a:lnTo>
                      <a:pt x="538" y="18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8" name="Group 18"/>
          <p:cNvGrpSpPr>
            <a:grpSpLocks/>
          </p:cNvGrpSpPr>
          <p:nvPr/>
        </p:nvGrpSpPr>
        <p:grpSpPr bwMode="auto">
          <a:xfrm flipH="1">
            <a:off x="5460121" y="1357640"/>
            <a:ext cx="2040064" cy="2575416"/>
            <a:chOff x="3400" y="764"/>
            <a:chExt cx="1814" cy="2247"/>
          </a:xfrm>
        </p:grpSpPr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3400" y="2684"/>
              <a:ext cx="1814" cy="327"/>
            </a:xfrm>
            <a:custGeom>
              <a:avLst/>
              <a:gdLst>
                <a:gd name="T0" fmla="*/ 0 w 1245"/>
                <a:gd name="T1" fmla="*/ 0 h 641"/>
                <a:gd name="T2" fmla="*/ 0 w 1245"/>
                <a:gd name="T3" fmla="*/ 5 h 641"/>
                <a:gd name="T4" fmla="*/ 0 w 1245"/>
                <a:gd name="T5" fmla="*/ 7 h 641"/>
                <a:gd name="T6" fmla="*/ 0 w 1245"/>
                <a:gd name="T7" fmla="*/ 12 h 641"/>
                <a:gd name="T8" fmla="*/ 0 w 1245"/>
                <a:gd name="T9" fmla="*/ 17 h 641"/>
                <a:gd name="T10" fmla="*/ 3 w 1245"/>
                <a:gd name="T11" fmla="*/ 81 h 641"/>
                <a:gd name="T12" fmla="*/ 12 w 1245"/>
                <a:gd name="T13" fmla="*/ 142 h 641"/>
                <a:gd name="T14" fmla="*/ 27 w 1245"/>
                <a:gd name="T15" fmla="*/ 203 h 641"/>
                <a:gd name="T16" fmla="*/ 49 w 1245"/>
                <a:gd name="T17" fmla="*/ 259 h 641"/>
                <a:gd name="T18" fmla="*/ 76 w 1245"/>
                <a:gd name="T19" fmla="*/ 315 h 641"/>
                <a:gd name="T20" fmla="*/ 108 w 1245"/>
                <a:gd name="T21" fmla="*/ 367 h 641"/>
                <a:gd name="T22" fmla="*/ 142 w 1245"/>
                <a:gd name="T23" fmla="*/ 413 h 641"/>
                <a:gd name="T24" fmla="*/ 184 w 1245"/>
                <a:gd name="T25" fmla="*/ 457 h 641"/>
                <a:gd name="T26" fmla="*/ 228 w 1245"/>
                <a:gd name="T27" fmla="*/ 499 h 641"/>
                <a:gd name="T28" fmla="*/ 274 w 1245"/>
                <a:gd name="T29" fmla="*/ 533 h 641"/>
                <a:gd name="T30" fmla="*/ 325 w 1245"/>
                <a:gd name="T31" fmla="*/ 565 h 641"/>
                <a:gd name="T32" fmla="*/ 382 w 1245"/>
                <a:gd name="T33" fmla="*/ 592 h 641"/>
                <a:gd name="T34" fmla="*/ 438 w 1245"/>
                <a:gd name="T35" fmla="*/ 614 h 641"/>
                <a:gd name="T36" fmla="*/ 499 w 1245"/>
                <a:gd name="T37" fmla="*/ 628 h 641"/>
                <a:gd name="T38" fmla="*/ 560 w 1245"/>
                <a:gd name="T39" fmla="*/ 638 h 641"/>
                <a:gd name="T40" fmla="*/ 624 w 1245"/>
                <a:gd name="T41" fmla="*/ 641 h 641"/>
                <a:gd name="T42" fmla="*/ 687 w 1245"/>
                <a:gd name="T43" fmla="*/ 638 h 641"/>
                <a:gd name="T44" fmla="*/ 748 w 1245"/>
                <a:gd name="T45" fmla="*/ 628 h 641"/>
                <a:gd name="T46" fmla="*/ 807 w 1245"/>
                <a:gd name="T47" fmla="*/ 614 h 641"/>
                <a:gd name="T48" fmla="*/ 866 w 1245"/>
                <a:gd name="T49" fmla="*/ 592 h 641"/>
                <a:gd name="T50" fmla="*/ 920 w 1245"/>
                <a:gd name="T51" fmla="*/ 565 h 641"/>
                <a:gd name="T52" fmla="*/ 971 w 1245"/>
                <a:gd name="T53" fmla="*/ 533 h 641"/>
                <a:gd name="T54" fmla="*/ 1017 w 1245"/>
                <a:gd name="T55" fmla="*/ 499 h 641"/>
                <a:gd name="T56" fmla="*/ 1064 w 1245"/>
                <a:gd name="T57" fmla="*/ 457 h 641"/>
                <a:gd name="T58" fmla="*/ 1103 w 1245"/>
                <a:gd name="T59" fmla="*/ 413 h 641"/>
                <a:gd name="T60" fmla="*/ 1140 w 1245"/>
                <a:gd name="T61" fmla="*/ 367 h 641"/>
                <a:gd name="T62" fmla="*/ 1169 w 1245"/>
                <a:gd name="T63" fmla="*/ 315 h 641"/>
                <a:gd name="T64" fmla="*/ 1196 w 1245"/>
                <a:gd name="T65" fmla="*/ 259 h 641"/>
                <a:gd name="T66" fmla="*/ 1218 w 1245"/>
                <a:gd name="T67" fmla="*/ 203 h 641"/>
                <a:gd name="T68" fmla="*/ 1233 w 1245"/>
                <a:gd name="T69" fmla="*/ 142 h 641"/>
                <a:gd name="T70" fmla="*/ 1242 w 1245"/>
                <a:gd name="T71" fmla="*/ 81 h 641"/>
                <a:gd name="T72" fmla="*/ 1245 w 1245"/>
                <a:gd name="T73" fmla="*/ 17 h 641"/>
                <a:gd name="T74" fmla="*/ 1245 w 1245"/>
                <a:gd name="T75" fmla="*/ 12 h 641"/>
                <a:gd name="T76" fmla="*/ 1245 w 1245"/>
                <a:gd name="T77" fmla="*/ 7 h 641"/>
                <a:gd name="T78" fmla="*/ 1245 w 1245"/>
                <a:gd name="T79" fmla="*/ 5 h 641"/>
                <a:gd name="T80" fmla="*/ 1245 w 1245"/>
                <a:gd name="T81" fmla="*/ 0 h 641"/>
                <a:gd name="T82" fmla="*/ 0 w 1245"/>
                <a:gd name="T83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5" h="641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81"/>
                  </a:lnTo>
                  <a:lnTo>
                    <a:pt x="12" y="142"/>
                  </a:lnTo>
                  <a:lnTo>
                    <a:pt x="27" y="203"/>
                  </a:lnTo>
                  <a:lnTo>
                    <a:pt x="49" y="259"/>
                  </a:lnTo>
                  <a:lnTo>
                    <a:pt x="76" y="315"/>
                  </a:lnTo>
                  <a:lnTo>
                    <a:pt x="108" y="367"/>
                  </a:lnTo>
                  <a:lnTo>
                    <a:pt x="142" y="413"/>
                  </a:lnTo>
                  <a:lnTo>
                    <a:pt x="184" y="457"/>
                  </a:lnTo>
                  <a:lnTo>
                    <a:pt x="228" y="499"/>
                  </a:lnTo>
                  <a:lnTo>
                    <a:pt x="274" y="533"/>
                  </a:lnTo>
                  <a:lnTo>
                    <a:pt x="325" y="565"/>
                  </a:lnTo>
                  <a:lnTo>
                    <a:pt x="382" y="592"/>
                  </a:lnTo>
                  <a:lnTo>
                    <a:pt x="438" y="614"/>
                  </a:lnTo>
                  <a:lnTo>
                    <a:pt x="499" y="628"/>
                  </a:lnTo>
                  <a:lnTo>
                    <a:pt x="560" y="638"/>
                  </a:lnTo>
                  <a:lnTo>
                    <a:pt x="624" y="641"/>
                  </a:lnTo>
                  <a:lnTo>
                    <a:pt x="687" y="638"/>
                  </a:lnTo>
                  <a:lnTo>
                    <a:pt x="748" y="628"/>
                  </a:lnTo>
                  <a:lnTo>
                    <a:pt x="807" y="614"/>
                  </a:lnTo>
                  <a:lnTo>
                    <a:pt x="866" y="592"/>
                  </a:lnTo>
                  <a:lnTo>
                    <a:pt x="920" y="565"/>
                  </a:lnTo>
                  <a:lnTo>
                    <a:pt x="971" y="533"/>
                  </a:lnTo>
                  <a:lnTo>
                    <a:pt x="1017" y="499"/>
                  </a:lnTo>
                  <a:lnTo>
                    <a:pt x="1064" y="457"/>
                  </a:lnTo>
                  <a:lnTo>
                    <a:pt x="1103" y="413"/>
                  </a:lnTo>
                  <a:lnTo>
                    <a:pt x="1140" y="367"/>
                  </a:lnTo>
                  <a:lnTo>
                    <a:pt x="1169" y="315"/>
                  </a:lnTo>
                  <a:lnTo>
                    <a:pt x="1196" y="259"/>
                  </a:lnTo>
                  <a:lnTo>
                    <a:pt x="1218" y="203"/>
                  </a:lnTo>
                  <a:lnTo>
                    <a:pt x="1233" y="142"/>
                  </a:lnTo>
                  <a:lnTo>
                    <a:pt x="1242" y="81"/>
                  </a:lnTo>
                  <a:lnTo>
                    <a:pt x="1245" y="17"/>
                  </a:lnTo>
                  <a:lnTo>
                    <a:pt x="1245" y="12"/>
                  </a:lnTo>
                  <a:lnTo>
                    <a:pt x="1245" y="7"/>
                  </a:lnTo>
                  <a:lnTo>
                    <a:pt x="1245" y="5"/>
                  </a:lnTo>
                  <a:lnTo>
                    <a:pt x="12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3461" y="764"/>
              <a:ext cx="756" cy="1970"/>
            </a:xfrm>
            <a:custGeom>
              <a:avLst/>
              <a:gdLst>
                <a:gd name="T0" fmla="*/ 508 w 538"/>
                <a:gd name="T1" fmla="*/ 0 h 878"/>
                <a:gd name="T2" fmla="*/ 0 w 538"/>
                <a:gd name="T3" fmla="*/ 861 h 878"/>
                <a:gd name="T4" fmla="*/ 29 w 538"/>
                <a:gd name="T5" fmla="*/ 878 h 878"/>
                <a:gd name="T6" fmla="*/ 538 w 538"/>
                <a:gd name="T7" fmla="*/ 18 h 878"/>
                <a:gd name="T8" fmla="*/ 508 w 538"/>
                <a:gd name="T9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878">
                  <a:moveTo>
                    <a:pt x="508" y="0"/>
                  </a:moveTo>
                  <a:lnTo>
                    <a:pt x="0" y="861"/>
                  </a:lnTo>
                  <a:lnTo>
                    <a:pt x="29" y="878"/>
                  </a:lnTo>
                  <a:lnTo>
                    <a:pt x="538" y="1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 flipH="1">
              <a:off x="4402" y="775"/>
              <a:ext cx="751" cy="1959"/>
            </a:xfrm>
            <a:custGeom>
              <a:avLst/>
              <a:gdLst>
                <a:gd name="T0" fmla="*/ 508 w 538"/>
                <a:gd name="T1" fmla="*/ 0 h 878"/>
                <a:gd name="T2" fmla="*/ 0 w 538"/>
                <a:gd name="T3" fmla="*/ 861 h 878"/>
                <a:gd name="T4" fmla="*/ 29 w 538"/>
                <a:gd name="T5" fmla="*/ 878 h 878"/>
                <a:gd name="T6" fmla="*/ 538 w 538"/>
                <a:gd name="T7" fmla="*/ 18 h 878"/>
                <a:gd name="T8" fmla="*/ 508 w 538"/>
                <a:gd name="T9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878">
                  <a:moveTo>
                    <a:pt x="508" y="0"/>
                  </a:moveTo>
                  <a:lnTo>
                    <a:pt x="0" y="861"/>
                  </a:lnTo>
                  <a:lnTo>
                    <a:pt x="29" y="878"/>
                  </a:lnTo>
                  <a:lnTo>
                    <a:pt x="538" y="1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" name="WordArt 48"/>
          <p:cNvSpPr>
            <a:spLocks noChangeArrowheads="1" noChangeShapeType="1" noTextEdit="1"/>
          </p:cNvSpPr>
          <p:nvPr/>
        </p:nvSpPr>
        <p:spPr bwMode="auto">
          <a:xfrm>
            <a:off x="2630736" y="2967024"/>
            <a:ext cx="404789" cy="31796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x</a:t>
            </a:r>
            <a:endParaRPr lang="ru-RU" sz="3600" b="1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83" name="Text Box 49"/>
          <p:cNvSpPr txBox="1">
            <a:spLocks noChangeArrowheads="1"/>
          </p:cNvSpPr>
          <p:nvPr/>
        </p:nvSpPr>
        <p:spPr bwMode="auto">
          <a:xfrm>
            <a:off x="3372465" y="4581128"/>
            <a:ext cx="2514600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solidFill>
                  <a:srgbClr val="339933"/>
                </a:solidFill>
                <a:latin typeface="Times New Roman" pitchFamily="18" charset="0"/>
              </a:rPr>
              <a:t>x</a:t>
            </a:r>
            <a:r>
              <a:rPr lang="ru-RU" sz="2800" dirty="0">
                <a:solidFill>
                  <a:srgbClr val="339933"/>
                </a:solidFill>
              </a:rPr>
              <a:t> </a:t>
            </a:r>
            <a:r>
              <a:rPr lang="ru-RU" sz="2800" dirty="0">
                <a:solidFill>
                  <a:srgbClr val="339933"/>
                </a:solidFill>
                <a:latin typeface="Tahoma" pitchFamily="34" charset="0"/>
              </a:rPr>
              <a:t>= </a:t>
            </a:r>
            <a:r>
              <a:rPr lang="en-US" sz="2800" dirty="0">
                <a:solidFill>
                  <a:srgbClr val="339933"/>
                </a:solidFill>
                <a:latin typeface="Tahoma" pitchFamily="34" charset="0"/>
              </a:rPr>
              <a:t>7</a:t>
            </a:r>
            <a:endParaRPr lang="ru-RU" sz="2800" dirty="0">
              <a:solidFill>
                <a:srgbClr val="339933"/>
              </a:solidFill>
              <a:latin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93027" y="1319857"/>
            <a:ext cx="5407158" cy="36933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ПРОСТЫЕ УРАВНЕНИЯ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6942576" y="4653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0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3321E-6 L 0.01302 0.0867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432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01285 0.0870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435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011E-6 L -0.00781 -0.0890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4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4 0.08611 L -0.00018 -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432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868 L -0.00035 -0.000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437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8912 L -8.33333E-7 4.44444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4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014 L 0.00226 0.0638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19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368 L 0.00677 0.04908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82" grpId="0" animBg="1"/>
      <p:bldP spid="83" grpId="0" autoUpdateAnimBg="0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6942576" y="4653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hlinkClick r:id="rId12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3" name="Прямоугольник 32">
            <a:hlinkClick r:id="rId13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4" name="Прямоугольник 33">
            <a:hlinkClick r:id="rId14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35" name="Прямоугольник 34">
            <a:hlinkClick r:id="rId15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94293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углов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" descr="domik0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8DCA9B"/>
              </a:clrFrom>
              <a:clrTo>
                <a:srgbClr val="8DCA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53"/>
          <a:stretch>
            <a:fillRect/>
          </a:stretch>
        </p:blipFill>
        <p:spPr bwMode="auto">
          <a:xfrm>
            <a:off x="3401623" y="1617245"/>
            <a:ext cx="4067944" cy="13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11"/>
          <p:cNvGrpSpPr>
            <a:grpSpLocks/>
          </p:cNvGrpSpPr>
          <p:nvPr/>
        </p:nvGrpSpPr>
        <p:grpSpPr bwMode="auto">
          <a:xfrm>
            <a:off x="2175251" y="2570015"/>
            <a:ext cx="1512168" cy="2251309"/>
            <a:chOff x="-3" y="767"/>
            <a:chExt cx="2436" cy="3379"/>
          </a:xfrm>
        </p:grpSpPr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-3" y="767"/>
              <a:ext cx="1987" cy="3379"/>
              <a:chOff x="-3" y="767"/>
              <a:chExt cx="1987" cy="3379"/>
            </a:xfrm>
          </p:grpSpPr>
          <p:grpSp>
            <p:nvGrpSpPr>
              <p:cNvPr id="58" name="Group 13"/>
              <p:cNvGrpSpPr>
                <a:grpSpLocks/>
              </p:cNvGrpSpPr>
              <p:nvPr/>
            </p:nvGrpSpPr>
            <p:grpSpPr bwMode="auto">
              <a:xfrm>
                <a:off x="361" y="767"/>
                <a:ext cx="633" cy="1200"/>
                <a:chOff x="361" y="767"/>
                <a:chExt cx="633" cy="1200"/>
              </a:xfrm>
            </p:grpSpPr>
            <p:grpSp>
              <p:nvGrpSpPr>
                <p:cNvPr id="118" name="Group 14"/>
                <p:cNvGrpSpPr>
                  <a:grpSpLocks/>
                </p:cNvGrpSpPr>
                <p:nvPr/>
              </p:nvGrpSpPr>
              <p:grpSpPr bwMode="auto">
                <a:xfrm>
                  <a:off x="436" y="1302"/>
                  <a:ext cx="558" cy="665"/>
                  <a:chOff x="436" y="1302"/>
                  <a:chExt cx="558" cy="665"/>
                </a:xfrm>
              </p:grpSpPr>
              <p:grpSp>
                <p:nvGrpSpPr>
                  <p:cNvPr id="12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476" y="1324"/>
                    <a:ext cx="518" cy="643"/>
                    <a:chOff x="476" y="1324"/>
                    <a:chExt cx="518" cy="643"/>
                  </a:xfrm>
                </p:grpSpPr>
                <p:grpSp>
                  <p:nvGrpSpPr>
                    <p:cNvPr id="130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6" y="1324"/>
                      <a:ext cx="518" cy="643"/>
                      <a:chOff x="476" y="1324"/>
                      <a:chExt cx="518" cy="643"/>
                    </a:xfrm>
                  </p:grpSpPr>
                  <p:grpSp>
                    <p:nvGrpSpPr>
                      <p:cNvPr id="153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6" y="1324"/>
                        <a:ext cx="518" cy="643"/>
                        <a:chOff x="476" y="1324"/>
                        <a:chExt cx="518" cy="643"/>
                      </a:xfrm>
                    </p:grpSpPr>
                    <p:sp>
                      <p:nvSpPr>
                        <p:cNvPr id="162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4" y="1324"/>
                          <a:ext cx="461" cy="643"/>
                        </a:xfrm>
                        <a:custGeom>
                          <a:avLst/>
                          <a:gdLst>
                            <a:gd name="T0" fmla="*/ 396 w 461"/>
                            <a:gd name="T1" fmla="*/ 48 h 643"/>
                            <a:gd name="T2" fmla="*/ 386 w 461"/>
                            <a:gd name="T3" fmla="*/ 31 h 643"/>
                            <a:gd name="T4" fmla="*/ 360 w 461"/>
                            <a:gd name="T5" fmla="*/ 0 h 643"/>
                            <a:gd name="T6" fmla="*/ 203 w 461"/>
                            <a:gd name="T7" fmla="*/ 17 h 643"/>
                            <a:gd name="T8" fmla="*/ 63 w 461"/>
                            <a:gd name="T9" fmla="*/ 163 h 643"/>
                            <a:gd name="T10" fmla="*/ 0 w 461"/>
                            <a:gd name="T11" fmla="*/ 371 h 643"/>
                            <a:gd name="T12" fmla="*/ 22 w 461"/>
                            <a:gd name="T13" fmla="*/ 416 h 643"/>
                            <a:gd name="T14" fmla="*/ 90 w 461"/>
                            <a:gd name="T15" fmla="*/ 510 h 643"/>
                            <a:gd name="T16" fmla="*/ 88 w 461"/>
                            <a:gd name="T17" fmla="*/ 529 h 643"/>
                            <a:gd name="T18" fmla="*/ 92 w 461"/>
                            <a:gd name="T19" fmla="*/ 548 h 643"/>
                            <a:gd name="T20" fmla="*/ 102 w 461"/>
                            <a:gd name="T21" fmla="*/ 561 h 643"/>
                            <a:gd name="T22" fmla="*/ 115 w 461"/>
                            <a:gd name="T23" fmla="*/ 573 h 643"/>
                            <a:gd name="T24" fmla="*/ 130 w 461"/>
                            <a:gd name="T25" fmla="*/ 586 h 643"/>
                            <a:gd name="T26" fmla="*/ 143 w 461"/>
                            <a:gd name="T27" fmla="*/ 597 h 643"/>
                            <a:gd name="T28" fmla="*/ 160 w 461"/>
                            <a:gd name="T29" fmla="*/ 607 h 643"/>
                            <a:gd name="T30" fmla="*/ 178 w 461"/>
                            <a:gd name="T31" fmla="*/ 618 h 643"/>
                            <a:gd name="T32" fmla="*/ 195 w 461"/>
                            <a:gd name="T33" fmla="*/ 624 h 643"/>
                            <a:gd name="T34" fmla="*/ 217 w 461"/>
                            <a:gd name="T35" fmla="*/ 633 h 643"/>
                            <a:gd name="T36" fmla="*/ 237 w 461"/>
                            <a:gd name="T37" fmla="*/ 639 h 643"/>
                            <a:gd name="T38" fmla="*/ 257 w 461"/>
                            <a:gd name="T39" fmla="*/ 643 h 643"/>
                            <a:gd name="T40" fmla="*/ 275 w 461"/>
                            <a:gd name="T41" fmla="*/ 637 h 643"/>
                            <a:gd name="T42" fmla="*/ 286 w 461"/>
                            <a:gd name="T43" fmla="*/ 631 h 643"/>
                            <a:gd name="T44" fmla="*/ 300 w 461"/>
                            <a:gd name="T45" fmla="*/ 616 h 643"/>
                            <a:gd name="T46" fmla="*/ 310 w 461"/>
                            <a:gd name="T47" fmla="*/ 605 h 643"/>
                            <a:gd name="T48" fmla="*/ 321 w 461"/>
                            <a:gd name="T49" fmla="*/ 616 h 643"/>
                            <a:gd name="T50" fmla="*/ 336 w 461"/>
                            <a:gd name="T51" fmla="*/ 624 h 643"/>
                            <a:gd name="T52" fmla="*/ 360 w 461"/>
                            <a:gd name="T53" fmla="*/ 629 h 643"/>
                            <a:gd name="T54" fmla="*/ 376 w 461"/>
                            <a:gd name="T55" fmla="*/ 620 h 643"/>
                            <a:gd name="T56" fmla="*/ 390 w 461"/>
                            <a:gd name="T57" fmla="*/ 605 h 643"/>
                            <a:gd name="T58" fmla="*/ 400 w 461"/>
                            <a:gd name="T59" fmla="*/ 588 h 643"/>
                            <a:gd name="T60" fmla="*/ 406 w 461"/>
                            <a:gd name="T61" fmla="*/ 563 h 643"/>
                            <a:gd name="T62" fmla="*/ 461 w 461"/>
                            <a:gd name="T63" fmla="*/ 467 h 643"/>
                            <a:gd name="T64" fmla="*/ 411 w 461"/>
                            <a:gd name="T65" fmla="*/ 333 h 643"/>
                            <a:gd name="T66" fmla="*/ 396 w 461"/>
                            <a:gd name="T67" fmla="*/ 48 h 6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461" h="643">
                              <a:moveTo>
                                <a:pt x="396" y="48"/>
                              </a:moveTo>
                              <a:lnTo>
                                <a:pt x="386" y="31"/>
                              </a:lnTo>
                              <a:lnTo>
                                <a:pt x="360" y="0"/>
                              </a:lnTo>
                              <a:lnTo>
                                <a:pt x="203" y="17"/>
                              </a:lnTo>
                              <a:lnTo>
                                <a:pt x="63" y="163"/>
                              </a:lnTo>
                              <a:lnTo>
                                <a:pt x="0" y="371"/>
                              </a:lnTo>
                              <a:lnTo>
                                <a:pt x="22" y="416"/>
                              </a:lnTo>
                              <a:lnTo>
                                <a:pt x="90" y="510"/>
                              </a:lnTo>
                              <a:lnTo>
                                <a:pt x="88" y="529"/>
                              </a:lnTo>
                              <a:lnTo>
                                <a:pt x="92" y="548"/>
                              </a:lnTo>
                              <a:lnTo>
                                <a:pt x="102" y="561"/>
                              </a:lnTo>
                              <a:lnTo>
                                <a:pt x="115" y="573"/>
                              </a:lnTo>
                              <a:lnTo>
                                <a:pt x="130" y="586"/>
                              </a:lnTo>
                              <a:lnTo>
                                <a:pt x="143" y="597"/>
                              </a:lnTo>
                              <a:lnTo>
                                <a:pt x="160" y="607"/>
                              </a:lnTo>
                              <a:lnTo>
                                <a:pt x="178" y="618"/>
                              </a:lnTo>
                              <a:lnTo>
                                <a:pt x="195" y="624"/>
                              </a:lnTo>
                              <a:lnTo>
                                <a:pt x="217" y="633"/>
                              </a:lnTo>
                              <a:lnTo>
                                <a:pt x="237" y="639"/>
                              </a:lnTo>
                              <a:lnTo>
                                <a:pt x="257" y="643"/>
                              </a:lnTo>
                              <a:lnTo>
                                <a:pt x="275" y="637"/>
                              </a:lnTo>
                              <a:lnTo>
                                <a:pt x="286" y="631"/>
                              </a:lnTo>
                              <a:lnTo>
                                <a:pt x="300" y="616"/>
                              </a:lnTo>
                              <a:lnTo>
                                <a:pt x="310" y="605"/>
                              </a:lnTo>
                              <a:lnTo>
                                <a:pt x="321" y="616"/>
                              </a:lnTo>
                              <a:lnTo>
                                <a:pt x="336" y="624"/>
                              </a:lnTo>
                              <a:lnTo>
                                <a:pt x="360" y="629"/>
                              </a:lnTo>
                              <a:lnTo>
                                <a:pt x="376" y="620"/>
                              </a:lnTo>
                              <a:lnTo>
                                <a:pt x="390" y="605"/>
                              </a:lnTo>
                              <a:lnTo>
                                <a:pt x="400" y="588"/>
                              </a:lnTo>
                              <a:lnTo>
                                <a:pt x="406" y="563"/>
                              </a:lnTo>
                              <a:lnTo>
                                <a:pt x="461" y="467"/>
                              </a:lnTo>
                              <a:lnTo>
                                <a:pt x="411" y="333"/>
                              </a:lnTo>
                              <a:lnTo>
                                <a:pt x="396" y="4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3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6" y="1615"/>
                          <a:ext cx="101" cy="127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4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1" y="1685"/>
                          <a:ext cx="116" cy="15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5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2" y="1689"/>
                          <a:ext cx="152" cy="200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6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6" y="1795"/>
                          <a:ext cx="129" cy="164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54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9" y="1615"/>
                        <a:ext cx="476" cy="223"/>
                        <a:chOff x="499" y="1615"/>
                        <a:chExt cx="476" cy="223"/>
                      </a:xfrm>
                    </p:grpSpPr>
                    <p:sp>
                      <p:nvSpPr>
                        <p:cNvPr id="155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7" y="1615"/>
                          <a:ext cx="160" cy="197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6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9" y="1644"/>
                          <a:ext cx="67" cy="7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7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2" y="1721"/>
                          <a:ext cx="173" cy="117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8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2" y="1717"/>
                          <a:ext cx="163" cy="104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9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1" y="1655"/>
                          <a:ext cx="67" cy="72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0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4" y="1630"/>
                          <a:ext cx="163" cy="176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1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9" y="1630"/>
                          <a:ext cx="163" cy="167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31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" y="1360"/>
                      <a:ext cx="215" cy="378"/>
                      <a:chOff x="772" y="1360"/>
                      <a:chExt cx="215" cy="378"/>
                    </a:xfrm>
                  </p:grpSpPr>
                  <p:grpSp>
                    <p:nvGrpSpPr>
                      <p:cNvPr id="132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72" y="1360"/>
                        <a:ext cx="187" cy="276"/>
                        <a:chOff x="772" y="1360"/>
                        <a:chExt cx="187" cy="276"/>
                      </a:xfrm>
                    </p:grpSpPr>
                    <p:grpSp>
                      <p:nvGrpSpPr>
                        <p:cNvPr id="136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72" y="1360"/>
                          <a:ext cx="187" cy="276"/>
                          <a:chOff x="772" y="1360"/>
                          <a:chExt cx="187" cy="276"/>
                        </a:xfrm>
                      </p:grpSpPr>
                      <p:grpSp>
                        <p:nvGrpSpPr>
                          <p:cNvPr id="144" name="Group 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72" y="1389"/>
                            <a:ext cx="187" cy="247"/>
                            <a:chOff x="772" y="1389"/>
                            <a:chExt cx="187" cy="247"/>
                          </a:xfrm>
                        </p:grpSpPr>
                        <p:sp>
                          <p:nvSpPr>
                            <p:cNvPr id="151" name="Oval 3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72" y="1389"/>
                              <a:ext cx="127" cy="247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52" name="Oval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70" y="1389"/>
                              <a:ext cx="89" cy="219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45" name="Group 3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82" y="1398"/>
                            <a:ext cx="175" cy="238"/>
                            <a:chOff x="782" y="1398"/>
                            <a:chExt cx="175" cy="238"/>
                          </a:xfrm>
                        </p:grpSpPr>
                        <p:sp>
                          <p:nvSpPr>
                            <p:cNvPr id="149" name="Oval 3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82" y="1400"/>
                              <a:ext cx="115" cy="236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50" name="Oval 3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69" y="1398"/>
                              <a:ext cx="88" cy="229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46" name="Group 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0" y="1360"/>
                            <a:ext cx="122" cy="85"/>
                            <a:chOff x="810" y="1360"/>
                            <a:chExt cx="122" cy="85"/>
                          </a:xfrm>
                        </p:grpSpPr>
                        <p:sp>
                          <p:nvSpPr>
                            <p:cNvPr id="147" name="Freeform 4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92" y="1360"/>
                              <a:ext cx="40" cy="83"/>
                            </a:xfrm>
                            <a:custGeom>
                              <a:avLst/>
                              <a:gdLst>
                                <a:gd name="T0" fmla="*/ 0 w 40"/>
                                <a:gd name="T1" fmla="*/ 53 h 83"/>
                                <a:gd name="T2" fmla="*/ 10 w 40"/>
                                <a:gd name="T3" fmla="*/ 83 h 83"/>
                                <a:gd name="T4" fmla="*/ 40 w 40"/>
                                <a:gd name="T5" fmla="*/ 27 h 83"/>
                                <a:gd name="T6" fmla="*/ 28 w 40"/>
                                <a:gd name="T7" fmla="*/ 0 h 83"/>
                                <a:gd name="T8" fmla="*/ 0 w 40"/>
                                <a:gd name="T9" fmla="*/ 53 h 8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0" h="83">
                                  <a:moveTo>
                                    <a:pt x="0" y="53"/>
                                  </a:moveTo>
                                  <a:lnTo>
                                    <a:pt x="10" y="83"/>
                                  </a:lnTo>
                                  <a:lnTo>
                                    <a:pt x="40" y="27"/>
                                  </a:lnTo>
                                  <a:lnTo>
                                    <a:pt x="28" y="0"/>
                                  </a:lnTo>
                                  <a:lnTo>
                                    <a:pt x="0" y="5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8" name="Freeform 4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10" y="1366"/>
                              <a:ext cx="82" cy="79"/>
                            </a:xfrm>
                            <a:custGeom>
                              <a:avLst/>
                              <a:gdLst>
                                <a:gd name="T0" fmla="*/ 12 w 82"/>
                                <a:gd name="T1" fmla="*/ 0 h 79"/>
                                <a:gd name="T2" fmla="*/ 82 w 82"/>
                                <a:gd name="T3" fmla="*/ 53 h 79"/>
                                <a:gd name="T4" fmla="*/ 77 w 82"/>
                                <a:gd name="T5" fmla="*/ 79 h 79"/>
                                <a:gd name="T6" fmla="*/ 0 w 82"/>
                                <a:gd name="T7" fmla="*/ 32 h 79"/>
                                <a:gd name="T8" fmla="*/ 12 w 82"/>
                                <a:gd name="T9" fmla="*/ 0 h 7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82" h="79">
                                  <a:moveTo>
                                    <a:pt x="12" y="0"/>
                                  </a:moveTo>
                                  <a:lnTo>
                                    <a:pt x="82" y="53"/>
                                  </a:lnTo>
                                  <a:lnTo>
                                    <a:pt x="77" y="79"/>
                                  </a:lnTo>
                                  <a:lnTo>
                                    <a:pt x="0" y="32"/>
                                  </a:lnTo>
                                  <a:lnTo>
                                    <a:pt x="1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137" name="Group 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60" y="1525"/>
                          <a:ext cx="97" cy="102"/>
                          <a:chOff x="860" y="1525"/>
                          <a:chExt cx="97" cy="102"/>
                        </a:xfrm>
                      </p:grpSpPr>
                      <p:grpSp>
                        <p:nvGrpSpPr>
                          <p:cNvPr id="138" name="Group 4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0" y="1525"/>
                            <a:ext cx="40" cy="102"/>
                            <a:chOff x="860" y="1525"/>
                            <a:chExt cx="40" cy="102"/>
                          </a:xfrm>
                        </p:grpSpPr>
                        <p:sp>
                          <p:nvSpPr>
                            <p:cNvPr id="142" name="Oval 4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65" y="1525"/>
                              <a:ext cx="35" cy="10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3" name="Freeform 4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60" y="1557"/>
                              <a:ext cx="19" cy="13"/>
                            </a:xfrm>
                            <a:custGeom>
                              <a:avLst/>
                              <a:gdLst>
                                <a:gd name="T0" fmla="*/ 4 w 19"/>
                                <a:gd name="T1" fmla="*/ 0 h 13"/>
                                <a:gd name="T2" fmla="*/ 19 w 19"/>
                                <a:gd name="T3" fmla="*/ 13 h 13"/>
                                <a:gd name="T4" fmla="*/ 0 w 19"/>
                                <a:gd name="T5" fmla="*/ 13 h 13"/>
                                <a:gd name="T6" fmla="*/ 4 w 19"/>
                                <a:gd name="T7" fmla="*/ 0 h 1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19" h="13">
                                  <a:moveTo>
                                    <a:pt x="4" y="0"/>
                                  </a:moveTo>
                                  <a:lnTo>
                                    <a:pt x="19" y="13"/>
                                  </a:lnTo>
                                  <a:lnTo>
                                    <a:pt x="0" y="13"/>
                                  </a:lnTo>
                                  <a:lnTo>
                                    <a:pt x="4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39" name="Group 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17" y="1525"/>
                            <a:ext cx="40" cy="102"/>
                            <a:chOff x="917" y="1525"/>
                            <a:chExt cx="40" cy="102"/>
                          </a:xfrm>
                        </p:grpSpPr>
                        <p:sp>
                          <p:nvSpPr>
                            <p:cNvPr id="140" name="Oval 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22" y="1525"/>
                              <a:ext cx="35" cy="10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1" name="Freeform 4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917" y="1557"/>
                              <a:ext cx="18" cy="13"/>
                            </a:xfrm>
                            <a:custGeom>
                              <a:avLst/>
                              <a:gdLst>
                                <a:gd name="T0" fmla="*/ 3 w 18"/>
                                <a:gd name="T1" fmla="*/ 0 h 13"/>
                                <a:gd name="T2" fmla="*/ 18 w 18"/>
                                <a:gd name="T3" fmla="*/ 13 h 13"/>
                                <a:gd name="T4" fmla="*/ 0 w 18"/>
                                <a:gd name="T5" fmla="*/ 13 h 13"/>
                                <a:gd name="T6" fmla="*/ 3 w 18"/>
                                <a:gd name="T7" fmla="*/ 0 h 1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18" h="13">
                                  <a:moveTo>
                                    <a:pt x="3" y="0"/>
                                  </a:moveTo>
                                  <a:lnTo>
                                    <a:pt x="18" y="13"/>
                                  </a:lnTo>
                                  <a:lnTo>
                                    <a:pt x="0" y="13"/>
                                  </a:lnTo>
                                  <a:lnTo>
                                    <a:pt x="3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33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60" y="1600"/>
                        <a:ext cx="127" cy="138"/>
                        <a:chOff x="860" y="1600"/>
                        <a:chExt cx="127" cy="138"/>
                      </a:xfrm>
                    </p:grpSpPr>
                    <p:sp>
                      <p:nvSpPr>
                        <p:cNvPr id="134" name="Oval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0" y="1613"/>
                          <a:ext cx="120" cy="12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5" name="Oval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7" y="1600"/>
                          <a:ext cx="120" cy="127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sp>
                <p:nvSpPr>
                  <p:cNvPr id="129" name="Freeform 53"/>
                  <p:cNvSpPr>
                    <a:spLocks/>
                  </p:cNvSpPr>
                  <p:nvPr/>
                </p:nvSpPr>
                <p:spPr bwMode="auto">
                  <a:xfrm>
                    <a:off x="436" y="1302"/>
                    <a:ext cx="351" cy="353"/>
                  </a:xfrm>
                  <a:custGeom>
                    <a:avLst/>
                    <a:gdLst>
                      <a:gd name="T0" fmla="*/ 43 w 351"/>
                      <a:gd name="T1" fmla="*/ 62 h 353"/>
                      <a:gd name="T2" fmla="*/ 25 w 351"/>
                      <a:gd name="T3" fmla="*/ 92 h 353"/>
                      <a:gd name="T4" fmla="*/ 12 w 351"/>
                      <a:gd name="T5" fmla="*/ 119 h 353"/>
                      <a:gd name="T6" fmla="*/ 3 w 351"/>
                      <a:gd name="T7" fmla="*/ 158 h 353"/>
                      <a:gd name="T8" fmla="*/ 0 w 351"/>
                      <a:gd name="T9" fmla="*/ 200 h 353"/>
                      <a:gd name="T10" fmla="*/ 2 w 351"/>
                      <a:gd name="T11" fmla="*/ 234 h 353"/>
                      <a:gd name="T12" fmla="*/ 10 w 351"/>
                      <a:gd name="T13" fmla="*/ 268 h 353"/>
                      <a:gd name="T14" fmla="*/ 20 w 351"/>
                      <a:gd name="T15" fmla="*/ 300 h 353"/>
                      <a:gd name="T16" fmla="*/ 35 w 351"/>
                      <a:gd name="T17" fmla="*/ 330 h 353"/>
                      <a:gd name="T18" fmla="*/ 50 w 351"/>
                      <a:gd name="T19" fmla="*/ 353 h 353"/>
                      <a:gd name="T20" fmla="*/ 62 w 351"/>
                      <a:gd name="T21" fmla="*/ 338 h 353"/>
                      <a:gd name="T22" fmla="*/ 75 w 351"/>
                      <a:gd name="T23" fmla="*/ 325 h 353"/>
                      <a:gd name="T24" fmla="*/ 92 w 351"/>
                      <a:gd name="T25" fmla="*/ 319 h 353"/>
                      <a:gd name="T26" fmla="*/ 108 w 351"/>
                      <a:gd name="T27" fmla="*/ 315 h 353"/>
                      <a:gd name="T28" fmla="*/ 127 w 351"/>
                      <a:gd name="T29" fmla="*/ 317 h 353"/>
                      <a:gd name="T30" fmla="*/ 145 w 351"/>
                      <a:gd name="T31" fmla="*/ 323 h 353"/>
                      <a:gd name="T32" fmla="*/ 160 w 351"/>
                      <a:gd name="T33" fmla="*/ 336 h 353"/>
                      <a:gd name="T34" fmla="*/ 171 w 351"/>
                      <a:gd name="T35" fmla="*/ 340 h 353"/>
                      <a:gd name="T36" fmla="*/ 170 w 351"/>
                      <a:gd name="T37" fmla="*/ 296 h 353"/>
                      <a:gd name="T38" fmla="*/ 175 w 351"/>
                      <a:gd name="T39" fmla="*/ 264 h 353"/>
                      <a:gd name="T40" fmla="*/ 183 w 351"/>
                      <a:gd name="T41" fmla="*/ 234 h 353"/>
                      <a:gd name="T42" fmla="*/ 196 w 351"/>
                      <a:gd name="T43" fmla="*/ 204 h 353"/>
                      <a:gd name="T44" fmla="*/ 211 w 351"/>
                      <a:gd name="T45" fmla="*/ 177 h 353"/>
                      <a:gd name="T46" fmla="*/ 226 w 351"/>
                      <a:gd name="T47" fmla="*/ 151 h 353"/>
                      <a:gd name="T48" fmla="*/ 248 w 351"/>
                      <a:gd name="T49" fmla="*/ 121 h 353"/>
                      <a:gd name="T50" fmla="*/ 268 w 351"/>
                      <a:gd name="T51" fmla="*/ 98 h 353"/>
                      <a:gd name="T52" fmla="*/ 293 w 351"/>
                      <a:gd name="T53" fmla="*/ 79 h 353"/>
                      <a:gd name="T54" fmla="*/ 318 w 351"/>
                      <a:gd name="T55" fmla="*/ 60 h 353"/>
                      <a:gd name="T56" fmla="*/ 351 w 351"/>
                      <a:gd name="T57" fmla="*/ 36 h 353"/>
                      <a:gd name="T58" fmla="*/ 201 w 351"/>
                      <a:gd name="T59" fmla="*/ 0 h 353"/>
                      <a:gd name="T60" fmla="*/ 43 w 351"/>
                      <a:gd name="T61" fmla="*/ 62 h 3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351" h="353">
                        <a:moveTo>
                          <a:pt x="43" y="62"/>
                        </a:moveTo>
                        <a:lnTo>
                          <a:pt x="25" y="92"/>
                        </a:lnTo>
                        <a:lnTo>
                          <a:pt x="12" y="119"/>
                        </a:lnTo>
                        <a:lnTo>
                          <a:pt x="3" y="158"/>
                        </a:lnTo>
                        <a:lnTo>
                          <a:pt x="0" y="200"/>
                        </a:lnTo>
                        <a:lnTo>
                          <a:pt x="2" y="234"/>
                        </a:lnTo>
                        <a:lnTo>
                          <a:pt x="10" y="268"/>
                        </a:lnTo>
                        <a:lnTo>
                          <a:pt x="20" y="300"/>
                        </a:lnTo>
                        <a:lnTo>
                          <a:pt x="35" y="330"/>
                        </a:lnTo>
                        <a:lnTo>
                          <a:pt x="50" y="353"/>
                        </a:lnTo>
                        <a:lnTo>
                          <a:pt x="62" y="338"/>
                        </a:lnTo>
                        <a:lnTo>
                          <a:pt x="75" y="325"/>
                        </a:lnTo>
                        <a:lnTo>
                          <a:pt x="92" y="319"/>
                        </a:lnTo>
                        <a:lnTo>
                          <a:pt x="108" y="315"/>
                        </a:lnTo>
                        <a:lnTo>
                          <a:pt x="127" y="317"/>
                        </a:lnTo>
                        <a:lnTo>
                          <a:pt x="145" y="323"/>
                        </a:lnTo>
                        <a:lnTo>
                          <a:pt x="160" y="336"/>
                        </a:lnTo>
                        <a:lnTo>
                          <a:pt x="171" y="340"/>
                        </a:lnTo>
                        <a:lnTo>
                          <a:pt x="170" y="296"/>
                        </a:lnTo>
                        <a:lnTo>
                          <a:pt x="175" y="264"/>
                        </a:lnTo>
                        <a:lnTo>
                          <a:pt x="183" y="234"/>
                        </a:lnTo>
                        <a:lnTo>
                          <a:pt x="196" y="204"/>
                        </a:lnTo>
                        <a:lnTo>
                          <a:pt x="211" y="177"/>
                        </a:lnTo>
                        <a:lnTo>
                          <a:pt x="226" y="151"/>
                        </a:lnTo>
                        <a:lnTo>
                          <a:pt x="248" y="121"/>
                        </a:lnTo>
                        <a:lnTo>
                          <a:pt x="268" y="98"/>
                        </a:lnTo>
                        <a:lnTo>
                          <a:pt x="293" y="79"/>
                        </a:lnTo>
                        <a:lnTo>
                          <a:pt x="318" y="60"/>
                        </a:lnTo>
                        <a:lnTo>
                          <a:pt x="351" y="36"/>
                        </a:lnTo>
                        <a:lnTo>
                          <a:pt x="201" y="0"/>
                        </a:lnTo>
                        <a:lnTo>
                          <a:pt x="43" y="62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9" name="Group 54"/>
                <p:cNvGrpSpPr>
                  <a:grpSpLocks/>
                </p:cNvGrpSpPr>
                <p:nvPr/>
              </p:nvGrpSpPr>
              <p:grpSpPr bwMode="auto">
                <a:xfrm>
                  <a:off x="361" y="767"/>
                  <a:ext cx="621" cy="765"/>
                  <a:chOff x="361" y="767"/>
                  <a:chExt cx="621" cy="765"/>
                </a:xfrm>
              </p:grpSpPr>
              <p:grpSp>
                <p:nvGrpSpPr>
                  <p:cNvPr id="120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481" y="767"/>
                    <a:ext cx="446" cy="350"/>
                    <a:chOff x="481" y="767"/>
                    <a:chExt cx="446" cy="350"/>
                  </a:xfrm>
                </p:grpSpPr>
                <p:sp>
                  <p:nvSpPr>
                    <p:cNvPr id="126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81" y="803"/>
                      <a:ext cx="443" cy="314"/>
                    </a:xfrm>
                    <a:custGeom>
                      <a:avLst/>
                      <a:gdLst>
                        <a:gd name="T0" fmla="*/ 0 w 443"/>
                        <a:gd name="T1" fmla="*/ 0 h 314"/>
                        <a:gd name="T2" fmla="*/ 12 w 443"/>
                        <a:gd name="T3" fmla="*/ 314 h 314"/>
                        <a:gd name="T4" fmla="*/ 429 w 443"/>
                        <a:gd name="T5" fmla="*/ 312 h 314"/>
                        <a:gd name="T6" fmla="*/ 443 w 443"/>
                        <a:gd name="T7" fmla="*/ 0 h 314"/>
                        <a:gd name="T8" fmla="*/ 0 w 443"/>
                        <a:gd name="T9" fmla="*/ 0 h 3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43" h="314">
                          <a:moveTo>
                            <a:pt x="0" y="0"/>
                          </a:moveTo>
                          <a:lnTo>
                            <a:pt x="12" y="314"/>
                          </a:lnTo>
                          <a:lnTo>
                            <a:pt x="429" y="312"/>
                          </a:lnTo>
                          <a:lnTo>
                            <a:pt x="44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F3FD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7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" y="767"/>
                      <a:ext cx="446" cy="76"/>
                    </a:xfrm>
                    <a:prstGeom prst="ellipse">
                      <a:avLst/>
                    </a:prstGeom>
                    <a:solidFill>
                      <a:srgbClr val="9F3FD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1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361" y="986"/>
                    <a:ext cx="621" cy="546"/>
                    <a:chOff x="361" y="986"/>
                    <a:chExt cx="621" cy="546"/>
                  </a:xfrm>
                </p:grpSpPr>
                <p:grpSp>
                  <p:nvGrpSpPr>
                    <p:cNvPr id="122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9" y="986"/>
                      <a:ext cx="428" cy="352"/>
                      <a:chOff x="489" y="986"/>
                      <a:chExt cx="428" cy="352"/>
                    </a:xfrm>
                  </p:grpSpPr>
                  <p:sp>
                    <p:nvSpPr>
                      <p:cNvPr id="124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9" y="1052"/>
                        <a:ext cx="425" cy="286"/>
                      </a:xfrm>
                      <a:custGeom>
                        <a:avLst/>
                        <a:gdLst>
                          <a:gd name="T0" fmla="*/ 0 w 425"/>
                          <a:gd name="T1" fmla="*/ 0 h 286"/>
                          <a:gd name="T2" fmla="*/ 12 w 425"/>
                          <a:gd name="T3" fmla="*/ 272 h 286"/>
                          <a:gd name="T4" fmla="*/ 416 w 425"/>
                          <a:gd name="T5" fmla="*/ 286 h 286"/>
                          <a:gd name="T6" fmla="*/ 425 w 425"/>
                          <a:gd name="T7" fmla="*/ 0 h 286"/>
                          <a:gd name="T8" fmla="*/ 0 w 425"/>
                          <a:gd name="T9" fmla="*/ 0 h 2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25" h="286">
                            <a:moveTo>
                              <a:pt x="0" y="0"/>
                            </a:moveTo>
                            <a:lnTo>
                              <a:pt x="12" y="272"/>
                            </a:lnTo>
                            <a:lnTo>
                              <a:pt x="416" y="286"/>
                            </a:lnTo>
                            <a:lnTo>
                              <a:pt x="425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5" name="Oval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3" y="986"/>
                        <a:ext cx="424" cy="144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23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361" y="1283"/>
                      <a:ext cx="621" cy="249"/>
                    </a:xfrm>
                    <a:custGeom>
                      <a:avLst/>
                      <a:gdLst>
                        <a:gd name="T0" fmla="*/ 138 w 621"/>
                        <a:gd name="T1" fmla="*/ 4 h 249"/>
                        <a:gd name="T2" fmla="*/ 173 w 621"/>
                        <a:gd name="T3" fmla="*/ 0 h 249"/>
                        <a:gd name="T4" fmla="*/ 220 w 621"/>
                        <a:gd name="T5" fmla="*/ 0 h 249"/>
                        <a:gd name="T6" fmla="*/ 273 w 621"/>
                        <a:gd name="T7" fmla="*/ 4 h 249"/>
                        <a:gd name="T8" fmla="*/ 321 w 621"/>
                        <a:gd name="T9" fmla="*/ 15 h 249"/>
                        <a:gd name="T10" fmla="*/ 370 w 621"/>
                        <a:gd name="T11" fmla="*/ 26 h 249"/>
                        <a:gd name="T12" fmla="*/ 421 w 621"/>
                        <a:gd name="T13" fmla="*/ 36 h 249"/>
                        <a:gd name="T14" fmla="*/ 458 w 621"/>
                        <a:gd name="T15" fmla="*/ 43 h 249"/>
                        <a:gd name="T16" fmla="*/ 486 w 621"/>
                        <a:gd name="T17" fmla="*/ 45 h 249"/>
                        <a:gd name="T18" fmla="*/ 526 w 621"/>
                        <a:gd name="T19" fmla="*/ 43 h 249"/>
                        <a:gd name="T20" fmla="*/ 563 w 621"/>
                        <a:gd name="T21" fmla="*/ 41 h 249"/>
                        <a:gd name="T22" fmla="*/ 588 w 621"/>
                        <a:gd name="T23" fmla="*/ 36 h 249"/>
                        <a:gd name="T24" fmla="*/ 621 w 621"/>
                        <a:gd name="T25" fmla="*/ 32 h 249"/>
                        <a:gd name="T26" fmla="*/ 621 w 621"/>
                        <a:gd name="T27" fmla="*/ 55 h 249"/>
                        <a:gd name="T28" fmla="*/ 589 w 621"/>
                        <a:gd name="T29" fmla="*/ 62 h 249"/>
                        <a:gd name="T30" fmla="*/ 549 w 621"/>
                        <a:gd name="T31" fmla="*/ 64 h 249"/>
                        <a:gd name="T32" fmla="*/ 501 w 621"/>
                        <a:gd name="T33" fmla="*/ 66 h 249"/>
                        <a:gd name="T34" fmla="*/ 446 w 621"/>
                        <a:gd name="T35" fmla="*/ 64 h 249"/>
                        <a:gd name="T36" fmla="*/ 393 w 621"/>
                        <a:gd name="T37" fmla="*/ 64 h 249"/>
                        <a:gd name="T38" fmla="*/ 338 w 621"/>
                        <a:gd name="T39" fmla="*/ 62 h 249"/>
                        <a:gd name="T40" fmla="*/ 285 w 621"/>
                        <a:gd name="T41" fmla="*/ 62 h 249"/>
                        <a:gd name="T42" fmla="*/ 245 w 621"/>
                        <a:gd name="T43" fmla="*/ 64 h 249"/>
                        <a:gd name="T44" fmla="*/ 208 w 621"/>
                        <a:gd name="T45" fmla="*/ 72 h 249"/>
                        <a:gd name="T46" fmla="*/ 175 w 621"/>
                        <a:gd name="T47" fmla="*/ 85 h 249"/>
                        <a:gd name="T48" fmla="*/ 147 w 621"/>
                        <a:gd name="T49" fmla="*/ 102 h 249"/>
                        <a:gd name="T50" fmla="*/ 123 w 621"/>
                        <a:gd name="T51" fmla="*/ 121 h 249"/>
                        <a:gd name="T52" fmla="*/ 102 w 621"/>
                        <a:gd name="T53" fmla="*/ 147 h 249"/>
                        <a:gd name="T54" fmla="*/ 88 w 621"/>
                        <a:gd name="T55" fmla="*/ 172 h 249"/>
                        <a:gd name="T56" fmla="*/ 78 w 621"/>
                        <a:gd name="T57" fmla="*/ 196 h 249"/>
                        <a:gd name="T58" fmla="*/ 77 w 621"/>
                        <a:gd name="T59" fmla="*/ 221 h 249"/>
                        <a:gd name="T60" fmla="*/ 78 w 621"/>
                        <a:gd name="T61" fmla="*/ 249 h 249"/>
                        <a:gd name="T62" fmla="*/ 57 w 621"/>
                        <a:gd name="T63" fmla="*/ 242 h 249"/>
                        <a:gd name="T64" fmla="*/ 42 w 621"/>
                        <a:gd name="T65" fmla="*/ 234 h 249"/>
                        <a:gd name="T66" fmla="*/ 23 w 621"/>
                        <a:gd name="T67" fmla="*/ 217 h 249"/>
                        <a:gd name="T68" fmla="*/ 10 w 621"/>
                        <a:gd name="T69" fmla="*/ 196 h 249"/>
                        <a:gd name="T70" fmla="*/ 2 w 621"/>
                        <a:gd name="T71" fmla="*/ 172 h 249"/>
                        <a:gd name="T72" fmla="*/ 0 w 621"/>
                        <a:gd name="T73" fmla="*/ 145 h 249"/>
                        <a:gd name="T74" fmla="*/ 2 w 621"/>
                        <a:gd name="T75" fmla="*/ 119 h 249"/>
                        <a:gd name="T76" fmla="*/ 7 w 621"/>
                        <a:gd name="T77" fmla="*/ 96 h 249"/>
                        <a:gd name="T78" fmla="*/ 17 w 621"/>
                        <a:gd name="T79" fmla="*/ 77 h 249"/>
                        <a:gd name="T80" fmla="*/ 30 w 621"/>
                        <a:gd name="T81" fmla="*/ 62 h 249"/>
                        <a:gd name="T82" fmla="*/ 47 w 621"/>
                        <a:gd name="T83" fmla="*/ 47 h 249"/>
                        <a:gd name="T84" fmla="*/ 68 w 621"/>
                        <a:gd name="T85" fmla="*/ 32 h 249"/>
                        <a:gd name="T86" fmla="*/ 90 w 621"/>
                        <a:gd name="T87" fmla="*/ 21 h 249"/>
                        <a:gd name="T88" fmla="*/ 113 w 621"/>
                        <a:gd name="T89" fmla="*/ 13 h 249"/>
                        <a:gd name="T90" fmla="*/ 138 w 621"/>
                        <a:gd name="T91" fmla="*/ 4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621" h="249">
                          <a:moveTo>
                            <a:pt x="138" y="4"/>
                          </a:moveTo>
                          <a:lnTo>
                            <a:pt x="173" y="0"/>
                          </a:lnTo>
                          <a:lnTo>
                            <a:pt x="220" y="0"/>
                          </a:lnTo>
                          <a:lnTo>
                            <a:pt x="273" y="4"/>
                          </a:lnTo>
                          <a:lnTo>
                            <a:pt x="321" y="15"/>
                          </a:lnTo>
                          <a:lnTo>
                            <a:pt x="370" y="26"/>
                          </a:lnTo>
                          <a:lnTo>
                            <a:pt x="421" y="36"/>
                          </a:lnTo>
                          <a:lnTo>
                            <a:pt x="458" y="43"/>
                          </a:lnTo>
                          <a:lnTo>
                            <a:pt x="486" y="45"/>
                          </a:lnTo>
                          <a:lnTo>
                            <a:pt x="526" y="43"/>
                          </a:lnTo>
                          <a:lnTo>
                            <a:pt x="563" y="41"/>
                          </a:lnTo>
                          <a:lnTo>
                            <a:pt x="588" y="36"/>
                          </a:lnTo>
                          <a:lnTo>
                            <a:pt x="621" y="32"/>
                          </a:lnTo>
                          <a:lnTo>
                            <a:pt x="621" y="55"/>
                          </a:lnTo>
                          <a:lnTo>
                            <a:pt x="589" y="62"/>
                          </a:lnTo>
                          <a:lnTo>
                            <a:pt x="549" y="64"/>
                          </a:lnTo>
                          <a:lnTo>
                            <a:pt x="501" y="66"/>
                          </a:lnTo>
                          <a:lnTo>
                            <a:pt x="446" y="64"/>
                          </a:lnTo>
                          <a:lnTo>
                            <a:pt x="393" y="64"/>
                          </a:lnTo>
                          <a:lnTo>
                            <a:pt x="338" y="62"/>
                          </a:lnTo>
                          <a:lnTo>
                            <a:pt x="285" y="62"/>
                          </a:lnTo>
                          <a:lnTo>
                            <a:pt x="245" y="64"/>
                          </a:lnTo>
                          <a:lnTo>
                            <a:pt x="208" y="72"/>
                          </a:lnTo>
                          <a:lnTo>
                            <a:pt x="175" y="85"/>
                          </a:lnTo>
                          <a:lnTo>
                            <a:pt x="147" y="102"/>
                          </a:lnTo>
                          <a:lnTo>
                            <a:pt x="123" y="121"/>
                          </a:lnTo>
                          <a:lnTo>
                            <a:pt x="102" y="147"/>
                          </a:lnTo>
                          <a:lnTo>
                            <a:pt x="88" y="172"/>
                          </a:lnTo>
                          <a:lnTo>
                            <a:pt x="78" y="196"/>
                          </a:lnTo>
                          <a:lnTo>
                            <a:pt x="77" y="221"/>
                          </a:lnTo>
                          <a:lnTo>
                            <a:pt x="78" y="249"/>
                          </a:lnTo>
                          <a:lnTo>
                            <a:pt x="57" y="242"/>
                          </a:lnTo>
                          <a:lnTo>
                            <a:pt x="42" y="234"/>
                          </a:lnTo>
                          <a:lnTo>
                            <a:pt x="23" y="217"/>
                          </a:lnTo>
                          <a:lnTo>
                            <a:pt x="10" y="196"/>
                          </a:lnTo>
                          <a:lnTo>
                            <a:pt x="2" y="172"/>
                          </a:lnTo>
                          <a:lnTo>
                            <a:pt x="0" y="145"/>
                          </a:lnTo>
                          <a:lnTo>
                            <a:pt x="2" y="119"/>
                          </a:lnTo>
                          <a:lnTo>
                            <a:pt x="7" y="96"/>
                          </a:lnTo>
                          <a:lnTo>
                            <a:pt x="17" y="77"/>
                          </a:lnTo>
                          <a:lnTo>
                            <a:pt x="30" y="62"/>
                          </a:lnTo>
                          <a:lnTo>
                            <a:pt x="47" y="47"/>
                          </a:lnTo>
                          <a:lnTo>
                            <a:pt x="68" y="32"/>
                          </a:lnTo>
                          <a:lnTo>
                            <a:pt x="90" y="21"/>
                          </a:lnTo>
                          <a:lnTo>
                            <a:pt x="113" y="13"/>
                          </a:lnTo>
                          <a:lnTo>
                            <a:pt x="138" y="4"/>
                          </a:lnTo>
                          <a:close/>
                        </a:path>
                      </a:pathLst>
                    </a:custGeom>
                    <a:solidFill>
                      <a:srgbClr val="9F3FD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59" name="Group 63"/>
              <p:cNvGrpSpPr>
                <a:grpSpLocks/>
              </p:cNvGrpSpPr>
              <p:nvPr/>
            </p:nvGrpSpPr>
            <p:grpSpPr bwMode="auto">
              <a:xfrm>
                <a:off x="-3" y="1185"/>
                <a:ext cx="1987" cy="2961"/>
                <a:chOff x="-3" y="1185"/>
                <a:chExt cx="1987" cy="2961"/>
              </a:xfrm>
            </p:grpSpPr>
            <p:grpSp>
              <p:nvGrpSpPr>
                <p:cNvPr id="60" name="Group 64"/>
                <p:cNvGrpSpPr>
                  <a:grpSpLocks/>
                </p:cNvGrpSpPr>
                <p:nvPr/>
              </p:nvGrpSpPr>
              <p:grpSpPr bwMode="auto">
                <a:xfrm>
                  <a:off x="335" y="3576"/>
                  <a:ext cx="1273" cy="570"/>
                  <a:chOff x="335" y="3576"/>
                  <a:chExt cx="1273" cy="570"/>
                </a:xfrm>
              </p:grpSpPr>
              <p:sp>
                <p:nvSpPr>
                  <p:cNvPr id="116" name="Freeform 65"/>
                  <p:cNvSpPr>
                    <a:spLocks/>
                  </p:cNvSpPr>
                  <p:nvPr/>
                </p:nvSpPr>
                <p:spPr bwMode="auto">
                  <a:xfrm>
                    <a:off x="1025" y="3631"/>
                    <a:ext cx="583" cy="400"/>
                  </a:xfrm>
                  <a:custGeom>
                    <a:avLst/>
                    <a:gdLst>
                      <a:gd name="T0" fmla="*/ 75 w 583"/>
                      <a:gd name="T1" fmla="*/ 13 h 400"/>
                      <a:gd name="T2" fmla="*/ 58 w 583"/>
                      <a:gd name="T3" fmla="*/ 28 h 400"/>
                      <a:gd name="T4" fmla="*/ 43 w 583"/>
                      <a:gd name="T5" fmla="*/ 51 h 400"/>
                      <a:gd name="T6" fmla="*/ 27 w 583"/>
                      <a:gd name="T7" fmla="*/ 83 h 400"/>
                      <a:gd name="T8" fmla="*/ 13 w 583"/>
                      <a:gd name="T9" fmla="*/ 113 h 400"/>
                      <a:gd name="T10" fmla="*/ 5 w 583"/>
                      <a:gd name="T11" fmla="*/ 147 h 400"/>
                      <a:gd name="T12" fmla="*/ 0 w 583"/>
                      <a:gd name="T13" fmla="*/ 190 h 400"/>
                      <a:gd name="T14" fmla="*/ 5 w 583"/>
                      <a:gd name="T15" fmla="*/ 228 h 400"/>
                      <a:gd name="T16" fmla="*/ 18 w 583"/>
                      <a:gd name="T17" fmla="*/ 272 h 400"/>
                      <a:gd name="T18" fmla="*/ 33 w 583"/>
                      <a:gd name="T19" fmla="*/ 281 h 400"/>
                      <a:gd name="T20" fmla="*/ 68 w 583"/>
                      <a:gd name="T21" fmla="*/ 279 h 400"/>
                      <a:gd name="T22" fmla="*/ 75 w 583"/>
                      <a:gd name="T23" fmla="*/ 306 h 400"/>
                      <a:gd name="T24" fmla="*/ 85 w 583"/>
                      <a:gd name="T25" fmla="*/ 340 h 400"/>
                      <a:gd name="T26" fmla="*/ 102 w 583"/>
                      <a:gd name="T27" fmla="*/ 353 h 400"/>
                      <a:gd name="T28" fmla="*/ 133 w 583"/>
                      <a:gd name="T29" fmla="*/ 372 h 400"/>
                      <a:gd name="T30" fmla="*/ 167 w 583"/>
                      <a:gd name="T31" fmla="*/ 385 h 400"/>
                      <a:gd name="T32" fmla="*/ 207 w 583"/>
                      <a:gd name="T33" fmla="*/ 396 h 400"/>
                      <a:gd name="T34" fmla="*/ 243 w 583"/>
                      <a:gd name="T35" fmla="*/ 400 h 400"/>
                      <a:gd name="T36" fmla="*/ 285 w 583"/>
                      <a:gd name="T37" fmla="*/ 398 h 400"/>
                      <a:gd name="T38" fmla="*/ 328 w 583"/>
                      <a:gd name="T39" fmla="*/ 394 h 400"/>
                      <a:gd name="T40" fmla="*/ 368 w 583"/>
                      <a:gd name="T41" fmla="*/ 385 h 400"/>
                      <a:gd name="T42" fmla="*/ 413 w 583"/>
                      <a:gd name="T43" fmla="*/ 372 h 400"/>
                      <a:gd name="T44" fmla="*/ 456 w 583"/>
                      <a:gd name="T45" fmla="*/ 355 h 400"/>
                      <a:gd name="T46" fmla="*/ 489 w 583"/>
                      <a:gd name="T47" fmla="*/ 336 h 400"/>
                      <a:gd name="T48" fmla="*/ 519 w 583"/>
                      <a:gd name="T49" fmla="*/ 315 h 400"/>
                      <a:gd name="T50" fmla="*/ 549 w 583"/>
                      <a:gd name="T51" fmla="*/ 285 h 400"/>
                      <a:gd name="T52" fmla="*/ 566 w 583"/>
                      <a:gd name="T53" fmla="*/ 260 h 400"/>
                      <a:gd name="T54" fmla="*/ 578 w 583"/>
                      <a:gd name="T55" fmla="*/ 234 h 400"/>
                      <a:gd name="T56" fmla="*/ 583 w 583"/>
                      <a:gd name="T57" fmla="*/ 213 h 400"/>
                      <a:gd name="T58" fmla="*/ 579 w 583"/>
                      <a:gd name="T59" fmla="*/ 187 h 400"/>
                      <a:gd name="T60" fmla="*/ 571 w 583"/>
                      <a:gd name="T61" fmla="*/ 162 h 400"/>
                      <a:gd name="T62" fmla="*/ 561 w 583"/>
                      <a:gd name="T63" fmla="*/ 145 h 400"/>
                      <a:gd name="T64" fmla="*/ 546 w 583"/>
                      <a:gd name="T65" fmla="*/ 132 h 400"/>
                      <a:gd name="T66" fmla="*/ 528 w 583"/>
                      <a:gd name="T67" fmla="*/ 124 h 400"/>
                      <a:gd name="T68" fmla="*/ 494 w 583"/>
                      <a:gd name="T69" fmla="*/ 111 h 400"/>
                      <a:gd name="T70" fmla="*/ 440 w 583"/>
                      <a:gd name="T71" fmla="*/ 90 h 400"/>
                      <a:gd name="T72" fmla="*/ 383 w 583"/>
                      <a:gd name="T73" fmla="*/ 68 h 400"/>
                      <a:gd name="T74" fmla="*/ 330 w 583"/>
                      <a:gd name="T75" fmla="*/ 51 h 400"/>
                      <a:gd name="T76" fmla="*/ 298 w 583"/>
                      <a:gd name="T77" fmla="*/ 43 h 400"/>
                      <a:gd name="T78" fmla="*/ 285 w 583"/>
                      <a:gd name="T79" fmla="*/ 28 h 400"/>
                      <a:gd name="T80" fmla="*/ 253 w 583"/>
                      <a:gd name="T81" fmla="*/ 0 h 400"/>
                      <a:gd name="T82" fmla="*/ 75 w 583"/>
                      <a:gd name="T83" fmla="*/ 13 h 4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583" h="400">
                        <a:moveTo>
                          <a:pt x="75" y="13"/>
                        </a:moveTo>
                        <a:lnTo>
                          <a:pt x="58" y="28"/>
                        </a:lnTo>
                        <a:lnTo>
                          <a:pt x="43" y="51"/>
                        </a:lnTo>
                        <a:lnTo>
                          <a:pt x="27" y="83"/>
                        </a:lnTo>
                        <a:lnTo>
                          <a:pt x="13" y="113"/>
                        </a:lnTo>
                        <a:lnTo>
                          <a:pt x="5" y="147"/>
                        </a:lnTo>
                        <a:lnTo>
                          <a:pt x="0" y="190"/>
                        </a:lnTo>
                        <a:lnTo>
                          <a:pt x="5" y="228"/>
                        </a:lnTo>
                        <a:lnTo>
                          <a:pt x="18" y="272"/>
                        </a:lnTo>
                        <a:lnTo>
                          <a:pt x="33" y="281"/>
                        </a:lnTo>
                        <a:lnTo>
                          <a:pt x="68" y="279"/>
                        </a:lnTo>
                        <a:lnTo>
                          <a:pt x="75" y="306"/>
                        </a:lnTo>
                        <a:lnTo>
                          <a:pt x="85" y="340"/>
                        </a:lnTo>
                        <a:lnTo>
                          <a:pt x="102" y="353"/>
                        </a:lnTo>
                        <a:lnTo>
                          <a:pt x="133" y="372"/>
                        </a:lnTo>
                        <a:lnTo>
                          <a:pt x="167" y="385"/>
                        </a:lnTo>
                        <a:lnTo>
                          <a:pt x="207" y="396"/>
                        </a:lnTo>
                        <a:lnTo>
                          <a:pt x="243" y="400"/>
                        </a:lnTo>
                        <a:lnTo>
                          <a:pt x="285" y="398"/>
                        </a:lnTo>
                        <a:lnTo>
                          <a:pt x="328" y="394"/>
                        </a:lnTo>
                        <a:lnTo>
                          <a:pt x="368" y="385"/>
                        </a:lnTo>
                        <a:lnTo>
                          <a:pt x="413" y="372"/>
                        </a:lnTo>
                        <a:lnTo>
                          <a:pt x="456" y="355"/>
                        </a:lnTo>
                        <a:lnTo>
                          <a:pt x="489" y="336"/>
                        </a:lnTo>
                        <a:lnTo>
                          <a:pt x="519" y="315"/>
                        </a:lnTo>
                        <a:lnTo>
                          <a:pt x="549" y="285"/>
                        </a:lnTo>
                        <a:lnTo>
                          <a:pt x="566" y="260"/>
                        </a:lnTo>
                        <a:lnTo>
                          <a:pt x="578" y="234"/>
                        </a:lnTo>
                        <a:lnTo>
                          <a:pt x="583" y="213"/>
                        </a:lnTo>
                        <a:lnTo>
                          <a:pt x="579" y="187"/>
                        </a:lnTo>
                        <a:lnTo>
                          <a:pt x="571" y="162"/>
                        </a:lnTo>
                        <a:lnTo>
                          <a:pt x="561" y="145"/>
                        </a:lnTo>
                        <a:lnTo>
                          <a:pt x="546" y="132"/>
                        </a:lnTo>
                        <a:lnTo>
                          <a:pt x="528" y="124"/>
                        </a:lnTo>
                        <a:lnTo>
                          <a:pt x="494" y="111"/>
                        </a:lnTo>
                        <a:lnTo>
                          <a:pt x="440" y="90"/>
                        </a:lnTo>
                        <a:lnTo>
                          <a:pt x="383" y="68"/>
                        </a:lnTo>
                        <a:lnTo>
                          <a:pt x="330" y="51"/>
                        </a:lnTo>
                        <a:lnTo>
                          <a:pt x="298" y="43"/>
                        </a:lnTo>
                        <a:lnTo>
                          <a:pt x="285" y="28"/>
                        </a:lnTo>
                        <a:lnTo>
                          <a:pt x="253" y="0"/>
                        </a:lnTo>
                        <a:lnTo>
                          <a:pt x="75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" name="Freeform 66"/>
                  <p:cNvSpPr>
                    <a:spLocks/>
                  </p:cNvSpPr>
                  <p:nvPr/>
                </p:nvSpPr>
                <p:spPr bwMode="auto">
                  <a:xfrm>
                    <a:off x="335" y="3576"/>
                    <a:ext cx="602" cy="570"/>
                  </a:xfrm>
                  <a:custGeom>
                    <a:avLst/>
                    <a:gdLst>
                      <a:gd name="T0" fmla="*/ 362 w 602"/>
                      <a:gd name="T1" fmla="*/ 4 h 570"/>
                      <a:gd name="T2" fmla="*/ 336 w 602"/>
                      <a:gd name="T3" fmla="*/ 28 h 570"/>
                      <a:gd name="T4" fmla="*/ 297 w 602"/>
                      <a:gd name="T5" fmla="*/ 55 h 570"/>
                      <a:gd name="T6" fmla="*/ 259 w 602"/>
                      <a:gd name="T7" fmla="*/ 87 h 570"/>
                      <a:gd name="T8" fmla="*/ 233 w 602"/>
                      <a:gd name="T9" fmla="*/ 111 h 570"/>
                      <a:gd name="T10" fmla="*/ 204 w 602"/>
                      <a:gd name="T11" fmla="*/ 134 h 570"/>
                      <a:gd name="T12" fmla="*/ 178 w 602"/>
                      <a:gd name="T13" fmla="*/ 155 h 570"/>
                      <a:gd name="T14" fmla="*/ 148 w 602"/>
                      <a:gd name="T15" fmla="*/ 181 h 570"/>
                      <a:gd name="T16" fmla="*/ 108 w 602"/>
                      <a:gd name="T17" fmla="*/ 213 h 570"/>
                      <a:gd name="T18" fmla="*/ 66 w 602"/>
                      <a:gd name="T19" fmla="*/ 242 h 570"/>
                      <a:gd name="T20" fmla="*/ 51 w 602"/>
                      <a:gd name="T21" fmla="*/ 255 h 570"/>
                      <a:gd name="T22" fmla="*/ 34 w 602"/>
                      <a:gd name="T23" fmla="*/ 283 h 570"/>
                      <a:gd name="T24" fmla="*/ 21 w 602"/>
                      <a:gd name="T25" fmla="*/ 313 h 570"/>
                      <a:gd name="T26" fmla="*/ 10 w 602"/>
                      <a:gd name="T27" fmla="*/ 353 h 570"/>
                      <a:gd name="T28" fmla="*/ 3 w 602"/>
                      <a:gd name="T29" fmla="*/ 387 h 570"/>
                      <a:gd name="T30" fmla="*/ 0 w 602"/>
                      <a:gd name="T31" fmla="*/ 423 h 570"/>
                      <a:gd name="T32" fmla="*/ 0 w 602"/>
                      <a:gd name="T33" fmla="*/ 463 h 570"/>
                      <a:gd name="T34" fmla="*/ 3 w 602"/>
                      <a:gd name="T35" fmla="*/ 500 h 570"/>
                      <a:gd name="T36" fmla="*/ 11 w 602"/>
                      <a:gd name="T37" fmla="*/ 534 h 570"/>
                      <a:gd name="T38" fmla="*/ 18 w 602"/>
                      <a:gd name="T39" fmla="*/ 544 h 570"/>
                      <a:gd name="T40" fmla="*/ 36 w 602"/>
                      <a:gd name="T41" fmla="*/ 557 h 570"/>
                      <a:gd name="T42" fmla="*/ 63 w 602"/>
                      <a:gd name="T43" fmla="*/ 565 h 570"/>
                      <a:gd name="T44" fmla="*/ 103 w 602"/>
                      <a:gd name="T45" fmla="*/ 570 h 570"/>
                      <a:gd name="T46" fmla="*/ 146 w 602"/>
                      <a:gd name="T47" fmla="*/ 568 h 570"/>
                      <a:gd name="T48" fmla="*/ 194 w 602"/>
                      <a:gd name="T49" fmla="*/ 561 h 570"/>
                      <a:gd name="T50" fmla="*/ 238 w 602"/>
                      <a:gd name="T51" fmla="*/ 555 h 570"/>
                      <a:gd name="T52" fmla="*/ 281 w 602"/>
                      <a:gd name="T53" fmla="*/ 544 h 570"/>
                      <a:gd name="T54" fmla="*/ 326 w 602"/>
                      <a:gd name="T55" fmla="*/ 531 h 570"/>
                      <a:gd name="T56" fmla="*/ 367 w 602"/>
                      <a:gd name="T57" fmla="*/ 517 h 570"/>
                      <a:gd name="T58" fmla="*/ 399 w 602"/>
                      <a:gd name="T59" fmla="*/ 489 h 570"/>
                      <a:gd name="T60" fmla="*/ 427 w 602"/>
                      <a:gd name="T61" fmla="*/ 444 h 570"/>
                      <a:gd name="T62" fmla="*/ 449 w 602"/>
                      <a:gd name="T63" fmla="*/ 398 h 570"/>
                      <a:gd name="T64" fmla="*/ 469 w 602"/>
                      <a:gd name="T65" fmla="*/ 353 h 570"/>
                      <a:gd name="T66" fmla="*/ 490 w 602"/>
                      <a:gd name="T67" fmla="*/ 315 h 570"/>
                      <a:gd name="T68" fmla="*/ 510 w 602"/>
                      <a:gd name="T69" fmla="*/ 283 h 570"/>
                      <a:gd name="T70" fmla="*/ 537 w 602"/>
                      <a:gd name="T71" fmla="*/ 268 h 570"/>
                      <a:gd name="T72" fmla="*/ 565 w 602"/>
                      <a:gd name="T73" fmla="*/ 245 h 570"/>
                      <a:gd name="T74" fmla="*/ 589 w 602"/>
                      <a:gd name="T75" fmla="*/ 223 h 570"/>
                      <a:gd name="T76" fmla="*/ 597 w 602"/>
                      <a:gd name="T77" fmla="*/ 187 h 570"/>
                      <a:gd name="T78" fmla="*/ 600 w 602"/>
                      <a:gd name="T79" fmla="*/ 149 h 570"/>
                      <a:gd name="T80" fmla="*/ 602 w 602"/>
                      <a:gd name="T81" fmla="*/ 119 h 570"/>
                      <a:gd name="T82" fmla="*/ 594 w 602"/>
                      <a:gd name="T83" fmla="*/ 89 h 570"/>
                      <a:gd name="T84" fmla="*/ 580 w 602"/>
                      <a:gd name="T85" fmla="*/ 64 h 570"/>
                      <a:gd name="T86" fmla="*/ 567 w 602"/>
                      <a:gd name="T87" fmla="*/ 43 h 570"/>
                      <a:gd name="T88" fmla="*/ 550 w 602"/>
                      <a:gd name="T89" fmla="*/ 24 h 570"/>
                      <a:gd name="T90" fmla="*/ 520 w 602"/>
                      <a:gd name="T91" fmla="*/ 0 h 570"/>
                      <a:gd name="T92" fmla="*/ 362 w 602"/>
                      <a:gd name="T93" fmla="*/ 4 h 5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602" h="570">
                        <a:moveTo>
                          <a:pt x="362" y="4"/>
                        </a:moveTo>
                        <a:lnTo>
                          <a:pt x="336" y="28"/>
                        </a:lnTo>
                        <a:lnTo>
                          <a:pt x="297" y="55"/>
                        </a:lnTo>
                        <a:lnTo>
                          <a:pt x="259" y="87"/>
                        </a:lnTo>
                        <a:lnTo>
                          <a:pt x="233" y="111"/>
                        </a:lnTo>
                        <a:lnTo>
                          <a:pt x="204" y="134"/>
                        </a:lnTo>
                        <a:lnTo>
                          <a:pt x="178" y="155"/>
                        </a:lnTo>
                        <a:lnTo>
                          <a:pt x="148" y="181"/>
                        </a:lnTo>
                        <a:lnTo>
                          <a:pt x="108" y="213"/>
                        </a:lnTo>
                        <a:lnTo>
                          <a:pt x="66" y="242"/>
                        </a:lnTo>
                        <a:lnTo>
                          <a:pt x="51" y="255"/>
                        </a:lnTo>
                        <a:lnTo>
                          <a:pt x="34" y="283"/>
                        </a:lnTo>
                        <a:lnTo>
                          <a:pt x="21" y="313"/>
                        </a:lnTo>
                        <a:lnTo>
                          <a:pt x="10" y="353"/>
                        </a:lnTo>
                        <a:lnTo>
                          <a:pt x="3" y="387"/>
                        </a:lnTo>
                        <a:lnTo>
                          <a:pt x="0" y="423"/>
                        </a:lnTo>
                        <a:lnTo>
                          <a:pt x="0" y="463"/>
                        </a:lnTo>
                        <a:lnTo>
                          <a:pt x="3" y="500"/>
                        </a:lnTo>
                        <a:lnTo>
                          <a:pt x="11" y="534"/>
                        </a:lnTo>
                        <a:lnTo>
                          <a:pt x="18" y="544"/>
                        </a:lnTo>
                        <a:lnTo>
                          <a:pt x="36" y="557"/>
                        </a:lnTo>
                        <a:lnTo>
                          <a:pt x="63" y="565"/>
                        </a:lnTo>
                        <a:lnTo>
                          <a:pt x="103" y="570"/>
                        </a:lnTo>
                        <a:lnTo>
                          <a:pt x="146" y="568"/>
                        </a:lnTo>
                        <a:lnTo>
                          <a:pt x="194" y="561"/>
                        </a:lnTo>
                        <a:lnTo>
                          <a:pt x="238" y="555"/>
                        </a:lnTo>
                        <a:lnTo>
                          <a:pt x="281" y="544"/>
                        </a:lnTo>
                        <a:lnTo>
                          <a:pt x="326" y="531"/>
                        </a:lnTo>
                        <a:lnTo>
                          <a:pt x="367" y="517"/>
                        </a:lnTo>
                        <a:lnTo>
                          <a:pt x="399" y="489"/>
                        </a:lnTo>
                        <a:lnTo>
                          <a:pt x="427" y="444"/>
                        </a:lnTo>
                        <a:lnTo>
                          <a:pt x="449" y="398"/>
                        </a:lnTo>
                        <a:lnTo>
                          <a:pt x="469" y="353"/>
                        </a:lnTo>
                        <a:lnTo>
                          <a:pt x="490" y="315"/>
                        </a:lnTo>
                        <a:lnTo>
                          <a:pt x="510" y="283"/>
                        </a:lnTo>
                        <a:lnTo>
                          <a:pt x="537" y="268"/>
                        </a:lnTo>
                        <a:lnTo>
                          <a:pt x="565" y="245"/>
                        </a:lnTo>
                        <a:lnTo>
                          <a:pt x="589" y="223"/>
                        </a:lnTo>
                        <a:lnTo>
                          <a:pt x="597" y="187"/>
                        </a:lnTo>
                        <a:lnTo>
                          <a:pt x="600" y="149"/>
                        </a:lnTo>
                        <a:lnTo>
                          <a:pt x="602" y="119"/>
                        </a:lnTo>
                        <a:lnTo>
                          <a:pt x="594" y="89"/>
                        </a:lnTo>
                        <a:lnTo>
                          <a:pt x="580" y="64"/>
                        </a:lnTo>
                        <a:lnTo>
                          <a:pt x="567" y="43"/>
                        </a:lnTo>
                        <a:lnTo>
                          <a:pt x="550" y="24"/>
                        </a:lnTo>
                        <a:lnTo>
                          <a:pt x="520" y="0"/>
                        </a:lnTo>
                        <a:lnTo>
                          <a:pt x="36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" name="Group 67"/>
                <p:cNvGrpSpPr>
                  <a:grpSpLocks/>
                </p:cNvGrpSpPr>
                <p:nvPr/>
              </p:nvGrpSpPr>
              <p:grpSpPr bwMode="auto">
                <a:xfrm>
                  <a:off x="-3" y="1185"/>
                  <a:ext cx="1987" cy="2510"/>
                  <a:chOff x="-3" y="1185"/>
                  <a:chExt cx="1987" cy="2510"/>
                </a:xfrm>
              </p:grpSpPr>
              <p:grpSp>
                <p:nvGrpSpPr>
                  <p:cNvPr id="62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-3" y="1185"/>
                    <a:ext cx="1987" cy="2510"/>
                    <a:chOff x="-3" y="1185"/>
                    <a:chExt cx="1987" cy="2510"/>
                  </a:xfrm>
                </p:grpSpPr>
                <p:grpSp>
                  <p:nvGrpSpPr>
                    <p:cNvPr id="89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01" y="1185"/>
                      <a:ext cx="483" cy="525"/>
                      <a:chOff x="1501" y="1185"/>
                      <a:chExt cx="483" cy="525"/>
                    </a:xfrm>
                  </p:grpSpPr>
                  <p:sp>
                    <p:nvSpPr>
                      <p:cNvPr id="113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01" y="1185"/>
                        <a:ext cx="483" cy="525"/>
                      </a:xfrm>
                      <a:custGeom>
                        <a:avLst/>
                        <a:gdLst>
                          <a:gd name="T0" fmla="*/ 22 w 483"/>
                          <a:gd name="T1" fmla="*/ 319 h 525"/>
                          <a:gd name="T2" fmla="*/ 80 w 483"/>
                          <a:gd name="T3" fmla="*/ 289 h 525"/>
                          <a:gd name="T4" fmla="*/ 93 w 483"/>
                          <a:gd name="T5" fmla="*/ 219 h 525"/>
                          <a:gd name="T6" fmla="*/ 112 w 483"/>
                          <a:gd name="T7" fmla="*/ 158 h 525"/>
                          <a:gd name="T8" fmla="*/ 143 w 483"/>
                          <a:gd name="T9" fmla="*/ 111 h 525"/>
                          <a:gd name="T10" fmla="*/ 177 w 483"/>
                          <a:gd name="T11" fmla="*/ 85 h 525"/>
                          <a:gd name="T12" fmla="*/ 230 w 483"/>
                          <a:gd name="T13" fmla="*/ 73 h 525"/>
                          <a:gd name="T14" fmla="*/ 270 w 483"/>
                          <a:gd name="T15" fmla="*/ 49 h 525"/>
                          <a:gd name="T16" fmla="*/ 300 w 483"/>
                          <a:gd name="T17" fmla="*/ 13 h 525"/>
                          <a:gd name="T18" fmla="*/ 355 w 483"/>
                          <a:gd name="T19" fmla="*/ 0 h 525"/>
                          <a:gd name="T20" fmla="*/ 378 w 483"/>
                          <a:gd name="T21" fmla="*/ 11 h 525"/>
                          <a:gd name="T22" fmla="*/ 388 w 483"/>
                          <a:gd name="T23" fmla="*/ 32 h 525"/>
                          <a:gd name="T24" fmla="*/ 381 w 483"/>
                          <a:gd name="T25" fmla="*/ 66 h 525"/>
                          <a:gd name="T26" fmla="*/ 361 w 483"/>
                          <a:gd name="T27" fmla="*/ 90 h 525"/>
                          <a:gd name="T28" fmla="*/ 328 w 483"/>
                          <a:gd name="T29" fmla="*/ 111 h 525"/>
                          <a:gd name="T30" fmla="*/ 346 w 483"/>
                          <a:gd name="T31" fmla="*/ 134 h 525"/>
                          <a:gd name="T32" fmla="*/ 381 w 483"/>
                          <a:gd name="T33" fmla="*/ 149 h 525"/>
                          <a:gd name="T34" fmla="*/ 408 w 483"/>
                          <a:gd name="T35" fmla="*/ 179 h 525"/>
                          <a:gd name="T36" fmla="*/ 410 w 483"/>
                          <a:gd name="T37" fmla="*/ 234 h 525"/>
                          <a:gd name="T38" fmla="*/ 459 w 483"/>
                          <a:gd name="T39" fmla="*/ 243 h 525"/>
                          <a:gd name="T40" fmla="*/ 479 w 483"/>
                          <a:gd name="T41" fmla="*/ 304 h 525"/>
                          <a:gd name="T42" fmla="*/ 481 w 483"/>
                          <a:gd name="T43" fmla="*/ 379 h 525"/>
                          <a:gd name="T44" fmla="*/ 466 w 483"/>
                          <a:gd name="T45" fmla="*/ 455 h 525"/>
                          <a:gd name="T46" fmla="*/ 448 w 483"/>
                          <a:gd name="T47" fmla="*/ 517 h 525"/>
                          <a:gd name="T48" fmla="*/ 390 w 483"/>
                          <a:gd name="T49" fmla="*/ 525 h 525"/>
                          <a:gd name="T50" fmla="*/ 346 w 483"/>
                          <a:gd name="T51" fmla="*/ 510 h 525"/>
                          <a:gd name="T52" fmla="*/ 296 w 483"/>
                          <a:gd name="T53" fmla="*/ 506 h 525"/>
                          <a:gd name="T54" fmla="*/ 246 w 483"/>
                          <a:gd name="T55" fmla="*/ 517 h 525"/>
                          <a:gd name="T56" fmla="*/ 195 w 483"/>
                          <a:gd name="T57" fmla="*/ 504 h 525"/>
                          <a:gd name="T58" fmla="*/ 150 w 483"/>
                          <a:gd name="T59" fmla="*/ 474 h 525"/>
                          <a:gd name="T60" fmla="*/ 117 w 483"/>
                          <a:gd name="T61" fmla="*/ 476 h 525"/>
                          <a:gd name="T62" fmla="*/ 77 w 483"/>
                          <a:gd name="T63" fmla="*/ 500 h 5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483" h="525">
                            <a:moveTo>
                              <a:pt x="0" y="336"/>
                            </a:moveTo>
                            <a:lnTo>
                              <a:pt x="22" y="319"/>
                            </a:lnTo>
                            <a:lnTo>
                              <a:pt x="50" y="304"/>
                            </a:lnTo>
                            <a:lnTo>
                              <a:pt x="80" y="289"/>
                            </a:lnTo>
                            <a:lnTo>
                              <a:pt x="85" y="255"/>
                            </a:lnTo>
                            <a:lnTo>
                              <a:pt x="93" y="219"/>
                            </a:lnTo>
                            <a:lnTo>
                              <a:pt x="100" y="190"/>
                            </a:lnTo>
                            <a:lnTo>
                              <a:pt x="112" y="158"/>
                            </a:lnTo>
                            <a:lnTo>
                              <a:pt x="128" y="128"/>
                            </a:lnTo>
                            <a:lnTo>
                              <a:pt x="143" y="111"/>
                            </a:lnTo>
                            <a:lnTo>
                              <a:pt x="158" y="96"/>
                            </a:lnTo>
                            <a:lnTo>
                              <a:pt x="177" y="85"/>
                            </a:lnTo>
                            <a:lnTo>
                              <a:pt x="200" y="77"/>
                            </a:lnTo>
                            <a:lnTo>
                              <a:pt x="230" y="73"/>
                            </a:lnTo>
                            <a:lnTo>
                              <a:pt x="265" y="77"/>
                            </a:lnTo>
                            <a:lnTo>
                              <a:pt x="270" y="49"/>
                            </a:lnTo>
                            <a:lnTo>
                              <a:pt x="278" y="22"/>
                            </a:lnTo>
                            <a:lnTo>
                              <a:pt x="300" y="13"/>
                            </a:lnTo>
                            <a:lnTo>
                              <a:pt x="325" y="7"/>
                            </a:lnTo>
                            <a:lnTo>
                              <a:pt x="355" y="0"/>
                            </a:lnTo>
                            <a:lnTo>
                              <a:pt x="366" y="5"/>
                            </a:lnTo>
                            <a:lnTo>
                              <a:pt x="378" y="11"/>
                            </a:lnTo>
                            <a:lnTo>
                              <a:pt x="385" y="20"/>
                            </a:lnTo>
                            <a:lnTo>
                              <a:pt x="388" y="32"/>
                            </a:lnTo>
                            <a:lnTo>
                              <a:pt x="386" y="49"/>
                            </a:lnTo>
                            <a:lnTo>
                              <a:pt x="381" y="66"/>
                            </a:lnTo>
                            <a:lnTo>
                              <a:pt x="371" y="81"/>
                            </a:lnTo>
                            <a:lnTo>
                              <a:pt x="361" y="90"/>
                            </a:lnTo>
                            <a:lnTo>
                              <a:pt x="345" y="102"/>
                            </a:lnTo>
                            <a:lnTo>
                              <a:pt x="328" y="111"/>
                            </a:lnTo>
                            <a:lnTo>
                              <a:pt x="330" y="130"/>
                            </a:lnTo>
                            <a:lnTo>
                              <a:pt x="346" y="134"/>
                            </a:lnTo>
                            <a:lnTo>
                              <a:pt x="365" y="141"/>
                            </a:lnTo>
                            <a:lnTo>
                              <a:pt x="381" y="149"/>
                            </a:lnTo>
                            <a:lnTo>
                              <a:pt x="396" y="162"/>
                            </a:lnTo>
                            <a:lnTo>
                              <a:pt x="408" y="179"/>
                            </a:lnTo>
                            <a:lnTo>
                              <a:pt x="413" y="207"/>
                            </a:lnTo>
                            <a:lnTo>
                              <a:pt x="410" y="234"/>
                            </a:lnTo>
                            <a:lnTo>
                              <a:pt x="433" y="236"/>
                            </a:lnTo>
                            <a:lnTo>
                              <a:pt x="459" y="243"/>
                            </a:lnTo>
                            <a:lnTo>
                              <a:pt x="471" y="264"/>
                            </a:lnTo>
                            <a:lnTo>
                              <a:pt x="479" y="304"/>
                            </a:lnTo>
                            <a:lnTo>
                              <a:pt x="483" y="343"/>
                            </a:lnTo>
                            <a:lnTo>
                              <a:pt x="481" y="379"/>
                            </a:lnTo>
                            <a:lnTo>
                              <a:pt x="476" y="415"/>
                            </a:lnTo>
                            <a:lnTo>
                              <a:pt x="466" y="455"/>
                            </a:lnTo>
                            <a:lnTo>
                              <a:pt x="456" y="487"/>
                            </a:lnTo>
                            <a:lnTo>
                              <a:pt x="448" y="517"/>
                            </a:lnTo>
                            <a:lnTo>
                              <a:pt x="416" y="523"/>
                            </a:lnTo>
                            <a:lnTo>
                              <a:pt x="390" y="525"/>
                            </a:lnTo>
                            <a:lnTo>
                              <a:pt x="370" y="521"/>
                            </a:lnTo>
                            <a:lnTo>
                              <a:pt x="346" y="510"/>
                            </a:lnTo>
                            <a:lnTo>
                              <a:pt x="323" y="502"/>
                            </a:lnTo>
                            <a:lnTo>
                              <a:pt x="296" y="506"/>
                            </a:lnTo>
                            <a:lnTo>
                              <a:pt x="276" y="513"/>
                            </a:lnTo>
                            <a:lnTo>
                              <a:pt x="246" y="517"/>
                            </a:lnTo>
                            <a:lnTo>
                              <a:pt x="220" y="513"/>
                            </a:lnTo>
                            <a:lnTo>
                              <a:pt x="195" y="504"/>
                            </a:lnTo>
                            <a:lnTo>
                              <a:pt x="168" y="489"/>
                            </a:lnTo>
                            <a:lnTo>
                              <a:pt x="150" y="474"/>
                            </a:lnTo>
                            <a:lnTo>
                              <a:pt x="132" y="462"/>
                            </a:lnTo>
                            <a:lnTo>
                              <a:pt x="117" y="476"/>
                            </a:lnTo>
                            <a:lnTo>
                              <a:pt x="100" y="489"/>
                            </a:lnTo>
                            <a:lnTo>
                              <a:pt x="77" y="500"/>
                            </a:lnTo>
                            <a:lnTo>
                              <a:pt x="0" y="33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063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4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9" y="1370"/>
                        <a:ext cx="77" cy="130"/>
                      </a:xfrm>
                      <a:custGeom>
                        <a:avLst/>
                        <a:gdLst>
                          <a:gd name="T0" fmla="*/ 0 w 77"/>
                          <a:gd name="T1" fmla="*/ 130 h 130"/>
                          <a:gd name="T2" fmla="*/ 32 w 77"/>
                          <a:gd name="T3" fmla="*/ 39 h 130"/>
                          <a:gd name="T4" fmla="*/ 77 w 77"/>
                          <a:gd name="T5" fmla="*/ 0 h 1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77" h="130">
                            <a:moveTo>
                              <a:pt x="0" y="130"/>
                            </a:moveTo>
                            <a:lnTo>
                              <a:pt x="32" y="39"/>
                            </a:lnTo>
                            <a:lnTo>
                              <a:pt x="77" y="0"/>
                            </a:lnTo>
                          </a:path>
                        </a:pathLst>
                      </a:custGeom>
                      <a:noFill/>
                      <a:ln w="2063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1" y="1417"/>
                        <a:ext cx="101" cy="111"/>
                      </a:xfrm>
                      <a:custGeom>
                        <a:avLst/>
                        <a:gdLst>
                          <a:gd name="T0" fmla="*/ 0 w 101"/>
                          <a:gd name="T1" fmla="*/ 111 h 111"/>
                          <a:gd name="T2" fmla="*/ 40 w 101"/>
                          <a:gd name="T3" fmla="*/ 30 h 111"/>
                          <a:gd name="T4" fmla="*/ 101 w 101"/>
                          <a:gd name="T5" fmla="*/ 0 h 1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01" h="111">
                            <a:moveTo>
                              <a:pt x="0" y="111"/>
                            </a:moveTo>
                            <a:lnTo>
                              <a:pt x="40" y="30"/>
                            </a:lnTo>
                            <a:lnTo>
                              <a:pt x="101" y="0"/>
                            </a:lnTo>
                          </a:path>
                        </a:pathLst>
                      </a:custGeom>
                      <a:noFill/>
                      <a:ln w="2063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90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" y="1506"/>
                      <a:ext cx="1597" cy="2189"/>
                      <a:chOff x="-3" y="1506"/>
                      <a:chExt cx="1597" cy="2189"/>
                    </a:xfrm>
                  </p:grpSpPr>
                  <p:grpSp>
                    <p:nvGrpSpPr>
                      <p:cNvPr id="91" name="Group 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3" y="1506"/>
                        <a:ext cx="1597" cy="2189"/>
                        <a:chOff x="-3" y="1506"/>
                        <a:chExt cx="1597" cy="2189"/>
                      </a:xfrm>
                    </p:grpSpPr>
                    <p:grpSp>
                      <p:nvGrpSpPr>
                        <p:cNvPr id="97" name="Group 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3" y="1902"/>
                          <a:ext cx="902" cy="884"/>
                          <a:chOff x="-3" y="1902"/>
                          <a:chExt cx="902" cy="884"/>
                        </a:xfrm>
                      </p:grpSpPr>
                      <p:sp>
                        <p:nvSpPr>
                          <p:cNvPr id="110" name="Freeform 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0" y="2137"/>
                            <a:ext cx="599" cy="649"/>
                          </a:xfrm>
                          <a:custGeom>
                            <a:avLst/>
                            <a:gdLst>
                              <a:gd name="T0" fmla="*/ 0 w 599"/>
                              <a:gd name="T1" fmla="*/ 351 h 649"/>
                              <a:gd name="T2" fmla="*/ 23 w 599"/>
                              <a:gd name="T3" fmla="*/ 362 h 649"/>
                              <a:gd name="T4" fmla="*/ 40 w 599"/>
                              <a:gd name="T5" fmla="*/ 377 h 649"/>
                              <a:gd name="T6" fmla="*/ 58 w 599"/>
                              <a:gd name="T7" fmla="*/ 396 h 649"/>
                              <a:gd name="T8" fmla="*/ 69 w 599"/>
                              <a:gd name="T9" fmla="*/ 417 h 649"/>
                              <a:gd name="T10" fmla="*/ 83 w 599"/>
                              <a:gd name="T11" fmla="*/ 443 h 649"/>
                              <a:gd name="T12" fmla="*/ 96 w 599"/>
                              <a:gd name="T13" fmla="*/ 472 h 649"/>
                              <a:gd name="T14" fmla="*/ 109 w 599"/>
                              <a:gd name="T15" fmla="*/ 504 h 649"/>
                              <a:gd name="T16" fmla="*/ 123 w 599"/>
                              <a:gd name="T17" fmla="*/ 530 h 649"/>
                              <a:gd name="T18" fmla="*/ 134 w 599"/>
                              <a:gd name="T19" fmla="*/ 555 h 649"/>
                              <a:gd name="T20" fmla="*/ 149 w 599"/>
                              <a:gd name="T21" fmla="*/ 581 h 649"/>
                              <a:gd name="T22" fmla="*/ 171 w 599"/>
                              <a:gd name="T23" fmla="*/ 606 h 649"/>
                              <a:gd name="T24" fmla="*/ 189 w 599"/>
                              <a:gd name="T25" fmla="*/ 623 h 649"/>
                              <a:gd name="T26" fmla="*/ 216 w 599"/>
                              <a:gd name="T27" fmla="*/ 636 h 649"/>
                              <a:gd name="T28" fmla="*/ 241 w 599"/>
                              <a:gd name="T29" fmla="*/ 644 h 649"/>
                              <a:gd name="T30" fmla="*/ 273 w 599"/>
                              <a:gd name="T31" fmla="*/ 649 h 649"/>
                              <a:gd name="T32" fmla="*/ 301 w 599"/>
                              <a:gd name="T33" fmla="*/ 647 h 649"/>
                              <a:gd name="T34" fmla="*/ 332 w 599"/>
                              <a:gd name="T35" fmla="*/ 636 h 649"/>
                              <a:gd name="T36" fmla="*/ 494 w 599"/>
                              <a:gd name="T37" fmla="*/ 553 h 649"/>
                              <a:gd name="T38" fmla="*/ 599 w 599"/>
                              <a:gd name="T39" fmla="*/ 315 h 649"/>
                              <a:gd name="T40" fmla="*/ 599 w 599"/>
                              <a:gd name="T41" fmla="*/ 73 h 649"/>
                              <a:gd name="T42" fmla="*/ 499 w 599"/>
                              <a:gd name="T43" fmla="*/ 0 h 649"/>
                              <a:gd name="T44" fmla="*/ 406 w 599"/>
                              <a:gd name="T45" fmla="*/ 139 h 649"/>
                              <a:gd name="T46" fmla="*/ 0 w 599"/>
                              <a:gd name="T47" fmla="*/ 351 h 64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</a:cxnLst>
                            <a:rect l="0" t="0" r="r" b="b"/>
                            <a:pathLst>
                              <a:path w="599" h="649">
                                <a:moveTo>
                                  <a:pt x="0" y="351"/>
                                </a:moveTo>
                                <a:lnTo>
                                  <a:pt x="23" y="362"/>
                                </a:lnTo>
                                <a:lnTo>
                                  <a:pt x="40" y="377"/>
                                </a:lnTo>
                                <a:lnTo>
                                  <a:pt x="58" y="396"/>
                                </a:lnTo>
                                <a:lnTo>
                                  <a:pt x="69" y="417"/>
                                </a:lnTo>
                                <a:lnTo>
                                  <a:pt x="83" y="443"/>
                                </a:lnTo>
                                <a:lnTo>
                                  <a:pt x="96" y="472"/>
                                </a:lnTo>
                                <a:lnTo>
                                  <a:pt x="109" y="504"/>
                                </a:lnTo>
                                <a:lnTo>
                                  <a:pt x="123" y="530"/>
                                </a:lnTo>
                                <a:lnTo>
                                  <a:pt x="134" y="555"/>
                                </a:lnTo>
                                <a:lnTo>
                                  <a:pt x="149" y="581"/>
                                </a:lnTo>
                                <a:lnTo>
                                  <a:pt x="171" y="606"/>
                                </a:lnTo>
                                <a:lnTo>
                                  <a:pt x="189" y="623"/>
                                </a:lnTo>
                                <a:lnTo>
                                  <a:pt x="216" y="636"/>
                                </a:lnTo>
                                <a:lnTo>
                                  <a:pt x="241" y="644"/>
                                </a:lnTo>
                                <a:lnTo>
                                  <a:pt x="273" y="649"/>
                                </a:lnTo>
                                <a:lnTo>
                                  <a:pt x="301" y="647"/>
                                </a:lnTo>
                                <a:lnTo>
                                  <a:pt x="332" y="636"/>
                                </a:lnTo>
                                <a:lnTo>
                                  <a:pt x="494" y="553"/>
                                </a:lnTo>
                                <a:lnTo>
                                  <a:pt x="599" y="315"/>
                                </a:lnTo>
                                <a:lnTo>
                                  <a:pt x="599" y="73"/>
                                </a:lnTo>
                                <a:lnTo>
                                  <a:pt x="499" y="0"/>
                                </a:lnTo>
                                <a:lnTo>
                                  <a:pt x="406" y="139"/>
                                </a:lnTo>
                                <a:lnTo>
                                  <a:pt x="0" y="35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1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0" y="1902"/>
                            <a:ext cx="726" cy="337"/>
                          </a:xfrm>
                          <a:custGeom>
                            <a:avLst/>
                            <a:gdLst>
                              <a:gd name="T0" fmla="*/ 225 w 726"/>
                              <a:gd name="T1" fmla="*/ 323 h 337"/>
                              <a:gd name="T2" fmla="*/ 22 w 726"/>
                              <a:gd name="T3" fmla="*/ 337 h 337"/>
                              <a:gd name="T4" fmla="*/ 0 w 726"/>
                              <a:gd name="T5" fmla="*/ 284 h 337"/>
                              <a:gd name="T6" fmla="*/ 36 w 726"/>
                              <a:gd name="T7" fmla="*/ 293 h 337"/>
                              <a:gd name="T8" fmla="*/ 61 w 726"/>
                              <a:gd name="T9" fmla="*/ 291 h 337"/>
                              <a:gd name="T10" fmla="*/ 90 w 726"/>
                              <a:gd name="T11" fmla="*/ 289 h 337"/>
                              <a:gd name="T12" fmla="*/ 123 w 726"/>
                              <a:gd name="T13" fmla="*/ 280 h 337"/>
                              <a:gd name="T14" fmla="*/ 153 w 726"/>
                              <a:gd name="T15" fmla="*/ 267 h 337"/>
                              <a:gd name="T16" fmla="*/ 183 w 726"/>
                              <a:gd name="T17" fmla="*/ 252 h 337"/>
                              <a:gd name="T18" fmla="*/ 210 w 726"/>
                              <a:gd name="T19" fmla="*/ 233 h 337"/>
                              <a:gd name="T20" fmla="*/ 233 w 726"/>
                              <a:gd name="T21" fmla="*/ 214 h 337"/>
                              <a:gd name="T22" fmla="*/ 251 w 726"/>
                              <a:gd name="T23" fmla="*/ 193 h 337"/>
                              <a:gd name="T24" fmla="*/ 269 w 726"/>
                              <a:gd name="T25" fmla="*/ 167 h 337"/>
                              <a:gd name="T26" fmla="*/ 288 w 726"/>
                              <a:gd name="T27" fmla="*/ 138 h 337"/>
                              <a:gd name="T28" fmla="*/ 304 w 726"/>
                              <a:gd name="T29" fmla="*/ 110 h 337"/>
                              <a:gd name="T30" fmla="*/ 319 w 726"/>
                              <a:gd name="T31" fmla="*/ 85 h 337"/>
                              <a:gd name="T32" fmla="*/ 336 w 726"/>
                              <a:gd name="T33" fmla="*/ 61 h 337"/>
                              <a:gd name="T34" fmla="*/ 356 w 726"/>
                              <a:gd name="T35" fmla="*/ 40 h 337"/>
                              <a:gd name="T36" fmla="*/ 378 w 726"/>
                              <a:gd name="T37" fmla="*/ 23 h 337"/>
                              <a:gd name="T38" fmla="*/ 403 w 726"/>
                              <a:gd name="T39" fmla="*/ 12 h 337"/>
                              <a:gd name="T40" fmla="*/ 428 w 726"/>
                              <a:gd name="T41" fmla="*/ 6 h 337"/>
                              <a:gd name="T42" fmla="*/ 458 w 726"/>
                              <a:gd name="T43" fmla="*/ 2 h 337"/>
                              <a:gd name="T44" fmla="*/ 488 w 726"/>
                              <a:gd name="T45" fmla="*/ 0 h 337"/>
                              <a:gd name="T46" fmla="*/ 519 w 726"/>
                              <a:gd name="T47" fmla="*/ 2 h 337"/>
                              <a:gd name="T48" fmla="*/ 547 w 726"/>
                              <a:gd name="T49" fmla="*/ 6 h 337"/>
                              <a:gd name="T50" fmla="*/ 579 w 726"/>
                              <a:gd name="T51" fmla="*/ 10 h 337"/>
                              <a:gd name="T52" fmla="*/ 611 w 726"/>
                              <a:gd name="T53" fmla="*/ 17 h 337"/>
                              <a:gd name="T54" fmla="*/ 642 w 726"/>
                              <a:gd name="T55" fmla="*/ 23 h 337"/>
                              <a:gd name="T56" fmla="*/ 672 w 726"/>
                              <a:gd name="T57" fmla="*/ 29 h 337"/>
                              <a:gd name="T58" fmla="*/ 707 w 726"/>
                              <a:gd name="T59" fmla="*/ 36 h 337"/>
                              <a:gd name="T60" fmla="*/ 726 w 726"/>
                              <a:gd name="T61" fmla="*/ 112 h 337"/>
                              <a:gd name="T62" fmla="*/ 453 w 726"/>
                              <a:gd name="T63" fmla="*/ 167 h 337"/>
                              <a:gd name="T64" fmla="*/ 225 w 726"/>
                              <a:gd name="T65" fmla="*/ 323 h 3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726" h="337">
                                <a:moveTo>
                                  <a:pt x="225" y="323"/>
                                </a:moveTo>
                                <a:lnTo>
                                  <a:pt x="22" y="337"/>
                                </a:lnTo>
                                <a:lnTo>
                                  <a:pt x="0" y="284"/>
                                </a:lnTo>
                                <a:lnTo>
                                  <a:pt x="36" y="293"/>
                                </a:lnTo>
                                <a:lnTo>
                                  <a:pt x="61" y="291"/>
                                </a:lnTo>
                                <a:lnTo>
                                  <a:pt x="90" y="289"/>
                                </a:lnTo>
                                <a:lnTo>
                                  <a:pt x="123" y="280"/>
                                </a:lnTo>
                                <a:lnTo>
                                  <a:pt x="153" y="267"/>
                                </a:lnTo>
                                <a:lnTo>
                                  <a:pt x="183" y="252"/>
                                </a:lnTo>
                                <a:lnTo>
                                  <a:pt x="210" y="233"/>
                                </a:lnTo>
                                <a:lnTo>
                                  <a:pt x="233" y="214"/>
                                </a:lnTo>
                                <a:lnTo>
                                  <a:pt x="251" y="193"/>
                                </a:lnTo>
                                <a:lnTo>
                                  <a:pt x="269" y="167"/>
                                </a:lnTo>
                                <a:lnTo>
                                  <a:pt x="288" y="138"/>
                                </a:lnTo>
                                <a:lnTo>
                                  <a:pt x="304" y="110"/>
                                </a:lnTo>
                                <a:lnTo>
                                  <a:pt x="319" y="85"/>
                                </a:lnTo>
                                <a:lnTo>
                                  <a:pt x="336" y="61"/>
                                </a:lnTo>
                                <a:lnTo>
                                  <a:pt x="356" y="40"/>
                                </a:lnTo>
                                <a:lnTo>
                                  <a:pt x="378" y="23"/>
                                </a:lnTo>
                                <a:lnTo>
                                  <a:pt x="403" y="12"/>
                                </a:lnTo>
                                <a:lnTo>
                                  <a:pt x="428" y="6"/>
                                </a:lnTo>
                                <a:lnTo>
                                  <a:pt x="458" y="2"/>
                                </a:lnTo>
                                <a:lnTo>
                                  <a:pt x="488" y="0"/>
                                </a:lnTo>
                                <a:lnTo>
                                  <a:pt x="519" y="2"/>
                                </a:lnTo>
                                <a:lnTo>
                                  <a:pt x="547" y="6"/>
                                </a:lnTo>
                                <a:lnTo>
                                  <a:pt x="579" y="10"/>
                                </a:lnTo>
                                <a:lnTo>
                                  <a:pt x="611" y="17"/>
                                </a:lnTo>
                                <a:lnTo>
                                  <a:pt x="642" y="23"/>
                                </a:lnTo>
                                <a:lnTo>
                                  <a:pt x="672" y="29"/>
                                </a:lnTo>
                                <a:lnTo>
                                  <a:pt x="707" y="36"/>
                                </a:lnTo>
                                <a:lnTo>
                                  <a:pt x="726" y="112"/>
                                </a:lnTo>
                                <a:lnTo>
                                  <a:pt x="453" y="167"/>
                                </a:lnTo>
                                <a:lnTo>
                                  <a:pt x="225" y="3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1F3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2" name="Freeform 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-3" y="1984"/>
                            <a:ext cx="810" cy="523"/>
                          </a:xfrm>
                          <a:custGeom>
                            <a:avLst/>
                            <a:gdLst>
                              <a:gd name="T0" fmla="*/ 742 w 810"/>
                              <a:gd name="T1" fmla="*/ 5 h 523"/>
                              <a:gd name="T2" fmla="*/ 682 w 810"/>
                              <a:gd name="T3" fmla="*/ 0 h 523"/>
                              <a:gd name="T4" fmla="*/ 602 w 810"/>
                              <a:gd name="T5" fmla="*/ 11 h 523"/>
                              <a:gd name="T6" fmla="*/ 527 w 810"/>
                              <a:gd name="T7" fmla="*/ 30 h 523"/>
                              <a:gd name="T8" fmla="*/ 476 w 810"/>
                              <a:gd name="T9" fmla="*/ 64 h 523"/>
                              <a:gd name="T10" fmla="*/ 434 w 810"/>
                              <a:gd name="T11" fmla="*/ 109 h 523"/>
                              <a:gd name="T12" fmla="*/ 399 w 810"/>
                              <a:gd name="T13" fmla="*/ 143 h 523"/>
                              <a:gd name="T14" fmla="*/ 346 w 810"/>
                              <a:gd name="T15" fmla="*/ 183 h 523"/>
                              <a:gd name="T16" fmla="*/ 291 w 810"/>
                              <a:gd name="T17" fmla="*/ 211 h 523"/>
                              <a:gd name="T18" fmla="*/ 231 w 810"/>
                              <a:gd name="T19" fmla="*/ 226 h 523"/>
                              <a:gd name="T20" fmla="*/ 171 w 810"/>
                              <a:gd name="T21" fmla="*/ 226 h 523"/>
                              <a:gd name="T22" fmla="*/ 110 w 810"/>
                              <a:gd name="T23" fmla="*/ 215 h 523"/>
                              <a:gd name="T24" fmla="*/ 53 w 810"/>
                              <a:gd name="T25" fmla="*/ 196 h 523"/>
                              <a:gd name="T26" fmla="*/ 5 w 810"/>
                              <a:gd name="T27" fmla="*/ 156 h 523"/>
                              <a:gd name="T28" fmla="*/ 0 w 810"/>
                              <a:gd name="T29" fmla="*/ 207 h 523"/>
                              <a:gd name="T30" fmla="*/ 3 w 810"/>
                              <a:gd name="T31" fmla="*/ 260 h 523"/>
                              <a:gd name="T32" fmla="*/ 16 w 810"/>
                              <a:gd name="T33" fmla="*/ 317 h 523"/>
                              <a:gd name="T34" fmla="*/ 40 w 810"/>
                              <a:gd name="T35" fmla="*/ 368 h 523"/>
                              <a:gd name="T36" fmla="*/ 71 w 810"/>
                              <a:gd name="T37" fmla="*/ 411 h 523"/>
                              <a:gd name="T38" fmla="*/ 106 w 810"/>
                              <a:gd name="T39" fmla="*/ 445 h 523"/>
                              <a:gd name="T40" fmla="*/ 153 w 810"/>
                              <a:gd name="T41" fmla="*/ 474 h 523"/>
                              <a:gd name="T42" fmla="*/ 203 w 810"/>
                              <a:gd name="T43" fmla="*/ 498 h 523"/>
                              <a:gd name="T44" fmla="*/ 263 w 810"/>
                              <a:gd name="T45" fmla="*/ 517 h 523"/>
                              <a:gd name="T46" fmla="*/ 334 w 810"/>
                              <a:gd name="T47" fmla="*/ 523 h 523"/>
                              <a:gd name="T48" fmla="*/ 392 w 810"/>
                              <a:gd name="T49" fmla="*/ 517 h 523"/>
                              <a:gd name="T50" fmla="*/ 466 w 810"/>
                              <a:gd name="T51" fmla="*/ 500 h 523"/>
                              <a:gd name="T52" fmla="*/ 526 w 810"/>
                              <a:gd name="T53" fmla="*/ 474 h 523"/>
                              <a:gd name="T54" fmla="*/ 584 w 810"/>
                              <a:gd name="T55" fmla="*/ 445 h 523"/>
                              <a:gd name="T56" fmla="*/ 652 w 810"/>
                              <a:gd name="T57" fmla="*/ 398 h 523"/>
                              <a:gd name="T58" fmla="*/ 712 w 810"/>
                              <a:gd name="T59" fmla="*/ 351 h 523"/>
                              <a:gd name="T60" fmla="*/ 802 w 810"/>
                              <a:gd name="T61" fmla="*/ 158 h 523"/>
                              <a:gd name="T62" fmla="*/ 772 w 810"/>
                              <a:gd name="T63" fmla="*/ 11 h 52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</a:cxnLst>
                            <a:rect l="0" t="0" r="r" b="b"/>
                            <a:pathLst>
                              <a:path w="810" h="523">
                                <a:moveTo>
                                  <a:pt x="772" y="11"/>
                                </a:moveTo>
                                <a:lnTo>
                                  <a:pt x="742" y="5"/>
                                </a:lnTo>
                                <a:lnTo>
                                  <a:pt x="712" y="3"/>
                                </a:lnTo>
                                <a:lnTo>
                                  <a:pt x="682" y="0"/>
                                </a:lnTo>
                                <a:lnTo>
                                  <a:pt x="639" y="5"/>
                                </a:lnTo>
                                <a:lnTo>
                                  <a:pt x="602" y="11"/>
                                </a:lnTo>
                                <a:lnTo>
                                  <a:pt x="561" y="20"/>
                                </a:lnTo>
                                <a:lnTo>
                                  <a:pt x="527" y="30"/>
                                </a:lnTo>
                                <a:lnTo>
                                  <a:pt x="496" y="45"/>
                                </a:lnTo>
                                <a:lnTo>
                                  <a:pt x="476" y="64"/>
                                </a:lnTo>
                                <a:lnTo>
                                  <a:pt x="456" y="85"/>
                                </a:lnTo>
                                <a:lnTo>
                                  <a:pt x="434" y="109"/>
                                </a:lnTo>
                                <a:lnTo>
                                  <a:pt x="417" y="128"/>
                                </a:lnTo>
                                <a:lnTo>
                                  <a:pt x="399" y="143"/>
                                </a:lnTo>
                                <a:lnTo>
                                  <a:pt x="374" y="164"/>
                                </a:lnTo>
                                <a:lnTo>
                                  <a:pt x="346" y="183"/>
                                </a:lnTo>
                                <a:lnTo>
                                  <a:pt x="321" y="198"/>
                                </a:lnTo>
                                <a:lnTo>
                                  <a:pt x="291" y="211"/>
                                </a:lnTo>
                                <a:lnTo>
                                  <a:pt x="263" y="219"/>
                                </a:lnTo>
                                <a:lnTo>
                                  <a:pt x="231" y="226"/>
                                </a:lnTo>
                                <a:lnTo>
                                  <a:pt x="201" y="228"/>
                                </a:lnTo>
                                <a:lnTo>
                                  <a:pt x="171" y="226"/>
                                </a:lnTo>
                                <a:lnTo>
                                  <a:pt x="141" y="224"/>
                                </a:lnTo>
                                <a:lnTo>
                                  <a:pt x="110" y="215"/>
                                </a:lnTo>
                                <a:lnTo>
                                  <a:pt x="81" y="209"/>
                                </a:lnTo>
                                <a:lnTo>
                                  <a:pt x="53" y="196"/>
                                </a:lnTo>
                                <a:lnTo>
                                  <a:pt x="25" y="175"/>
                                </a:lnTo>
                                <a:lnTo>
                                  <a:pt x="5" y="156"/>
                                </a:lnTo>
                                <a:lnTo>
                                  <a:pt x="1" y="179"/>
                                </a:lnTo>
                                <a:lnTo>
                                  <a:pt x="0" y="207"/>
                                </a:lnTo>
                                <a:lnTo>
                                  <a:pt x="0" y="232"/>
                                </a:lnTo>
                                <a:lnTo>
                                  <a:pt x="3" y="260"/>
                                </a:lnTo>
                                <a:lnTo>
                                  <a:pt x="8" y="287"/>
                                </a:lnTo>
                                <a:lnTo>
                                  <a:pt x="16" y="317"/>
                                </a:lnTo>
                                <a:lnTo>
                                  <a:pt x="28" y="343"/>
                                </a:lnTo>
                                <a:lnTo>
                                  <a:pt x="40" y="368"/>
                                </a:lnTo>
                                <a:lnTo>
                                  <a:pt x="55" y="389"/>
                                </a:lnTo>
                                <a:lnTo>
                                  <a:pt x="71" y="411"/>
                                </a:lnTo>
                                <a:lnTo>
                                  <a:pt x="88" y="428"/>
                                </a:lnTo>
                                <a:lnTo>
                                  <a:pt x="106" y="445"/>
                                </a:lnTo>
                                <a:lnTo>
                                  <a:pt x="129" y="462"/>
                                </a:lnTo>
                                <a:lnTo>
                                  <a:pt x="153" y="474"/>
                                </a:lnTo>
                                <a:lnTo>
                                  <a:pt x="178" y="487"/>
                                </a:lnTo>
                                <a:lnTo>
                                  <a:pt x="203" y="498"/>
                                </a:lnTo>
                                <a:lnTo>
                                  <a:pt x="231" y="508"/>
                                </a:lnTo>
                                <a:lnTo>
                                  <a:pt x="263" y="517"/>
                                </a:lnTo>
                                <a:lnTo>
                                  <a:pt x="299" y="521"/>
                                </a:lnTo>
                                <a:lnTo>
                                  <a:pt x="334" y="523"/>
                                </a:lnTo>
                                <a:lnTo>
                                  <a:pt x="359" y="521"/>
                                </a:lnTo>
                                <a:lnTo>
                                  <a:pt x="392" y="517"/>
                                </a:lnTo>
                                <a:lnTo>
                                  <a:pt x="426" y="510"/>
                                </a:lnTo>
                                <a:lnTo>
                                  <a:pt x="466" y="500"/>
                                </a:lnTo>
                                <a:lnTo>
                                  <a:pt x="496" y="487"/>
                                </a:lnTo>
                                <a:lnTo>
                                  <a:pt x="526" y="474"/>
                                </a:lnTo>
                                <a:lnTo>
                                  <a:pt x="552" y="462"/>
                                </a:lnTo>
                                <a:lnTo>
                                  <a:pt x="584" y="445"/>
                                </a:lnTo>
                                <a:lnTo>
                                  <a:pt x="620" y="421"/>
                                </a:lnTo>
                                <a:lnTo>
                                  <a:pt x="652" y="398"/>
                                </a:lnTo>
                                <a:lnTo>
                                  <a:pt x="680" y="377"/>
                                </a:lnTo>
                                <a:lnTo>
                                  <a:pt x="712" y="351"/>
                                </a:lnTo>
                                <a:lnTo>
                                  <a:pt x="742" y="321"/>
                                </a:lnTo>
                                <a:lnTo>
                                  <a:pt x="802" y="158"/>
                                </a:lnTo>
                                <a:lnTo>
                                  <a:pt x="810" y="92"/>
                                </a:lnTo>
                                <a:lnTo>
                                  <a:pt x="772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98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8" y="1506"/>
                          <a:ext cx="1066" cy="2189"/>
                          <a:chOff x="528" y="1506"/>
                          <a:chExt cx="1066" cy="2189"/>
                        </a:xfrm>
                      </p:grpSpPr>
                      <p:grpSp>
                        <p:nvGrpSpPr>
                          <p:cNvPr id="99" name="Group 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28" y="1506"/>
                            <a:ext cx="1066" cy="2189"/>
                            <a:chOff x="528" y="1506"/>
                            <a:chExt cx="1066" cy="2189"/>
                          </a:xfrm>
                        </p:grpSpPr>
                        <p:grpSp>
                          <p:nvGrpSpPr>
                            <p:cNvPr id="103" name="Group 8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7" y="1506"/>
                              <a:ext cx="917" cy="2189"/>
                              <a:chOff x="677" y="1506"/>
                              <a:chExt cx="917" cy="2189"/>
                            </a:xfrm>
                          </p:grpSpPr>
                          <p:grpSp>
                            <p:nvGrpSpPr>
                              <p:cNvPr id="105" name="Group 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917" y="1506"/>
                                <a:ext cx="677" cy="1747"/>
                                <a:chOff x="917" y="1506"/>
                                <a:chExt cx="677" cy="1747"/>
                              </a:xfrm>
                            </p:grpSpPr>
                            <p:sp>
                              <p:nvSpPr>
                                <p:cNvPr id="107" name="Freeform 8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007" y="1506"/>
                                  <a:ext cx="587" cy="553"/>
                                </a:xfrm>
                                <a:custGeom>
                                  <a:avLst/>
                                  <a:gdLst>
                                    <a:gd name="T0" fmla="*/ 0 w 587"/>
                                    <a:gd name="T1" fmla="*/ 387 h 553"/>
                                    <a:gd name="T2" fmla="*/ 27 w 587"/>
                                    <a:gd name="T3" fmla="*/ 372 h 553"/>
                                    <a:gd name="T4" fmla="*/ 80 w 587"/>
                                    <a:gd name="T5" fmla="*/ 342 h 553"/>
                                    <a:gd name="T6" fmla="*/ 128 w 587"/>
                                    <a:gd name="T7" fmla="*/ 315 h 553"/>
                                    <a:gd name="T8" fmla="*/ 173 w 587"/>
                                    <a:gd name="T9" fmla="*/ 294 h 553"/>
                                    <a:gd name="T10" fmla="*/ 211 w 587"/>
                                    <a:gd name="T11" fmla="*/ 274 h 553"/>
                                    <a:gd name="T12" fmla="*/ 246 w 587"/>
                                    <a:gd name="T13" fmla="*/ 257 h 553"/>
                                    <a:gd name="T14" fmla="*/ 276 w 587"/>
                                    <a:gd name="T15" fmla="*/ 226 h 553"/>
                                    <a:gd name="T16" fmla="*/ 314 w 587"/>
                                    <a:gd name="T17" fmla="*/ 187 h 553"/>
                                    <a:gd name="T18" fmla="*/ 351 w 587"/>
                                    <a:gd name="T19" fmla="*/ 151 h 553"/>
                                    <a:gd name="T20" fmla="*/ 388 w 587"/>
                                    <a:gd name="T21" fmla="*/ 119 h 553"/>
                                    <a:gd name="T22" fmla="*/ 418 w 587"/>
                                    <a:gd name="T23" fmla="*/ 87 h 553"/>
                                    <a:gd name="T24" fmla="*/ 449 w 587"/>
                                    <a:gd name="T25" fmla="*/ 47 h 553"/>
                                    <a:gd name="T26" fmla="*/ 488 w 587"/>
                                    <a:gd name="T27" fmla="*/ 0 h 553"/>
                                    <a:gd name="T28" fmla="*/ 511 w 587"/>
                                    <a:gd name="T29" fmla="*/ 32 h 553"/>
                                    <a:gd name="T30" fmla="*/ 532 w 587"/>
                                    <a:gd name="T31" fmla="*/ 70 h 553"/>
                                    <a:gd name="T32" fmla="*/ 557 w 587"/>
                                    <a:gd name="T33" fmla="*/ 121 h 553"/>
                                    <a:gd name="T34" fmla="*/ 574 w 587"/>
                                    <a:gd name="T35" fmla="*/ 151 h 553"/>
                                    <a:gd name="T36" fmla="*/ 587 w 587"/>
                                    <a:gd name="T37" fmla="*/ 181 h 553"/>
                                    <a:gd name="T38" fmla="*/ 562 w 587"/>
                                    <a:gd name="T39" fmla="*/ 211 h 553"/>
                                    <a:gd name="T40" fmla="*/ 532 w 587"/>
                                    <a:gd name="T41" fmla="*/ 243 h 553"/>
                                    <a:gd name="T42" fmla="*/ 504 w 587"/>
                                    <a:gd name="T43" fmla="*/ 272 h 553"/>
                                    <a:gd name="T44" fmla="*/ 478 w 587"/>
                                    <a:gd name="T45" fmla="*/ 302 h 553"/>
                                    <a:gd name="T46" fmla="*/ 449 w 587"/>
                                    <a:gd name="T47" fmla="*/ 325 h 553"/>
                                    <a:gd name="T48" fmla="*/ 419 w 587"/>
                                    <a:gd name="T49" fmla="*/ 353 h 553"/>
                                    <a:gd name="T50" fmla="*/ 386 w 587"/>
                                    <a:gd name="T51" fmla="*/ 379 h 553"/>
                                    <a:gd name="T52" fmla="*/ 361 w 587"/>
                                    <a:gd name="T53" fmla="*/ 398 h 553"/>
                                    <a:gd name="T54" fmla="*/ 329 w 587"/>
                                    <a:gd name="T55" fmla="*/ 419 h 553"/>
                                    <a:gd name="T56" fmla="*/ 298 w 587"/>
                                    <a:gd name="T57" fmla="*/ 440 h 553"/>
                                    <a:gd name="T58" fmla="*/ 276 w 587"/>
                                    <a:gd name="T59" fmla="*/ 455 h 553"/>
                                    <a:gd name="T60" fmla="*/ 250 w 587"/>
                                    <a:gd name="T61" fmla="*/ 476 h 553"/>
                                    <a:gd name="T62" fmla="*/ 223 w 587"/>
                                    <a:gd name="T63" fmla="*/ 498 h 553"/>
                                    <a:gd name="T64" fmla="*/ 200 w 587"/>
                                    <a:gd name="T65" fmla="*/ 519 h 553"/>
                                    <a:gd name="T66" fmla="*/ 161 w 587"/>
                                    <a:gd name="T67" fmla="*/ 553 h 553"/>
                                    <a:gd name="T68" fmla="*/ 71 w 587"/>
                                    <a:gd name="T69" fmla="*/ 521 h 553"/>
                                    <a:gd name="T70" fmla="*/ 0 w 587"/>
                                    <a:gd name="T71" fmla="*/ 387 h 55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</a:cxnLst>
                                  <a:rect l="0" t="0" r="r" b="b"/>
                                  <a:pathLst>
                                    <a:path w="587" h="553">
                                      <a:moveTo>
                                        <a:pt x="0" y="387"/>
                                      </a:moveTo>
                                      <a:lnTo>
                                        <a:pt x="27" y="372"/>
                                      </a:lnTo>
                                      <a:lnTo>
                                        <a:pt x="80" y="342"/>
                                      </a:lnTo>
                                      <a:lnTo>
                                        <a:pt x="128" y="315"/>
                                      </a:lnTo>
                                      <a:lnTo>
                                        <a:pt x="173" y="294"/>
                                      </a:lnTo>
                                      <a:lnTo>
                                        <a:pt x="211" y="274"/>
                                      </a:lnTo>
                                      <a:lnTo>
                                        <a:pt x="246" y="257"/>
                                      </a:lnTo>
                                      <a:lnTo>
                                        <a:pt x="276" y="226"/>
                                      </a:lnTo>
                                      <a:lnTo>
                                        <a:pt x="314" y="187"/>
                                      </a:lnTo>
                                      <a:lnTo>
                                        <a:pt x="351" y="151"/>
                                      </a:lnTo>
                                      <a:lnTo>
                                        <a:pt x="388" y="119"/>
                                      </a:lnTo>
                                      <a:lnTo>
                                        <a:pt x="418" y="87"/>
                                      </a:lnTo>
                                      <a:lnTo>
                                        <a:pt x="449" y="47"/>
                                      </a:lnTo>
                                      <a:lnTo>
                                        <a:pt x="488" y="0"/>
                                      </a:lnTo>
                                      <a:lnTo>
                                        <a:pt x="511" y="32"/>
                                      </a:lnTo>
                                      <a:lnTo>
                                        <a:pt x="532" y="70"/>
                                      </a:lnTo>
                                      <a:lnTo>
                                        <a:pt x="557" y="121"/>
                                      </a:lnTo>
                                      <a:lnTo>
                                        <a:pt x="574" y="151"/>
                                      </a:lnTo>
                                      <a:lnTo>
                                        <a:pt x="587" y="181"/>
                                      </a:lnTo>
                                      <a:lnTo>
                                        <a:pt x="562" y="211"/>
                                      </a:lnTo>
                                      <a:lnTo>
                                        <a:pt x="532" y="243"/>
                                      </a:lnTo>
                                      <a:lnTo>
                                        <a:pt x="504" y="272"/>
                                      </a:lnTo>
                                      <a:lnTo>
                                        <a:pt x="478" y="302"/>
                                      </a:lnTo>
                                      <a:lnTo>
                                        <a:pt x="449" y="325"/>
                                      </a:lnTo>
                                      <a:lnTo>
                                        <a:pt x="419" y="353"/>
                                      </a:lnTo>
                                      <a:lnTo>
                                        <a:pt x="386" y="379"/>
                                      </a:lnTo>
                                      <a:lnTo>
                                        <a:pt x="361" y="398"/>
                                      </a:lnTo>
                                      <a:lnTo>
                                        <a:pt x="329" y="419"/>
                                      </a:lnTo>
                                      <a:lnTo>
                                        <a:pt x="298" y="440"/>
                                      </a:lnTo>
                                      <a:lnTo>
                                        <a:pt x="276" y="455"/>
                                      </a:lnTo>
                                      <a:lnTo>
                                        <a:pt x="250" y="476"/>
                                      </a:lnTo>
                                      <a:lnTo>
                                        <a:pt x="223" y="498"/>
                                      </a:lnTo>
                                      <a:lnTo>
                                        <a:pt x="200" y="519"/>
                                      </a:lnTo>
                                      <a:lnTo>
                                        <a:pt x="161" y="553"/>
                                      </a:lnTo>
                                      <a:lnTo>
                                        <a:pt x="71" y="521"/>
                                      </a:lnTo>
                                      <a:lnTo>
                                        <a:pt x="0" y="387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F3FDF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08" name="Freeform 8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75" y="1897"/>
                                  <a:ext cx="260" cy="442"/>
                                </a:xfrm>
                                <a:custGeom>
                                  <a:avLst/>
                                  <a:gdLst>
                                    <a:gd name="T0" fmla="*/ 0 w 260"/>
                                    <a:gd name="T1" fmla="*/ 2 h 442"/>
                                    <a:gd name="T2" fmla="*/ 112 w 260"/>
                                    <a:gd name="T3" fmla="*/ 0 h 442"/>
                                    <a:gd name="T4" fmla="*/ 112 w 260"/>
                                    <a:gd name="T5" fmla="*/ 109 h 442"/>
                                    <a:gd name="T6" fmla="*/ 192 w 260"/>
                                    <a:gd name="T7" fmla="*/ 79 h 442"/>
                                    <a:gd name="T8" fmla="*/ 202 w 260"/>
                                    <a:gd name="T9" fmla="*/ 196 h 442"/>
                                    <a:gd name="T10" fmla="*/ 258 w 260"/>
                                    <a:gd name="T11" fmla="*/ 402 h 442"/>
                                    <a:gd name="T12" fmla="*/ 260 w 260"/>
                                    <a:gd name="T13" fmla="*/ 436 h 442"/>
                                    <a:gd name="T14" fmla="*/ 243 w 260"/>
                                    <a:gd name="T15" fmla="*/ 442 h 442"/>
                                    <a:gd name="T16" fmla="*/ 183 w 260"/>
                                    <a:gd name="T17" fmla="*/ 334 h 442"/>
                                    <a:gd name="T18" fmla="*/ 59 w 260"/>
                                    <a:gd name="T19" fmla="*/ 183 h 442"/>
                                    <a:gd name="T20" fmla="*/ 7 w 260"/>
                                    <a:gd name="T21" fmla="*/ 138 h 442"/>
                                    <a:gd name="T22" fmla="*/ 0 w 260"/>
                                    <a:gd name="T23" fmla="*/ 2 h 442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</a:cxnLst>
                                  <a:rect l="0" t="0" r="r" b="b"/>
                                  <a:pathLst>
                                    <a:path w="260" h="442">
                                      <a:moveTo>
                                        <a:pt x="0" y="2"/>
                                      </a:moveTo>
                                      <a:lnTo>
                                        <a:pt x="112" y="0"/>
                                      </a:lnTo>
                                      <a:lnTo>
                                        <a:pt x="112" y="109"/>
                                      </a:lnTo>
                                      <a:lnTo>
                                        <a:pt x="192" y="79"/>
                                      </a:lnTo>
                                      <a:lnTo>
                                        <a:pt x="202" y="196"/>
                                      </a:lnTo>
                                      <a:lnTo>
                                        <a:pt x="258" y="402"/>
                                      </a:lnTo>
                                      <a:lnTo>
                                        <a:pt x="260" y="436"/>
                                      </a:lnTo>
                                      <a:lnTo>
                                        <a:pt x="243" y="442"/>
                                      </a:lnTo>
                                      <a:lnTo>
                                        <a:pt x="183" y="334"/>
                                      </a:lnTo>
                                      <a:lnTo>
                                        <a:pt x="59" y="183"/>
                                      </a:lnTo>
                                      <a:lnTo>
                                        <a:pt x="7" y="138"/>
                                      </a:lnTo>
                                      <a:lnTo>
                                        <a:pt x="0" y="2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09" name="Freeform 8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17" y="2671"/>
                                  <a:ext cx="235" cy="582"/>
                                </a:xfrm>
                                <a:custGeom>
                                  <a:avLst/>
                                  <a:gdLst>
                                    <a:gd name="T0" fmla="*/ 235 w 235"/>
                                    <a:gd name="T1" fmla="*/ 59 h 582"/>
                                    <a:gd name="T2" fmla="*/ 230 w 235"/>
                                    <a:gd name="T3" fmla="*/ 79 h 582"/>
                                    <a:gd name="T4" fmla="*/ 225 w 235"/>
                                    <a:gd name="T5" fmla="*/ 98 h 582"/>
                                    <a:gd name="T6" fmla="*/ 215 w 235"/>
                                    <a:gd name="T7" fmla="*/ 113 h 582"/>
                                    <a:gd name="T8" fmla="*/ 203 w 235"/>
                                    <a:gd name="T9" fmla="*/ 127 h 582"/>
                                    <a:gd name="T10" fmla="*/ 190 w 235"/>
                                    <a:gd name="T11" fmla="*/ 140 h 582"/>
                                    <a:gd name="T12" fmla="*/ 175 w 235"/>
                                    <a:gd name="T13" fmla="*/ 153 h 582"/>
                                    <a:gd name="T14" fmla="*/ 161 w 235"/>
                                    <a:gd name="T15" fmla="*/ 164 h 582"/>
                                    <a:gd name="T16" fmla="*/ 145 w 235"/>
                                    <a:gd name="T17" fmla="*/ 176 h 582"/>
                                    <a:gd name="T18" fmla="*/ 123 w 235"/>
                                    <a:gd name="T19" fmla="*/ 195 h 582"/>
                                    <a:gd name="T20" fmla="*/ 108 w 235"/>
                                    <a:gd name="T21" fmla="*/ 212 h 582"/>
                                    <a:gd name="T22" fmla="*/ 98 w 235"/>
                                    <a:gd name="T23" fmla="*/ 227 h 582"/>
                                    <a:gd name="T24" fmla="*/ 87 w 235"/>
                                    <a:gd name="T25" fmla="*/ 246 h 582"/>
                                    <a:gd name="T26" fmla="*/ 77 w 235"/>
                                    <a:gd name="T27" fmla="*/ 270 h 582"/>
                                    <a:gd name="T28" fmla="*/ 70 w 235"/>
                                    <a:gd name="T29" fmla="*/ 295 h 582"/>
                                    <a:gd name="T30" fmla="*/ 63 w 235"/>
                                    <a:gd name="T31" fmla="*/ 321 h 582"/>
                                    <a:gd name="T32" fmla="*/ 60 w 235"/>
                                    <a:gd name="T33" fmla="*/ 346 h 582"/>
                                    <a:gd name="T34" fmla="*/ 58 w 235"/>
                                    <a:gd name="T35" fmla="*/ 376 h 582"/>
                                    <a:gd name="T36" fmla="*/ 60 w 235"/>
                                    <a:gd name="T37" fmla="*/ 408 h 582"/>
                                    <a:gd name="T38" fmla="*/ 62 w 235"/>
                                    <a:gd name="T39" fmla="*/ 438 h 582"/>
                                    <a:gd name="T40" fmla="*/ 68 w 235"/>
                                    <a:gd name="T41" fmla="*/ 465 h 582"/>
                                    <a:gd name="T42" fmla="*/ 77 w 235"/>
                                    <a:gd name="T43" fmla="*/ 493 h 582"/>
                                    <a:gd name="T44" fmla="*/ 90 w 235"/>
                                    <a:gd name="T45" fmla="*/ 514 h 582"/>
                                    <a:gd name="T46" fmla="*/ 107 w 235"/>
                                    <a:gd name="T47" fmla="*/ 540 h 582"/>
                                    <a:gd name="T48" fmla="*/ 123 w 235"/>
                                    <a:gd name="T49" fmla="*/ 559 h 582"/>
                                    <a:gd name="T50" fmla="*/ 145 w 235"/>
                                    <a:gd name="T51" fmla="*/ 582 h 582"/>
                                    <a:gd name="T52" fmla="*/ 117 w 235"/>
                                    <a:gd name="T53" fmla="*/ 576 h 582"/>
                                    <a:gd name="T54" fmla="*/ 100 w 235"/>
                                    <a:gd name="T55" fmla="*/ 563 h 582"/>
                                    <a:gd name="T56" fmla="*/ 85 w 235"/>
                                    <a:gd name="T57" fmla="*/ 550 h 582"/>
                                    <a:gd name="T58" fmla="*/ 68 w 235"/>
                                    <a:gd name="T59" fmla="*/ 533 h 582"/>
                                    <a:gd name="T60" fmla="*/ 55 w 235"/>
                                    <a:gd name="T61" fmla="*/ 516 h 582"/>
                                    <a:gd name="T62" fmla="*/ 42 w 235"/>
                                    <a:gd name="T63" fmla="*/ 501 h 582"/>
                                    <a:gd name="T64" fmla="*/ 32 w 235"/>
                                    <a:gd name="T65" fmla="*/ 484 h 582"/>
                                    <a:gd name="T66" fmla="*/ 20 w 235"/>
                                    <a:gd name="T67" fmla="*/ 461 h 582"/>
                                    <a:gd name="T68" fmla="*/ 8 w 235"/>
                                    <a:gd name="T69" fmla="*/ 438 h 582"/>
                                    <a:gd name="T70" fmla="*/ 0 w 235"/>
                                    <a:gd name="T71" fmla="*/ 408 h 582"/>
                                    <a:gd name="T72" fmla="*/ 103 w 235"/>
                                    <a:gd name="T73" fmla="*/ 55 h 582"/>
                                    <a:gd name="T74" fmla="*/ 150 w 235"/>
                                    <a:gd name="T75" fmla="*/ 0 h 582"/>
                                    <a:gd name="T76" fmla="*/ 208 w 235"/>
                                    <a:gd name="T77" fmla="*/ 8 h 582"/>
                                    <a:gd name="T78" fmla="*/ 230 w 235"/>
                                    <a:gd name="T79" fmla="*/ 32 h 582"/>
                                    <a:gd name="T80" fmla="*/ 235 w 235"/>
                                    <a:gd name="T81" fmla="*/ 59 h 582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</a:cxnLst>
                                  <a:rect l="0" t="0" r="r" b="b"/>
                                  <a:pathLst>
                                    <a:path w="235" h="582">
                                      <a:moveTo>
                                        <a:pt x="235" y="59"/>
                                      </a:moveTo>
                                      <a:lnTo>
                                        <a:pt x="230" y="79"/>
                                      </a:lnTo>
                                      <a:lnTo>
                                        <a:pt x="225" y="98"/>
                                      </a:lnTo>
                                      <a:lnTo>
                                        <a:pt x="215" y="113"/>
                                      </a:lnTo>
                                      <a:lnTo>
                                        <a:pt x="203" y="127"/>
                                      </a:lnTo>
                                      <a:lnTo>
                                        <a:pt x="190" y="140"/>
                                      </a:lnTo>
                                      <a:lnTo>
                                        <a:pt x="175" y="153"/>
                                      </a:lnTo>
                                      <a:lnTo>
                                        <a:pt x="161" y="164"/>
                                      </a:lnTo>
                                      <a:lnTo>
                                        <a:pt x="145" y="176"/>
                                      </a:lnTo>
                                      <a:lnTo>
                                        <a:pt x="123" y="195"/>
                                      </a:lnTo>
                                      <a:lnTo>
                                        <a:pt x="108" y="212"/>
                                      </a:lnTo>
                                      <a:lnTo>
                                        <a:pt x="98" y="227"/>
                                      </a:lnTo>
                                      <a:lnTo>
                                        <a:pt x="87" y="246"/>
                                      </a:lnTo>
                                      <a:lnTo>
                                        <a:pt x="77" y="270"/>
                                      </a:lnTo>
                                      <a:lnTo>
                                        <a:pt x="70" y="295"/>
                                      </a:lnTo>
                                      <a:lnTo>
                                        <a:pt x="63" y="321"/>
                                      </a:lnTo>
                                      <a:lnTo>
                                        <a:pt x="60" y="346"/>
                                      </a:lnTo>
                                      <a:lnTo>
                                        <a:pt x="58" y="376"/>
                                      </a:lnTo>
                                      <a:lnTo>
                                        <a:pt x="60" y="408"/>
                                      </a:lnTo>
                                      <a:lnTo>
                                        <a:pt x="62" y="438"/>
                                      </a:lnTo>
                                      <a:lnTo>
                                        <a:pt x="68" y="465"/>
                                      </a:lnTo>
                                      <a:lnTo>
                                        <a:pt x="77" y="493"/>
                                      </a:lnTo>
                                      <a:lnTo>
                                        <a:pt x="90" y="514"/>
                                      </a:lnTo>
                                      <a:lnTo>
                                        <a:pt x="107" y="540"/>
                                      </a:lnTo>
                                      <a:lnTo>
                                        <a:pt x="123" y="559"/>
                                      </a:lnTo>
                                      <a:lnTo>
                                        <a:pt x="145" y="582"/>
                                      </a:lnTo>
                                      <a:lnTo>
                                        <a:pt x="117" y="576"/>
                                      </a:lnTo>
                                      <a:lnTo>
                                        <a:pt x="100" y="563"/>
                                      </a:lnTo>
                                      <a:lnTo>
                                        <a:pt x="85" y="550"/>
                                      </a:lnTo>
                                      <a:lnTo>
                                        <a:pt x="68" y="533"/>
                                      </a:lnTo>
                                      <a:lnTo>
                                        <a:pt x="55" y="516"/>
                                      </a:lnTo>
                                      <a:lnTo>
                                        <a:pt x="42" y="501"/>
                                      </a:lnTo>
                                      <a:lnTo>
                                        <a:pt x="32" y="484"/>
                                      </a:lnTo>
                                      <a:lnTo>
                                        <a:pt x="20" y="461"/>
                                      </a:lnTo>
                                      <a:lnTo>
                                        <a:pt x="8" y="438"/>
                                      </a:lnTo>
                                      <a:lnTo>
                                        <a:pt x="0" y="408"/>
                                      </a:lnTo>
                                      <a:lnTo>
                                        <a:pt x="103" y="55"/>
                                      </a:lnTo>
                                      <a:lnTo>
                                        <a:pt x="150" y="0"/>
                                      </a:lnTo>
                                      <a:lnTo>
                                        <a:pt x="208" y="8"/>
                                      </a:lnTo>
                                      <a:lnTo>
                                        <a:pt x="230" y="32"/>
                                      </a:lnTo>
                                      <a:lnTo>
                                        <a:pt x="235" y="5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106" name="Freeform 8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77" y="2016"/>
                                <a:ext cx="628" cy="1679"/>
                              </a:xfrm>
                              <a:custGeom>
                                <a:avLst/>
                                <a:gdLst>
                                  <a:gd name="T0" fmla="*/ 310 w 628"/>
                                  <a:gd name="T1" fmla="*/ 0 h 1679"/>
                                  <a:gd name="T2" fmla="*/ 355 w 628"/>
                                  <a:gd name="T3" fmla="*/ 39 h 1679"/>
                                  <a:gd name="T4" fmla="*/ 395 w 628"/>
                                  <a:gd name="T5" fmla="*/ 79 h 1679"/>
                                  <a:gd name="T6" fmla="*/ 436 w 628"/>
                                  <a:gd name="T7" fmla="*/ 126 h 1679"/>
                                  <a:gd name="T8" fmla="*/ 473 w 628"/>
                                  <a:gd name="T9" fmla="*/ 177 h 1679"/>
                                  <a:gd name="T10" fmla="*/ 510 w 628"/>
                                  <a:gd name="T11" fmla="*/ 228 h 1679"/>
                                  <a:gd name="T12" fmla="*/ 538 w 628"/>
                                  <a:gd name="T13" fmla="*/ 270 h 1679"/>
                                  <a:gd name="T14" fmla="*/ 550 w 628"/>
                                  <a:gd name="T15" fmla="*/ 294 h 1679"/>
                                  <a:gd name="T16" fmla="*/ 594 w 628"/>
                                  <a:gd name="T17" fmla="*/ 632 h 1679"/>
                                  <a:gd name="T18" fmla="*/ 594 w 628"/>
                                  <a:gd name="T19" fmla="*/ 1450 h 1679"/>
                                  <a:gd name="T20" fmla="*/ 608 w 628"/>
                                  <a:gd name="T21" fmla="*/ 1545 h 1679"/>
                                  <a:gd name="T22" fmla="*/ 628 w 628"/>
                                  <a:gd name="T23" fmla="*/ 1594 h 1679"/>
                                  <a:gd name="T24" fmla="*/ 581 w 628"/>
                                  <a:gd name="T25" fmla="*/ 1652 h 1679"/>
                                  <a:gd name="T26" fmla="*/ 488 w 628"/>
                                  <a:gd name="T27" fmla="*/ 1679 h 1679"/>
                                  <a:gd name="T28" fmla="*/ 416 w 628"/>
                                  <a:gd name="T29" fmla="*/ 1660 h 1679"/>
                                  <a:gd name="T30" fmla="*/ 433 w 628"/>
                                  <a:gd name="T31" fmla="*/ 1469 h 1679"/>
                                  <a:gd name="T32" fmla="*/ 443 w 628"/>
                                  <a:gd name="T33" fmla="*/ 1329 h 1679"/>
                                  <a:gd name="T34" fmla="*/ 471 w 628"/>
                                  <a:gd name="T35" fmla="*/ 976 h 1679"/>
                                  <a:gd name="T36" fmla="*/ 478 w 628"/>
                                  <a:gd name="T37" fmla="*/ 793 h 1679"/>
                                  <a:gd name="T38" fmla="*/ 476 w 628"/>
                                  <a:gd name="T39" fmla="*/ 759 h 1679"/>
                                  <a:gd name="T40" fmla="*/ 475 w 628"/>
                                  <a:gd name="T41" fmla="*/ 731 h 1679"/>
                                  <a:gd name="T42" fmla="*/ 470 w 628"/>
                                  <a:gd name="T43" fmla="*/ 704 h 1679"/>
                                  <a:gd name="T44" fmla="*/ 463 w 628"/>
                                  <a:gd name="T45" fmla="*/ 685 h 1679"/>
                                  <a:gd name="T46" fmla="*/ 450 w 628"/>
                                  <a:gd name="T47" fmla="*/ 670 h 1679"/>
                                  <a:gd name="T48" fmla="*/ 435 w 628"/>
                                  <a:gd name="T49" fmla="*/ 663 h 1679"/>
                                  <a:gd name="T50" fmla="*/ 416 w 628"/>
                                  <a:gd name="T51" fmla="*/ 659 h 1679"/>
                                  <a:gd name="T52" fmla="*/ 396 w 628"/>
                                  <a:gd name="T53" fmla="*/ 661 h 1679"/>
                                  <a:gd name="T54" fmla="*/ 381 w 628"/>
                                  <a:gd name="T55" fmla="*/ 668 h 1679"/>
                                  <a:gd name="T56" fmla="*/ 368 w 628"/>
                                  <a:gd name="T57" fmla="*/ 685 h 1679"/>
                                  <a:gd name="T58" fmla="*/ 353 w 628"/>
                                  <a:gd name="T59" fmla="*/ 714 h 1679"/>
                                  <a:gd name="T60" fmla="*/ 273 w 628"/>
                                  <a:gd name="T61" fmla="*/ 972 h 1679"/>
                                  <a:gd name="T62" fmla="*/ 233 w 628"/>
                                  <a:gd name="T63" fmla="*/ 1095 h 1679"/>
                                  <a:gd name="T64" fmla="*/ 197 w 628"/>
                                  <a:gd name="T65" fmla="*/ 1399 h 1679"/>
                                  <a:gd name="T66" fmla="*/ 195 w 628"/>
                                  <a:gd name="T67" fmla="*/ 1639 h 1679"/>
                                  <a:gd name="T68" fmla="*/ 0 w 628"/>
                                  <a:gd name="T69" fmla="*/ 1598 h 1679"/>
                                  <a:gd name="T70" fmla="*/ 27 w 628"/>
                                  <a:gd name="T71" fmla="*/ 1526 h 1679"/>
                                  <a:gd name="T72" fmla="*/ 42 w 628"/>
                                  <a:gd name="T73" fmla="*/ 1424 h 1679"/>
                                  <a:gd name="T74" fmla="*/ 99 w 628"/>
                                  <a:gd name="T75" fmla="*/ 1186 h 1679"/>
                                  <a:gd name="T76" fmla="*/ 153 w 628"/>
                                  <a:gd name="T77" fmla="*/ 942 h 1679"/>
                                  <a:gd name="T78" fmla="*/ 207 w 628"/>
                                  <a:gd name="T79" fmla="*/ 719 h 1679"/>
                                  <a:gd name="T80" fmla="*/ 307 w 628"/>
                                  <a:gd name="T81" fmla="*/ 538 h 1679"/>
                                  <a:gd name="T82" fmla="*/ 297 w 628"/>
                                  <a:gd name="T83" fmla="*/ 272 h 1679"/>
                                  <a:gd name="T84" fmla="*/ 187 w 628"/>
                                  <a:gd name="T85" fmla="*/ 13 h 1679"/>
                                  <a:gd name="T86" fmla="*/ 310 w 628"/>
                                  <a:gd name="T87" fmla="*/ 0 h 167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  <a:cxn ang="0">
                                    <a:pos x="T78" y="T79"/>
                                  </a:cxn>
                                  <a:cxn ang="0">
                                    <a:pos x="T80" y="T81"/>
                                  </a:cxn>
                                  <a:cxn ang="0">
                                    <a:pos x="T82" y="T83"/>
                                  </a:cxn>
                                  <a:cxn ang="0">
                                    <a:pos x="T84" y="T85"/>
                                  </a:cxn>
                                  <a:cxn ang="0">
                                    <a:pos x="T86" y="T87"/>
                                  </a:cxn>
                                </a:cxnLst>
                                <a:rect l="0" t="0" r="r" b="b"/>
                                <a:pathLst>
                                  <a:path w="628" h="1679">
                                    <a:moveTo>
                                      <a:pt x="310" y="0"/>
                                    </a:moveTo>
                                    <a:lnTo>
                                      <a:pt x="355" y="39"/>
                                    </a:lnTo>
                                    <a:lnTo>
                                      <a:pt x="395" y="79"/>
                                    </a:lnTo>
                                    <a:lnTo>
                                      <a:pt x="436" y="126"/>
                                    </a:lnTo>
                                    <a:lnTo>
                                      <a:pt x="473" y="177"/>
                                    </a:lnTo>
                                    <a:lnTo>
                                      <a:pt x="510" y="228"/>
                                    </a:lnTo>
                                    <a:lnTo>
                                      <a:pt x="538" y="270"/>
                                    </a:lnTo>
                                    <a:lnTo>
                                      <a:pt x="550" y="294"/>
                                    </a:lnTo>
                                    <a:lnTo>
                                      <a:pt x="594" y="632"/>
                                    </a:lnTo>
                                    <a:lnTo>
                                      <a:pt x="594" y="1450"/>
                                    </a:lnTo>
                                    <a:lnTo>
                                      <a:pt x="608" y="1545"/>
                                    </a:lnTo>
                                    <a:lnTo>
                                      <a:pt x="628" y="1594"/>
                                    </a:lnTo>
                                    <a:lnTo>
                                      <a:pt x="581" y="1652"/>
                                    </a:lnTo>
                                    <a:lnTo>
                                      <a:pt x="488" y="1679"/>
                                    </a:lnTo>
                                    <a:lnTo>
                                      <a:pt x="416" y="1660"/>
                                    </a:lnTo>
                                    <a:lnTo>
                                      <a:pt x="433" y="1469"/>
                                    </a:lnTo>
                                    <a:lnTo>
                                      <a:pt x="443" y="1329"/>
                                    </a:lnTo>
                                    <a:lnTo>
                                      <a:pt x="471" y="976"/>
                                    </a:lnTo>
                                    <a:lnTo>
                                      <a:pt x="478" y="793"/>
                                    </a:lnTo>
                                    <a:lnTo>
                                      <a:pt x="476" y="759"/>
                                    </a:lnTo>
                                    <a:lnTo>
                                      <a:pt x="475" y="731"/>
                                    </a:lnTo>
                                    <a:lnTo>
                                      <a:pt x="470" y="704"/>
                                    </a:lnTo>
                                    <a:lnTo>
                                      <a:pt x="463" y="685"/>
                                    </a:lnTo>
                                    <a:lnTo>
                                      <a:pt x="450" y="670"/>
                                    </a:lnTo>
                                    <a:lnTo>
                                      <a:pt x="435" y="663"/>
                                    </a:lnTo>
                                    <a:lnTo>
                                      <a:pt x="416" y="659"/>
                                    </a:lnTo>
                                    <a:lnTo>
                                      <a:pt x="396" y="661"/>
                                    </a:lnTo>
                                    <a:lnTo>
                                      <a:pt x="381" y="668"/>
                                    </a:lnTo>
                                    <a:lnTo>
                                      <a:pt x="368" y="685"/>
                                    </a:lnTo>
                                    <a:lnTo>
                                      <a:pt x="353" y="714"/>
                                    </a:lnTo>
                                    <a:lnTo>
                                      <a:pt x="273" y="972"/>
                                    </a:lnTo>
                                    <a:lnTo>
                                      <a:pt x="233" y="1095"/>
                                    </a:lnTo>
                                    <a:lnTo>
                                      <a:pt x="197" y="1399"/>
                                    </a:lnTo>
                                    <a:lnTo>
                                      <a:pt x="195" y="1639"/>
                                    </a:lnTo>
                                    <a:lnTo>
                                      <a:pt x="0" y="1598"/>
                                    </a:lnTo>
                                    <a:lnTo>
                                      <a:pt x="27" y="1526"/>
                                    </a:lnTo>
                                    <a:lnTo>
                                      <a:pt x="42" y="1424"/>
                                    </a:lnTo>
                                    <a:lnTo>
                                      <a:pt x="99" y="1186"/>
                                    </a:lnTo>
                                    <a:lnTo>
                                      <a:pt x="153" y="942"/>
                                    </a:lnTo>
                                    <a:lnTo>
                                      <a:pt x="207" y="719"/>
                                    </a:lnTo>
                                    <a:lnTo>
                                      <a:pt x="307" y="538"/>
                                    </a:lnTo>
                                    <a:lnTo>
                                      <a:pt x="297" y="272"/>
                                    </a:lnTo>
                                    <a:lnTo>
                                      <a:pt x="187" y="13"/>
                                    </a:lnTo>
                                    <a:lnTo>
                                      <a:pt x="31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9F3FD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104" name="Freeform 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28" y="2016"/>
                              <a:ext cx="474" cy="1142"/>
                            </a:xfrm>
                            <a:custGeom>
                              <a:avLst/>
                              <a:gdLst>
                                <a:gd name="T0" fmla="*/ 191 w 474"/>
                                <a:gd name="T1" fmla="*/ 0 h 1142"/>
                                <a:gd name="T2" fmla="*/ 331 w 474"/>
                                <a:gd name="T3" fmla="*/ 0 h 1142"/>
                                <a:gd name="T4" fmla="*/ 356 w 474"/>
                                <a:gd name="T5" fmla="*/ 32 h 1142"/>
                                <a:gd name="T6" fmla="*/ 372 w 474"/>
                                <a:gd name="T7" fmla="*/ 58 h 1142"/>
                                <a:gd name="T8" fmla="*/ 391 w 474"/>
                                <a:gd name="T9" fmla="*/ 96 h 1142"/>
                                <a:gd name="T10" fmla="*/ 409 w 474"/>
                                <a:gd name="T11" fmla="*/ 134 h 1142"/>
                                <a:gd name="T12" fmla="*/ 426 w 474"/>
                                <a:gd name="T13" fmla="*/ 175 h 1142"/>
                                <a:gd name="T14" fmla="*/ 441 w 474"/>
                                <a:gd name="T15" fmla="*/ 215 h 1142"/>
                                <a:gd name="T16" fmla="*/ 456 w 474"/>
                                <a:gd name="T17" fmla="*/ 251 h 1142"/>
                                <a:gd name="T18" fmla="*/ 471 w 474"/>
                                <a:gd name="T19" fmla="*/ 289 h 1142"/>
                                <a:gd name="T20" fmla="*/ 474 w 474"/>
                                <a:gd name="T21" fmla="*/ 325 h 1142"/>
                                <a:gd name="T22" fmla="*/ 467 w 474"/>
                                <a:gd name="T23" fmla="*/ 532 h 1142"/>
                                <a:gd name="T24" fmla="*/ 456 w 474"/>
                                <a:gd name="T25" fmla="*/ 570 h 1142"/>
                                <a:gd name="T26" fmla="*/ 444 w 474"/>
                                <a:gd name="T27" fmla="*/ 604 h 1142"/>
                                <a:gd name="T28" fmla="*/ 431 w 474"/>
                                <a:gd name="T29" fmla="*/ 634 h 1142"/>
                                <a:gd name="T30" fmla="*/ 414 w 474"/>
                                <a:gd name="T31" fmla="*/ 661 h 1142"/>
                                <a:gd name="T32" fmla="*/ 396 w 474"/>
                                <a:gd name="T33" fmla="*/ 689 h 1142"/>
                                <a:gd name="T34" fmla="*/ 371 w 474"/>
                                <a:gd name="T35" fmla="*/ 712 h 1142"/>
                                <a:gd name="T36" fmla="*/ 347 w 474"/>
                                <a:gd name="T37" fmla="*/ 731 h 1142"/>
                                <a:gd name="T38" fmla="*/ 317 w 474"/>
                                <a:gd name="T39" fmla="*/ 748 h 1142"/>
                                <a:gd name="T40" fmla="*/ 289 w 474"/>
                                <a:gd name="T41" fmla="*/ 763 h 1142"/>
                                <a:gd name="T42" fmla="*/ 259 w 474"/>
                                <a:gd name="T43" fmla="*/ 778 h 1142"/>
                                <a:gd name="T44" fmla="*/ 231 w 474"/>
                                <a:gd name="T45" fmla="*/ 793 h 1142"/>
                                <a:gd name="T46" fmla="*/ 204 w 474"/>
                                <a:gd name="T47" fmla="*/ 804 h 1142"/>
                                <a:gd name="T48" fmla="*/ 174 w 474"/>
                                <a:gd name="T49" fmla="*/ 819 h 1142"/>
                                <a:gd name="T50" fmla="*/ 151 w 474"/>
                                <a:gd name="T51" fmla="*/ 831 h 1142"/>
                                <a:gd name="T52" fmla="*/ 128 w 474"/>
                                <a:gd name="T53" fmla="*/ 848 h 1142"/>
                                <a:gd name="T54" fmla="*/ 103 w 474"/>
                                <a:gd name="T55" fmla="*/ 870 h 1142"/>
                                <a:gd name="T56" fmla="*/ 83 w 474"/>
                                <a:gd name="T57" fmla="*/ 893 h 1142"/>
                                <a:gd name="T58" fmla="*/ 66 w 474"/>
                                <a:gd name="T59" fmla="*/ 918 h 1142"/>
                                <a:gd name="T60" fmla="*/ 53 w 474"/>
                                <a:gd name="T61" fmla="*/ 948 h 1142"/>
                                <a:gd name="T62" fmla="*/ 41 w 474"/>
                                <a:gd name="T63" fmla="*/ 980 h 1142"/>
                                <a:gd name="T64" fmla="*/ 30 w 474"/>
                                <a:gd name="T65" fmla="*/ 1016 h 1142"/>
                                <a:gd name="T66" fmla="*/ 21 w 474"/>
                                <a:gd name="T67" fmla="*/ 1050 h 1142"/>
                                <a:gd name="T68" fmla="*/ 15 w 474"/>
                                <a:gd name="T69" fmla="*/ 1088 h 1142"/>
                                <a:gd name="T70" fmla="*/ 10 w 474"/>
                                <a:gd name="T71" fmla="*/ 1131 h 1142"/>
                                <a:gd name="T72" fmla="*/ 6 w 474"/>
                                <a:gd name="T73" fmla="*/ 1142 h 1142"/>
                                <a:gd name="T74" fmla="*/ 0 w 474"/>
                                <a:gd name="T75" fmla="*/ 1054 h 1142"/>
                                <a:gd name="T76" fmla="*/ 3 w 474"/>
                                <a:gd name="T77" fmla="*/ 993 h 1142"/>
                                <a:gd name="T78" fmla="*/ 6 w 474"/>
                                <a:gd name="T79" fmla="*/ 946 h 1142"/>
                                <a:gd name="T80" fmla="*/ 13 w 474"/>
                                <a:gd name="T81" fmla="*/ 912 h 1142"/>
                                <a:gd name="T82" fmla="*/ 20 w 474"/>
                                <a:gd name="T83" fmla="*/ 876 h 1142"/>
                                <a:gd name="T84" fmla="*/ 33 w 474"/>
                                <a:gd name="T85" fmla="*/ 848 h 1142"/>
                                <a:gd name="T86" fmla="*/ 45 w 474"/>
                                <a:gd name="T87" fmla="*/ 823 h 1142"/>
                                <a:gd name="T88" fmla="*/ 59 w 474"/>
                                <a:gd name="T89" fmla="*/ 797 h 1142"/>
                                <a:gd name="T90" fmla="*/ 79 w 474"/>
                                <a:gd name="T91" fmla="*/ 770 h 1142"/>
                                <a:gd name="T92" fmla="*/ 98 w 474"/>
                                <a:gd name="T93" fmla="*/ 748 h 1142"/>
                                <a:gd name="T94" fmla="*/ 119 w 474"/>
                                <a:gd name="T95" fmla="*/ 723 h 1142"/>
                                <a:gd name="T96" fmla="*/ 144 w 474"/>
                                <a:gd name="T97" fmla="*/ 695 h 1142"/>
                                <a:gd name="T98" fmla="*/ 173 w 474"/>
                                <a:gd name="T99" fmla="*/ 663 h 1142"/>
                                <a:gd name="T100" fmla="*/ 196 w 474"/>
                                <a:gd name="T101" fmla="*/ 636 h 1142"/>
                                <a:gd name="T102" fmla="*/ 218 w 474"/>
                                <a:gd name="T103" fmla="*/ 606 h 1142"/>
                                <a:gd name="T104" fmla="*/ 236 w 474"/>
                                <a:gd name="T105" fmla="*/ 576 h 1142"/>
                                <a:gd name="T106" fmla="*/ 251 w 474"/>
                                <a:gd name="T107" fmla="*/ 547 h 1142"/>
                                <a:gd name="T108" fmla="*/ 266 w 474"/>
                                <a:gd name="T109" fmla="*/ 517 h 1142"/>
                                <a:gd name="T110" fmla="*/ 278 w 474"/>
                                <a:gd name="T111" fmla="*/ 483 h 1142"/>
                                <a:gd name="T112" fmla="*/ 289 w 474"/>
                                <a:gd name="T113" fmla="*/ 447 h 1142"/>
                                <a:gd name="T114" fmla="*/ 296 w 474"/>
                                <a:gd name="T115" fmla="*/ 421 h 1142"/>
                                <a:gd name="T116" fmla="*/ 191 w 474"/>
                                <a:gd name="T117" fmla="*/ 0 h 114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</a:cxnLst>
                              <a:rect l="0" t="0" r="r" b="b"/>
                              <a:pathLst>
                                <a:path w="474" h="1142">
                                  <a:moveTo>
                                    <a:pt x="191" y="0"/>
                                  </a:moveTo>
                                  <a:lnTo>
                                    <a:pt x="331" y="0"/>
                                  </a:lnTo>
                                  <a:lnTo>
                                    <a:pt x="356" y="32"/>
                                  </a:lnTo>
                                  <a:lnTo>
                                    <a:pt x="372" y="58"/>
                                  </a:lnTo>
                                  <a:lnTo>
                                    <a:pt x="391" y="96"/>
                                  </a:lnTo>
                                  <a:lnTo>
                                    <a:pt x="409" y="134"/>
                                  </a:lnTo>
                                  <a:lnTo>
                                    <a:pt x="426" y="175"/>
                                  </a:lnTo>
                                  <a:lnTo>
                                    <a:pt x="441" y="215"/>
                                  </a:lnTo>
                                  <a:lnTo>
                                    <a:pt x="456" y="251"/>
                                  </a:lnTo>
                                  <a:lnTo>
                                    <a:pt x="471" y="289"/>
                                  </a:lnTo>
                                  <a:lnTo>
                                    <a:pt x="474" y="325"/>
                                  </a:lnTo>
                                  <a:lnTo>
                                    <a:pt x="467" y="532"/>
                                  </a:lnTo>
                                  <a:lnTo>
                                    <a:pt x="456" y="570"/>
                                  </a:lnTo>
                                  <a:lnTo>
                                    <a:pt x="444" y="604"/>
                                  </a:lnTo>
                                  <a:lnTo>
                                    <a:pt x="431" y="634"/>
                                  </a:lnTo>
                                  <a:lnTo>
                                    <a:pt x="414" y="661"/>
                                  </a:lnTo>
                                  <a:lnTo>
                                    <a:pt x="396" y="689"/>
                                  </a:lnTo>
                                  <a:lnTo>
                                    <a:pt x="371" y="712"/>
                                  </a:lnTo>
                                  <a:lnTo>
                                    <a:pt x="347" y="731"/>
                                  </a:lnTo>
                                  <a:lnTo>
                                    <a:pt x="317" y="748"/>
                                  </a:lnTo>
                                  <a:lnTo>
                                    <a:pt x="289" y="763"/>
                                  </a:lnTo>
                                  <a:lnTo>
                                    <a:pt x="259" y="778"/>
                                  </a:lnTo>
                                  <a:lnTo>
                                    <a:pt x="231" y="793"/>
                                  </a:lnTo>
                                  <a:lnTo>
                                    <a:pt x="204" y="804"/>
                                  </a:lnTo>
                                  <a:lnTo>
                                    <a:pt x="174" y="819"/>
                                  </a:lnTo>
                                  <a:lnTo>
                                    <a:pt x="151" y="831"/>
                                  </a:lnTo>
                                  <a:lnTo>
                                    <a:pt x="128" y="848"/>
                                  </a:lnTo>
                                  <a:lnTo>
                                    <a:pt x="103" y="870"/>
                                  </a:lnTo>
                                  <a:lnTo>
                                    <a:pt x="83" y="893"/>
                                  </a:lnTo>
                                  <a:lnTo>
                                    <a:pt x="66" y="918"/>
                                  </a:lnTo>
                                  <a:lnTo>
                                    <a:pt x="53" y="948"/>
                                  </a:lnTo>
                                  <a:lnTo>
                                    <a:pt x="41" y="980"/>
                                  </a:lnTo>
                                  <a:lnTo>
                                    <a:pt x="30" y="1016"/>
                                  </a:lnTo>
                                  <a:lnTo>
                                    <a:pt x="21" y="1050"/>
                                  </a:lnTo>
                                  <a:lnTo>
                                    <a:pt x="15" y="1088"/>
                                  </a:lnTo>
                                  <a:lnTo>
                                    <a:pt x="10" y="1131"/>
                                  </a:lnTo>
                                  <a:lnTo>
                                    <a:pt x="6" y="1142"/>
                                  </a:lnTo>
                                  <a:lnTo>
                                    <a:pt x="0" y="1054"/>
                                  </a:lnTo>
                                  <a:lnTo>
                                    <a:pt x="3" y="993"/>
                                  </a:lnTo>
                                  <a:lnTo>
                                    <a:pt x="6" y="946"/>
                                  </a:lnTo>
                                  <a:lnTo>
                                    <a:pt x="13" y="912"/>
                                  </a:lnTo>
                                  <a:lnTo>
                                    <a:pt x="20" y="876"/>
                                  </a:lnTo>
                                  <a:lnTo>
                                    <a:pt x="33" y="848"/>
                                  </a:lnTo>
                                  <a:lnTo>
                                    <a:pt x="45" y="823"/>
                                  </a:lnTo>
                                  <a:lnTo>
                                    <a:pt x="59" y="797"/>
                                  </a:lnTo>
                                  <a:lnTo>
                                    <a:pt x="79" y="770"/>
                                  </a:lnTo>
                                  <a:lnTo>
                                    <a:pt x="98" y="748"/>
                                  </a:lnTo>
                                  <a:lnTo>
                                    <a:pt x="119" y="723"/>
                                  </a:lnTo>
                                  <a:lnTo>
                                    <a:pt x="144" y="695"/>
                                  </a:lnTo>
                                  <a:lnTo>
                                    <a:pt x="173" y="663"/>
                                  </a:lnTo>
                                  <a:lnTo>
                                    <a:pt x="196" y="636"/>
                                  </a:lnTo>
                                  <a:lnTo>
                                    <a:pt x="218" y="606"/>
                                  </a:lnTo>
                                  <a:lnTo>
                                    <a:pt x="236" y="576"/>
                                  </a:lnTo>
                                  <a:lnTo>
                                    <a:pt x="251" y="547"/>
                                  </a:lnTo>
                                  <a:lnTo>
                                    <a:pt x="266" y="517"/>
                                  </a:lnTo>
                                  <a:lnTo>
                                    <a:pt x="278" y="483"/>
                                  </a:lnTo>
                                  <a:lnTo>
                                    <a:pt x="289" y="447"/>
                                  </a:lnTo>
                                  <a:lnTo>
                                    <a:pt x="296" y="421"/>
                                  </a:lnTo>
                                  <a:lnTo>
                                    <a:pt x="19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5F009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00" name="Group 8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16" y="2038"/>
                            <a:ext cx="556" cy="539"/>
                            <a:chOff x="616" y="2038"/>
                            <a:chExt cx="556" cy="539"/>
                          </a:xfrm>
                        </p:grpSpPr>
                        <p:sp>
                          <p:nvSpPr>
                            <p:cNvPr id="101" name="Freeform 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616" y="2038"/>
                              <a:ext cx="476" cy="531"/>
                            </a:xfrm>
                            <a:custGeom>
                              <a:avLst/>
                              <a:gdLst>
                                <a:gd name="T0" fmla="*/ 140 w 476"/>
                                <a:gd name="T1" fmla="*/ 14 h 531"/>
                                <a:gd name="T2" fmla="*/ 118 w 476"/>
                                <a:gd name="T3" fmla="*/ 6 h 531"/>
                                <a:gd name="T4" fmla="*/ 90 w 476"/>
                                <a:gd name="T5" fmla="*/ 0 h 531"/>
                                <a:gd name="T6" fmla="*/ 65 w 476"/>
                                <a:gd name="T7" fmla="*/ 4 h 531"/>
                                <a:gd name="T8" fmla="*/ 40 w 476"/>
                                <a:gd name="T9" fmla="*/ 12 h 531"/>
                                <a:gd name="T10" fmla="*/ 20 w 476"/>
                                <a:gd name="T11" fmla="*/ 29 h 531"/>
                                <a:gd name="T12" fmla="*/ 10 w 476"/>
                                <a:gd name="T13" fmla="*/ 48 h 531"/>
                                <a:gd name="T14" fmla="*/ 3 w 476"/>
                                <a:gd name="T15" fmla="*/ 76 h 531"/>
                                <a:gd name="T16" fmla="*/ 0 w 476"/>
                                <a:gd name="T17" fmla="*/ 102 h 531"/>
                                <a:gd name="T18" fmla="*/ 1 w 476"/>
                                <a:gd name="T19" fmla="*/ 127 h 531"/>
                                <a:gd name="T20" fmla="*/ 5 w 476"/>
                                <a:gd name="T21" fmla="*/ 157 h 531"/>
                                <a:gd name="T22" fmla="*/ 10 w 476"/>
                                <a:gd name="T23" fmla="*/ 195 h 531"/>
                                <a:gd name="T24" fmla="*/ 15 w 476"/>
                                <a:gd name="T25" fmla="*/ 212 h 531"/>
                                <a:gd name="T26" fmla="*/ 40 w 476"/>
                                <a:gd name="T27" fmla="*/ 229 h 531"/>
                                <a:gd name="T28" fmla="*/ 60 w 476"/>
                                <a:gd name="T29" fmla="*/ 244 h 531"/>
                                <a:gd name="T30" fmla="*/ 80 w 476"/>
                                <a:gd name="T31" fmla="*/ 259 h 531"/>
                                <a:gd name="T32" fmla="*/ 100 w 476"/>
                                <a:gd name="T33" fmla="*/ 278 h 531"/>
                                <a:gd name="T34" fmla="*/ 120 w 476"/>
                                <a:gd name="T35" fmla="*/ 299 h 531"/>
                                <a:gd name="T36" fmla="*/ 138 w 476"/>
                                <a:gd name="T37" fmla="*/ 318 h 531"/>
                                <a:gd name="T38" fmla="*/ 156 w 476"/>
                                <a:gd name="T39" fmla="*/ 337 h 531"/>
                                <a:gd name="T40" fmla="*/ 176 w 476"/>
                                <a:gd name="T41" fmla="*/ 365 h 531"/>
                                <a:gd name="T42" fmla="*/ 196 w 476"/>
                                <a:gd name="T43" fmla="*/ 397 h 531"/>
                                <a:gd name="T44" fmla="*/ 214 w 476"/>
                                <a:gd name="T45" fmla="*/ 425 h 531"/>
                                <a:gd name="T46" fmla="*/ 221 w 476"/>
                                <a:gd name="T47" fmla="*/ 433 h 531"/>
                                <a:gd name="T48" fmla="*/ 253 w 476"/>
                                <a:gd name="T49" fmla="*/ 446 h 531"/>
                                <a:gd name="T50" fmla="*/ 294 w 476"/>
                                <a:gd name="T51" fmla="*/ 463 h 531"/>
                                <a:gd name="T52" fmla="*/ 334 w 476"/>
                                <a:gd name="T53" fmla="*/ 484 h 531"/>
                                <a:gd name="T54" fmla="*/ 371 w 476"/>
                                <a:gd name="T55" fmla="*/ 505 h 531"/>
                                <a:gd name="T56" fmla="*/ 403 w 476"/>
                                <a:gd name="T57" fmla="*/ 518 h 531"/>
                                <a:gd name="T58" fmla="*/ 441 w 476"/>
                                <a:gd name="T59" fmla="*/ 531 h 531"/>
                                <a:gd name="T60" fmla="*/ 476 w 476"/>
                                <a:gd name="T61" fmla="*/ 531 h 531"/>
                                <a:gd name="T62" fmla="*/ 456 w 476"/>
                                <a:gd name="T63" fmla="*/ 291 h 531"/>
                                <a:gd name="T64" fmla="*/ 413 w 476"/>
                                <a:gd name="T65" fmla="*/ 295 h 531"/>
                                <a:gd name="T66" fmla="*/ 376 w 476"/>
                                <a:gd name="T67" fmla="*/ 289 h 531"/>
                                <a:gd name="T68" fmla="*/ 346 w 476"/>
                                <a:gd name="T69" fmla="*/ 280 h 531"/>
                                <a:gd name="T70" fmla="*/ 318 w 476"/>
                                <a:gd name="T71" fmla="*/ 272 h 531"/>
                                <a:gd name="T72" fmla="*/ 296 w 476"/>
                                <a:gd name="T73" fmla="*/ 250 h 531"/>
                                <a:gd name="T74" fmla="*/ 276 w 476"/>
                                <a:gd name="T75" fmla="*/ 231 h 531"/>
                                <a:gd name="T76" fmla="*/ 251 w 476"/>
                                <a:gd name="T77" fmla="*/ 210 h 531"/>
                                <a:gd name="T78" fmla="*/ 228 w 476"/>
                                <a:gd name="T79" fmla="*/ 193 h 531"/>
                                <a:gd name="T80" fmla="*/ 216 w 476"/>
                                <a:gd name="T81" fmla="*/ 182 h 531"/>
                                <a:gd name="T82" fmla="*/ 201 w 476"/>
                                <a:gd name="T83" fmla="*/ 144 h 531"/>
                                <a:gd name="T84" fmla="*/ 180 w 476"/>
                                <a:gd name="T85" fmla="*/ 104 h 531"/>
                                <a:gd name="T86" fmla="*/ 163 w 476"/>
                                <a:gd name="T87" fmla="*/ 61 h 531"/>
                                <a:gd name="T88" fmla="*/ 140 w 476"/>
                                <a:gd name="T89" fmla="*/ 14 h 53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</a:cxnLst>
                              <a:rect l="0" t="0" r="r" b="b"/>
                              <a:pathLst>
                                <a:path w="476" h="531">
                                  <a:moveTo>
                                    <a:pt x="140" y="14"/>
                                  </a:moveTo>
                                  <a:lnTo>
                                    <a:pt x="118" y="6"/>
                                  </a:lnTo>
                                  <a:lnTo>
                                    <a:pt x="90" y="0"/>
                                  </a:lnTo>
                                  <a:lnTo>
                                    <a:pt x="65" y="4"/>
                                  </a:lnTo>
                                  <a:lnTo>
                                    <a:pt x="40" y="12"/>
                                  </a:lnTo>
                                  <a:lnTo>
                                    <a:pt x="20" y="29"/>
                                  </a:lnTo>
                                  <a:lnTo>
                                    <a:pt x="10" y="48"/>
                                  </a:lnTo>
                                  <a:lnTo>
                                    <a:pt x="3" y="76"/>
                                  </a:lnTo>
                                  <a:lnTo>
                                    <a:pt x="0" y="102"/>
                                  </a:lnTo>
                                  <a:lnTo>
                                    <a:pt x="1" y="127"/>
                                  </a:lnTo>
                                  <a:lnTo>
                                    <a:pt x="5" y="157"/>
                                  </a:lnTo>
                                  <a:lnTo>
                                    <a:pt x="10" y="195"/>
                                  </a:lnTo>
                                  <a:lnTo>
                                    <a:pt x="15" y="212"/>
                                  </a:lnTo>
                                  <a:lnTo>
                                    <a:pt x="40" y="229"/>
                                  </a:lnTo>
                                  <a:lnTo>
                                    <a:pt x="60" y="244"/>
                                  </a:lnTo>
                                  <a:lnTo>
                                    <a:pt x="80" y="259"/>
                                  </a:lnTo>
                                  <a:lnTo>
                                    <a:pt x="100" y="278"/>
                                  </a:lnTo>
                                  <a:lnTo>
                                    <a:pt x="120" y="299"/>
                                  </a:lnTo>
                                  <a:lnTo>
                                    <a:pt x="138" y="318"/>
                                  </a:lnTo>
                                  <a:lnTo>
                                    <a:pt x="156" y="337"/>
                                  </a:lnTo>
                                  <a:lnTo>
                                    <a:pt x="176" y="365"/>
                                  </a:lnTo>
                                  <a:lnTo>
                                    <a:pt x="196" y="397"/>
                                  </a:lnTo>
                                  <a:lnTo>
                                    <a:pt x="214" y="425"/>
                                  </a:lnTo>
                                  <a:lnTo>
                                    <a:pt x="221" y="433"/>
                                  </a:lnTo>
                                  <a:lnTo>
                                    <a:pt x="253" y="446"/>
                                  </a:lnTo>
                                  <a:lnTo>
                                    <a:pt x="294" y="463"/>
                                  </a:lnTo>
                                  <a:lnTo>
                                    <a:pt x="334" y="484"/>
                                  </a:lnTo>
                                  <a:lnTo>
                                    <a:pt x="371" y="505"/>
                                  </a:lnTo>
                                  <a:lnTo>
                                    <a:pt x="403" y="518"/>
                                  </a:lnTo>
                                  <a:lnTo>
                                    <a:pt x="441" y="531"/>
                                  </a:lnTo>
                                  <a:lnTo>
                                    <a:pt x="476" y="531"/>
                                  </a:lnTo>
                                  <a:lnTo>
                                    <a:pt x="456" y="291"/>
                                  </a:lnTo>
                                  <a:lnTo>
                                    <a:pt x="413" y="295"/>
                                  </a:lnTo>
                                  <a:lnTo>
                                    <a:pt x="376" y="289"/>
                                  </a:lnTo>
                                  <a:lnTo>
                                    <a:pt x="346" y="280"/>
                                  </a:lnTo>
                                  <a:lnTo>
                                    <a:pt x="318" y="272"/>
                                  </a:lnTo>
                                  <a:lnTo>
                                    <a:pt x="296" y="250"/>
                                  </a:lnTo>
                                  <a:lnTo>
                                    <a:pt x="276" y="231"/>
                                  </a:lnTo>
                                  <a:lnTo>
                                    <a:pt x="251" y="210"/>
                                  </a:lnTo>
                                  <a:lnTo>
                                    <a:pt x="228" y="193"/>
                                  </a:lnTo>
                                  <a:lnTo>
                                    <a:pt x="216" y="182"/>
                                  </a:lnTo>
                                  <a:lnTo>
                                    <a:pt x="201" y="144"/>
                                  </a:lnTo>
                                  <a:lnTo>
                                    <a:pt x="180" y="104"/>
                                  </a:lnTo>
                                  <a:lnTo>
                                    <a:pt x="163" y="61"/>
                                  </a:lnTo>
                                  <a:lnTo>
                                    <a:pt x="140" y="1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BF5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02" name="Oval 9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12" y="2327"/>
                              <a:ext cx="160" cy="250"/>
                            </a:xfrm>
                            <a:prstGeom prst="ellipse">
                              <a:avLst/>
                            </a:prstGeom>
                            <a:solidFill>
                              <a:srgbClr val="5F009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2" name="Group 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59" y="1868"/>
                        <a:ext cx="278" cy="252"/>
                        <a:chOff x="759" y="1868"/>
                        <a:chExt cx="278" cy="252"/>
                      </a:xfrm>
                    </p:grpSpPr>
                    <p:sp>
                      <p:nvSpPr>
                        <p:cNvPr id="93" name="Freeform 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59" y="1868"/>
                          <a:ext cx="278" cy="252"/>
                        </a:xfrm>
                        <a:custGeom>
                          <a:avLst/>
                          <a:gdLst>
                            <a:gd name="T0" fmla="*/ 153 w 278"/>
                            <a:gd name="T1" fmla="*/ 70 h 252"/>
                            <a:gd name="T2" fmla="*/ 180 w 278"/>
                            <a:gd name="T3" fmla="*/ 2 h 252"/>
                            <a:gd name="T4" fmla="*/ 200 w 278"/>
                            <a:gd name="T5" fmla="*/ 0 h 252"/>
                            <a:gd name="T6" fmla="*/ 218 w 278"/>
                            <a:gd name="T7" fmla="*/ 4 h 252"/>
                            <a:gd name="T8" fmla="*/ 236 w 278"/>
                            <a:gd name="T9" fmla="*/ 12 h 252"/>
                            <a:gd name="T10" fmla="*/ 251 w 278"/>
                            <a:gd name="T11" fmla="*/ 25 h 252"/>
                            <a:gd name="T12" fmla="*/ 263 w 278"/>
                            <a:gd name="T13" fmla="*/ 44 h 252"/>
                            <a:gd name="T14" fmla="*/ 273 w 278"/>
                            <a:gd name="T15" fmla="*/ 65 h 252"/>
                            <a:gd name="T16" fmla="*/ 278 w 278"/>
                            <a:gd name="T17" fmla="*/ 93 h 252"/>
                            <a:gd name="T18" fmla="*/ 276 w 278"/>
                            <a:gd name="T19" fmla="*/ 125 h 252"/>
                            <a:gd name="T20" fmla="*/ 268 w 278"/>
                            <a:gd name="T21" fmla="*/ 150 h 252"/>
                            <a:gd name="T22" fmla="*/ 258 w 278"/>
                            <a:gd name="T23" fmla="*/ 174 h 252"/>
                            <a:gd name="T24" fmla="*/ 248 w 278"/>
                            <a:gd name="T25" fmla="*/ 191 h 252"/>
                            <a:gd name="T26" fmla="*/ 238 w 278"/>
                            <a:gd name="T27" fmla="*/ 206 h 252"/>
                            <a:gd name="T28" fmla="*/ 148 w 278"/>
                            <a:gd name="T29" fmla="*/ 157 h 252"/>
                            <a:gd name="T30" fmla="*/ 123 w 278"/>
                            <a:gd name="T31" fmla="*/ 170 h 252"/>
                            <a:gd name="T32" fmla="*/ 60 w 278"/>
                            <a:gd name="T33" fmla="*/ 252 h 252"/>
                            <a:gd name="T34" fmla="*/ 45 w 278"/>
                            <a:gd name="T35" fmla="*/ 242 h 252"/>
                            <a:gd name="T36" fmla="*/ 35 w 278"/>
                            <a:gd name="T37" fmla="*/ 231 h 252"/>
                            <a:gd name="T38" fmla="*/ 25 w 278"/>
                            <a:gd name="T39" fmla="*/ 216 h 252"/>
                            <a:gd name="T40" fmla="*/ 15 w 278"/>
                            <a:gd name="T41" fmla="*/ 197 h 252"/>
                            <a:gd name="T42" fmla="*/ 5 w 278"/>
                            <a:gd name="T43" fmla="*/ 174 h 252"/>
                            <a:gd name="T44" fmla="*/ 0 w 278"/>
                            <a:gd name="T45" fmla="*/ 146 h 252"/>
                            <a:gd name="T46" fmla="*/ 0 w 278"/>
                            <a:gd name="T47" fmla="*/ 116 h 252"/>
                            <a:gd name="T48" fmla="*/ 3 w 278"/>
                            <a:gd name="T49" fmla="*/ 91 h 252"/>
                            <a:gd name="T50" fmla="*/ 8 w 278"/>
                            <a:gd name="T51" fmla="*/ 65 h 252"/>
                            <a:gd name="T52" fmla="*/ 15 w 278"/>
                            <a:gd name="T53" fmla="*/ 48 h 252"/>
                            <a:gd name="T54" fmla="*/ 23 w 278"/>
                            <a:gd name="T55" fmla="*/ 29 h 252"/>
                            <a:gd name="T56" fmla="*/ 108 w 278"/>
                            <a:gd name="T57" fmla="*/ 74 h 252"/>
                            <a:gd name="T58" fmla="*/ 153 w 278"/>
                            <a:gd name="T59" fmla="*/ 70 h 25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</a:cxnLst>
                          <a:rect l="0" t="0" r="r" b="b"/>
                          <a:pathLst>
                            <a:path w="278" h="252">
                              <a:moveTo>
                                <a:pt x="153" y="70"/>
                              </a:moveTo>
                              <a:lnTo>
                                <a:pt x="180" y="2"/>
                              </a:lnTo>
                              <a:lnTo>
                                <a:pt x="200" y="0"/>
                              </a:lnTo>
                              <a:lnTo>
                                <a:pt x="218" y="4"/>
                              </a:lnTo>
                              <a:lnTo>
                                <a:pt x="236" y="12"/>
                              </a:lnTo>
                              <a:lnTo>
                                <a:pt x="251" y="25"/>
                              </a:lnTo>
                              <a:lnTo>
                                <a:pt x="263" y="44"/>
                              </a:lnTo>
                              <a:lnTo>
                                <a:pt x="273" y="65"/>
                              </a:lnTo>
                              <a:lnTo>
                                <a:pt x="278" y="93"/>
                              </a:lnTo>
                              <a:lnTo>
                                <a:pt x="276" y="125"/>
                              </a:lnTo>
                              <a:lnTo>
                                <a:pt x="268" y="150"/>
                              </a:lnTo>
                              <a:lnTo>
                                <a:pt x="258" y="174"/>
                              </a:lnTo>
                              <a:lnTo>
                                <a:pt x="248" y="191"/>
                              </a:lnTo>
                              <a:lnTo>
                                <a:pt x="238" y="206"/>
                              </a:lnTo>
                              <a:lnTo>
                                <a:pt x="148" y="157"/>
                              </a:lnTo>
                              <a:lnTo>
                                <a:pt x="123" y="170"/>
                              </a:lnTo>
                              <a:lnTo>
                                <a:pt x="60" y="252"/>
                              </a:lnTo>
                              <a:lnTo>
                                <a:pt x="45" y="242"/>
                              </a:lnTo>
                              <a:lnTo>
                                <a:pt x="35" y="231"/>
                              </a:lnTo>
                              <a:lnTo>
                                <a:pt x="25" y="216"/>
                              </a:lnTo>
                              <a:lnTo>
                                <a:pt x="15" y="197"/>
                              </a:lnTo>
                              <a:lnTo>
                                <a:pt x="5" y="174"/>
                              </a:lnTo>
                              <a:lnTo>
                                <a:pt x="0" y="146"/>
                              </a:lnTo>
                              <a:lnTo>
                                <a:pt x="0" y="116"/>
                              </a:lnTo>
                              <a:lnTo>
                                <a:pt x="3" y="91"/>
                              </a:lnTo>
                              <a:lnTo>
                                <a:pt x="8" y="65"/>
                              </a:lnTo>
                              <a:lnTo>
                                <a:pt x="15" y="48"/>
                              </a:lnTo>
                              <a:lnTo>
                                <a:pt x="23" y="29"/>
                              </a:lnTo>
                              <a:lnTo>
                                <a:pt x="108" y="74"/>
                              </a:lnTo>
                              <a:lnTo>
                                <a:pt x="153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4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1925"/>
                          <a:ext cx="111" cy="123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5" name="Oval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2" y="1927"/>
                          <a:ext cx="112" cy="123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6" name="Oval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0" y="1925"/>
                          <a:ext cx="112" cy="123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63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1063" y="2210"/>
                    <a:ext cx="511" cy="493"/>
                    <a:chOff x="1063" y="2210"/>
                    <a:chExt cx="511" cy="493"/>
                  </a:xfrm>
                </p:grpSpPr>
                <p:grpSp>
                  <p:nvGrpSpPr>
                    <p:cNvPr id="64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3" y="2373"/>
                      <a:ext cx="134" cy="170"/>
                      <a:chOff x="1063" y="2373"/>
                      <a:chExt cx="134" cy="170"/>
                    </a:xfrm>
                  </p:grpSpPr>
                  <p:sp>
                    <p:nvSpPr>
                      <p:cNvPr id="87" name="Oval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63" y="2382"/>
                        <a:ext cx="119" cy="161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8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0" y="2373"/>
                        <a:ext cx="117" cy="16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5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0" y="2210"/>
                      <a:ext cx="424" cy="493"/>
                      <a:chOff x="1150" y="2210"/>
                      <a:chExt cx="424" cy="493"/>
                    </a:xfrm>
                  </p:grpSpPr>
                  <p:grpSp>
                    <p:nvGrpSpPr>
                      <p:cNvPr id="66" name="Group 1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3" y="2222"/>
                        <a:ext cx="421" cy="481"/>
                        <a:chOff x="1153" y="2222"/>
                        <a:chExt cx="421" cy="481"/>
                      </a:xfrm>
                    </p:grpSpPr>
                    <p:grpSp>
                      <p:nvGrpSpPr>
                        <p:cNvPr id="79" name="Group 1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3" y="2222"/>
                          <a:ext cx="421" cy="481"/>
                          <a:chOff x="1153" y="2222"/>
                          <a:chExt cx="421" cy="481"/>
                        </a:xfrm>
                      </p:grpSpPr>
                      <p:sp>
                        <p:nvSpPr>
                          <p:cNvPr id="81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3" y="2303"/>
                            <a:ext cx="277" cy="32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2" name="Oval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03" y="2452"/>
                            <a:ext cx="68" cy="91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3" name="Oval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26" y="2558"/>
                            <a:ext cx="67" cy="9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4" name="Oval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33" y="2622"/>
                            <a:ext cx="62" cy="81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5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11" y="2335"/>
                            <a:ext cx="63" cy="8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86" name="Oval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60" y="2222"/>
                            <a:ext cx="88" cy="124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80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47" y="2229"/>
                          <a:ext cx="297" cy="459"/>
                        </a:xfrm>
                        <a:custGeom>
                          <a:avLst/>
                          <a:gdLst>
                            <a:gd name="T0" fmla="*/ 29 w 297"/>
                            <a:gd name="T1" fmla="*/ 74 h 459"/>
                            <a:gd name="T2" fmla="*/ 136 w 297"/>
                            <a:gd name="T3" fmla="*/ 0 h 459"/>
                            <a:gd name="T4" fmla="*/ 189 w 297"/>
                            <a:gd name="T5" fmla="*/ 100 h 459"/>
                            <a:gd name="T6" fmla="*/ 136 w 297"/>
                            <a:gd name="T7" fmla="*/ 142 h 459"/>
                            <a:gd name="T8" fmla="*/ 287 w 297"/>
                            <a:gd name="T9" fmla="*/ 106 h 459"/>
                            <a:gd name="T10" fmla="*/ 297 w 297"/>
                            <a:gd name="T11" fmla="*/ 187 h 459"/>
                            <a:gd name="T12" fmla="*/ 194 w 297"/>
                            <a:gd name="T13" fmla="*/ 212 h 459"/>
                            <a:gd name="T14" fmla="*/ 287 w 297"/>
                            <a:gd name="T15" fmla="*/ 221 h 459"/>
                            <a:gd name="T16" fmla="*/ 286 w 297"/>
                            <a:gd name="T17" fmla="*/ 312 h 459"/>
                            <a:gd name="T18" fmla="*/ 191 w 297"/>
                            <a:gd name="T19" fmla="*/ 295 h 459"/>
                            <a:gd name="T20" fmla="*/ 234 w 297"/>
                            <a:gd name="T21" fmla="*/ 342 h 459"/>
                            <a:gd name="T22" fmla="*/ 191 w 297"/>
                            <a:gd name="T23" fmla="*/ 408 h 459"/>
                            <a:gd name="T24" fmla="*/ 133 w 297"/>
                            <a:gd name="T25" fmla="*/ 368 h 459"/>
                            <a:gd name="T26" fmla="*/ 146 w 297"/>
                            <a:gd name="T27" fmla="*/ 425 h 459"/>
                            <a:gd name="T28" fmla="*/ 93 w 297"/>
                            <a:gd name="T29" fmla="*/ 459 h 459"/>
                            <a:gd name="T30" fmla="*/ 0 w 297"/>
                            <a:gd name="T31" fmla="*/ 382 h 459"/>
                            <a:gd name="T32" fmla="*/ 29 w 297"/>
                            <a:gd name="T33" fmla="*/ 74 h 4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97" h="459">
                              <a:moveTo>
                                <a:pt x="29" y="74"/>
                              </a:moveTo>
                              <a:lnTo>
                                <a:pt x="136" y="0"/>
                              </a:lnTo>
                              <a:lnTo>
                                <a:pt x="189" y="100"/>
                              </a:lnTo>
                              <a:lnTo>
                                <a:pt x="136" y="142"/>
                              </a:lnTo>
                              <a:lnTo>
                                <a:pt x="287" y="106"/>
                              </a:lnTo>
                              <a:lnTo>
                                <a:pt x="297" y="187"/>
                              </a:lnTo>
                              <a:lnTo>
                                <a:pt x="194" y="212"/>
                              </a:lnTo>
                              <a:lnTo>
                                <a:pt x="287" y="221"/>
                              </a:lnTo>
                              <a:lnTo>
                                <a:pt x="286" y="312"/>
                              </a:lnTo>
                              <a:lnTo>
                                <a:pt x="191" y="295"/>
                              </a:lnTo>
                              <a:lnTo>
                                <a:pt x="234" y="342"/>
                              </a:lnTo>
                              <a:lnTo>
                                <a:pt x="191" y="408"/>
                              </a:lnTo>
                              <a:lnTo>
                                <a:pt x="133" y="368"/>
                              </a:lnTo>
                              <a:lnTo>
                                <a:pt x="146" y="425"/>
                              </a:lnTo>
                              <a:lnTo>
                                <a:pt x="93" y="459"/>
                              </a:lnTo>
                              <a:lnTo>
                                <a:pt x="0" y="382"/>
                              </a:lnTo>
                              <a:lnTo>
                                <a:pt x="29" y="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67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0" y="2210"/>
                        <a:ext cx="421" cy="480"/>
                        <a:chOff x="1150" y="2210"/>
                        <a:chExt cx="421" cy="480"/>
                      </a:xfrm>
                    </p:grpSpPr>
                    <p:grpSp>
                      <p:nvGrpSpPr>
                        <p:cNvPr id="71" name="Group 1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0" y="2210"/>
                          <a:ext cx="421" cy="480"/>
                          <a:chOff x="1150" y="2210"/>
                          <a:chExt cx="421" cy="480"/>
                        </a:xfrm>
                      </p:grpSpPr>
                      <p:sp>
                        <p:nvSpPr>
                          <p:cNvPr id="73" name="Oval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2290"/>
                            <a:ext cx="276" cy="3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4" name="Oval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99" y="2439"/>
                            <a:ext cx="69" cy="9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5" name="Oval 1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23" y="2546"/>
                            <a:ext cx="67" cy="9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6" name="Oval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30" y="2609"/>
                            <a:ext cx="61" cy="81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7" name="Oval 1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08" y="2322"/>
                            <a:ext cx="63" cy="8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78" name="Oval 1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56" y="2210"/>
                            <a:ext cx="89" cy="12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72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43" y="2216"/>
                          <a:ext cx="298" cy="459"/>
                        </a:xfrm>
                        <a:custGeom>
                          <a:avLst/>
                          <a:gdLst>
                            <a:gd name="T0" fmla="*/ 30 w 298"/>
                            <a:gd name="T1" fmla="*/ 74 h 459"/>
                            <a:gd name="T2" fmla="*/ 137 w 298"/>
                            <a:gd name="T3" fmla="*/ 0 h 459"/>
                            <a:gd name="T4" fmla="*/ 190 w 298"/>
                            <a:gd name="T5" fmla="*/ 100 h 459"/>
                            <a:gd name="T6" fmla="*/ 137 w 298"/>
                            <a:gd name="T7" fmla="*/ 142 h 459"/>
                            <a:gd name="T8" fmla="*/ 288 w 298"/>
                            <a:gd name="T9" fmla="*/ 106 h 459"/>
                            <a:gd name="T10" fmla="*/ 298 w 298"/>
                            <a:gd name="T11" fmla="*/ 187 h 459"/>
                            <a:gd name="T12" fmla="*/ 195 w 298"/>
                            <a:gd name="T13" fmla="*/ 213 h 459"/>
                            <a:gd name="T14" fmla="*/ 288 w 298"/>
                            <a:gd name="T15" fmla="*/ 221 h 459"/>
                            <a:gd name="T16" fmla="*/ 286 w 298"/>
                            <a:gd name="T17" fmla="*/ 312 h 459"/>
                            <a:gd name="T18" fmla="*/ 192 w 298"/>
                            <a:gd name="T19" fmla="*/ 295 h 459"/>
                            <a:gd name="T20" fmla="*/ 235 w 298"/>
                            <a:gd name="T21" fmla="*/ 342 h 459"/>
                            <a:gd name="T22" fmla="*/ 193 w 298"/>
                            <a:gd name="T23" fmla="*/ 408 h 459"/>
                            <a:gd name="T24" fmla="*/ 133 w 298"/>
                            <a:gd name="T25" fmla="*/ 368 h 459"/>
                            <a:gd name="T26" fmla="*/ 147 w 298"/>
                            <a:gd name="T27" fmla="*/ 425 h 459"/>
                            <a:gd name="T28" fmla="*/ 93 w 298"/>
                            <a:gd name="T29" fmla="*/ 459 h 459"/>
                            <a:gd name="T30" fmla="*/ 0 w 298"/>
                            <a:gd name="T31" fmla="*/ 383 h 459"/>
                            <a:gd name="T32" fmla="*/ 30 w 298"/>
                            <a:gd name="T33" fmla="*/ 74 h 4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98" h="459">
                              <a:moveTo>
                                <a:pt x="30" y="74"/>
                              </a:moveTo>
                              <a:lnTo>
                                <a:pt x="137" y="0"/>
                              </a:lnTo>
                              <a:lnTo>
                                <a:pt x="190" y="100"/>
                              </a:lnTo>
                              <a:lnTo>
                                <a:pt x="137" y="142"/>
                              </a:lnTo>
                              <a:lnTo>
                                <a:pt x="288" y="106"/>
                              </a:lnTo>
                              <a:lnTo>
                                <a:pt x="298" y="187"/>
                              </a:lnTo>
                              <a:lnTo>
                                <a:pt x="195" y="213"/>
                              </a:lnTo>
                              <a:lnTo>
                                <a:pt x="288" y="221"/>
                              </a:lnTo>
                              <a:lnTo>
                                <a:pt x="286" y="312"/>
                              </a:lnTo>
                              <a:lnTo>
                                <a:pt x="192" y="295"/>
                              </a:lnTo>
                              <a:lnTo>
                                <a:pt x="235" y="342"/>
                              </a:lnTo>
                              <a:lnTo>
                                <a:pt x="193" y="408"/>
                              </a:lnTo>
                              <a:lnTo>
                                <a:pt x="133" y="368"/>
                              </a:lnTo>
                              <a:lnTo>
                                <a:pt x="147" y="425"/>
                              </a:lnTo>
                              <a:lnTo>
                                <a:pt x="93" y="459"/>
                              </a:lnTo>
                              <a:lnTo>
                                <a:pt x="0" y="383"/>
                              </a:lnTo>
                              <a:lnTo>
                                <a:pt x="30" y="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68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7" y="2414"/>
                        <a:ext cx="128" cy="116"/>
                        <a:chOff x="1207" y="2414"/>
                        <a:chExt cx="128" cy="116"/>
                      </a:xfrm>
                    </p:grpSpPr>
                    <p:sp>
                      <p:nvSpPr>
                        <p:cNvPr id="69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22" y="2414"/>
                          <a:ext cx="103" cy="9"/>
                        </a:xfrm>
                        <a:prstGeom prst="line">
                          <a:avLst/>
                        </a:prstGeom>
                        <a:noFill/>
                        <a:ln w="2063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0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07" y="2481"/>
                          <a:ext cx="128" cy="49"/>
                        </a:xfrm>
                        <a:prstGeom prst="line">
                          <a:avLst/>
                        </a:prstGeom>
                        <a:noFill/>
                        <a:ln w="2063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51" name="Group 122"/>
            <p:cNvGrpSpPr>
              <a:grpSpLocks/>
            </p:cNvGrpSpPr>
            <p:nvPr/>
          </p:nvGrpSpPr>
          <p:grpSpPr bwMode="auto">
            <a:xfrm>
              <a:off x="1852" y="1532"/>
              <a:ext cx="581" cy="525"/>
              <a:chOff x="1852" y="1532"/>
              <a:chExt cx="581" cy="525"/>
            </a:xfrm>
          </p:grpSpPr>
          <p:sp>
            <p:nvSpPr>
              <p:cNvPr id="52" name="Oval 123"/>
              <p:cNvSpPr>
                <a:spLocks noChangeArrowheads="1"/>
              </p:cNvSpPr>
              <p:nvPr/>
            </p:nvSpPr>
            <p:spPr bwMode="auto">
              <a:xfrm>
                <a:off x="1852" y="1532"/>
                <a:ext cx="42" cy="44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124"/>
              <p:cNvSpPr>
                <a:spLocks/>
              </p:cNvSpPr>
              <p:nvPr/>
            </p:nvSpPr>
            <p:spPr bwMode="auto">
              <a:xfrm>
                <a:off x="1857" y="1534"/>
                <a:ext cx="335" cy="297"/>
              </a:xfrm>
              <a:custGeom>
                <a:avLst/>
                <a:gdLst>
                  <a:gd name="T0" fmla="*/ 27 w 335"/>
                  <a:gd name="T1" fmla="*/ 0 h 297"/>
                  <a:gd name="T2" fmla="*/ 335 w 335"/>
                  <a:gd name="T3" fmla="*/ 251 h 297"/>
                  <a:gd name="T4" fmla="*/ 300 w 335"/>
                  <a:gd name="T5" fmla="*/ 297 h 297"/>
                  <a:gd name="T6" fmla="*/ 0 w 335"/>
                  <a:gd name="T7" fmla="*/ 36 h 297"/>
                  <a:gd name="T8" fmla="*/ 27 w 335"/>
                  <a:gd name="T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297">
                    <a:moveTo>
                      <a:pt x="27" y="0"/>
                    </a:moveTo>
                    <a:lnTo>
                      <a:pt x="335" y="251"/>
                    </a:lnTo>
                    <a:lnTo>
                      <a:pt x="300" y="297"/>
                    </a:lnTo>
                    <a:lnTo>
                      <a:pt x="0" y="3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25"/>
              <p:cNvSpPr>
                <a:spLocks/>
              </p:cNvSpPr>
              <p:nvPr/>
            </p:nvSpPr>
            <p:spPr bwMode="auto">
              <a:xfrm>
                <a:off x="2152" y="1787"/>
                <a:ext cx="235" cy="229"/>
              </a:xfrm>
              <a:custGeom>
                <a:avLst/>
                <a:gdLst>
                  <a:gd name="T0" fmla="*/ 38 w 235"/>
                  <a:gd name="T1" fmla="*/ 0 h 229"/>
                  <a:gd name="T2" fmla="*/ 235 w 235"/>
                  <a:gd name="T3" fmla="*/ 155 h 229"/>
                  <a:gd name="T4" fmla="*/ 195 w 235"/>
                  <a:gd name="T5" fmla="*/ 229 h 229"/>
                  <a:gd name="T6" fmla="*/ 0 w 235"/>
                  <a:gd name="T7" fmla="*/ 42 h 229"/>
                  <a:gd name="T8" fmla="*/ 38 w 235"/>
                  <a:gd name="T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29">
                    <a:moveTo>
                      <a:pt x="38" y="0"/>
                    </a:moveTo>
                    <a:lnTo>
                      <a:pt x="235" y="155"/>
                    </a:lnTo>
                    <a:lnTo>
                      <a:pt x="195" y="229"/>
                    </a:lnTo>
                    <a:lnTo>
                      <a:pt x="0" y="4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Oval 126"/>
              <p:cNvSpPr>
                <a:spLocks noChangeArrowheads="1"/>
              </p:cNvSpPr>
              <p:nvPr/>
            </p:nvSpPr>
            <p:spPr bwMode="auto">
              <a:xfrm>
                <a:off x="2144" y="1780"/>
                <a:ext cx="59" cy="5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2340" y="1936"/>
                <a:ext cx="93" cy="1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2353" y="1953"/>
                <a:ext cx="67" cy="8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67" name="Line 5"/>
          <p:cNvSpPr>
            <a:spLocks noChangeShapeType="1"/>
          </p:cNvSpPr>
          <p:nvPr/>
        </p:nvSpPr>
        <p:spPr bwMode="auto">
          <a:xfrm flipV="1">
            <a:off x="4422921" y="1765479"/>
            <a:ext cx="884115" cy="529262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8" name="Line 6"/>
          <p:cNvSpPr>
            <a:spLocks noChangeShapeType="1"/>
          </p:cNvSpPr>
          <p:nvPr/>
        </p:nvSpPr>
        <p:spPr bwMode="auto">
          <a:xfrm>
            <a:off x="5307036" y="1776951"/>
            <a:ext cx="777132" cy="499524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9" name="Line 7"/>
          <p:cNvSpPr>
            <a:spLocks noChangeShapeType="1"/>
          </p:cNvSpPr>
          <p:nvPr/>
        </p:nvSpPr>
        <p:spPr bwMode="auto">
          <a:xfrm flipV="1">
            <a:off x="3339794" y="1852652"/>
            <a:ext cx="556223" cy="60362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0" name="Line 8"/>
          <p:cNvSpPr>
            <a:spLocks noChangeShapeType="1"/>
          </p:cNvSpPr>
          <p:nvPr/>
        </p:nvSpPr>
        <p:spPr bwMode="auto">
          <a:xfrm flipV="1">
            <a:off x="3896017" y="1883862"/>
            <a:ext cx="1053808" cy="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1" name="Arc 9"/>
          <p:cNvSpPr>
            <a:spLocks/>
          </p:cNvSpPr>
          <p:nvPr/>
        </p:nvSpPr>
        <p:spPr bwMode="auto">
          <a:xfrm rot="7729718">
            <a:off x="3670917" y="1827551"/>
            <a:ext cx="579288" cy="38321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84"/>
              <a:gd name="T1" fmla="*/ 0 h 21600"/>
              <a:gd name="T2" fmla="*/ 21584 w 21584"/>
              <a:gd name="T3" fmla="*/ 20772 h 21600"/>
              <a:gd name="T4" fmla="*/ 0 w 215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4" h="21600" fill="none" extrusionOk="0">
                <a:moveTo>
                  <a:pt x="-1" y="0"/>
                </a:moveTo>
                <a:cubicBezTo>
                  <a:pt x="11607" y="0"/>
                  <a:pt x="21139" y="9173"/>
                  <a:pt x="21584" y="20771"/>
                </a:cubicBezTo>
              </a:path>
              <a:path w="21584" h="21600" stroke="0" extrusionOk="0">
                <a:moveTo>
                  <a:pt x="-1" y="0"/>
                </a:moveTo>
                <a:cubicBezTo>
                  <a:pt x="11607" y="0"/>
                  <a:pt x="21139" y="9173"/>
                  <a:pt x="21584" y="20771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" name="Arc 10"/>
          <p:cNvSpPr>
            <a:spLocks/>
          </p:cNvSpPr>
          <p:nvPr/>
        </p:nvSpPr>
        <p:spPr bwMode="auto">
          <a:xfrm rot="8525851">
            <a:off x="5041192" y="1764045"/>
            <a:ext cx="569400" cy="48262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84"/>
              <a:gd name="T1" fmla="*/ 0 h 21600"/>
              <a:gd name="T2" fmla="*/ 21584 w 21584"/>
              <a:gd name="T3" fmla="*/ 20772 h 21600"/>
              <a:gd name="T4" fmla="*/ 0 w 215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4" h="21600" fill="none" extrusionOk="0">
                <a:moveTo>
                  <a:pt x="-1" y="0"/>
                </a:moveTo>
                <a:cubicBezTo>
                  <a:pt x="11607" y="0"/>
                  <a:pt x="21139" y="9173"/>
                  <a:pt x="21584" y="20771"/>
                </a:cubicBezTo>
              </a:path>
              <a:path w="21584" h="21600" stroke="0" extrusionOk="0">
                <a:moveTo>
                  <a:pt x="-1" y="0"/>
                </a:moveTo>
                <a:cubicBezTo>
                  <a:pt x="11607" y="0"/>
                  <a:pt x="21139" y="9173"/>
                  <a:pt x="21584" y="20771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3" name="Line 129"/>
          <p:cNvSpPr>
            <a:spLocks noChangeShapeType="1"/>
          </p:cNvSpPr>
          <p:nvPr/>
        </p:nvSpPr>
        <p:spPr bwMode="auto">
          <a:xfrm>
            <a:off x="5477879" y="1870174"/>
            <a:ext cx="1254361" cy="13687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" name="Line 130"/>
          <p:cNvSpPr>
            <a:spLocks noChangeShapeType="1"/>
          </p:cNvSpPr>
          <p:nvPr/>
        </p:nvSpPr>
        <p:spPr bwMode="auto">
          <a:xfrm>
            <a:off x="6690029" y="1835004"/>
            <a:ext cx="571294" cy="513876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" name="Arc 131"/>
          <p:cNvSpPr>
            <a:spLocks/>
          </p:cNvSpPr>
          <p:nvPr/>
        </p:nvSpPr>
        <p:spPr bwMode="auto">
          <a:xfrm rot="10308605">
            <a:off x="6281431" y="1834158"/>
            <a:ext cx="671313" cy="37000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84"/>
              <a:gd name="T1" fmla="*/ 0 h 21600"/>
              <a:gd name="T2" fmla="*/ 21584 w 21584"/>
              <a:gd name="T3" fmla="*/ 20772 h 21600"/>
              <a:gd name="T4" fmla="*/ 0 w 215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4" h="21600" fill="none" extrusionOk="0">
                <a:moveTo>
                  <a:pt x="-1" y="0"/>
                </a:moveTo>
                <a:cubicBezTo>
                  <a:pt x="11607" y="0"/>
                  <a:pt x="21139" y="9173"/>
                  <a:pt x="21584" y="20771"/>
                </a:cubicBezTo>
              </a:path>
              <a:path w="21584" h="21600" stroke="0" extrusionOk="0">
                <a:moveTo>
                  <a:pt x="-1" y="0"/>
                </a:moveTo>
                <a:cubicBezTo>
                  <a:pt x="11607" y="0"/>
                  <a:pt x="21139" y="9173"/>
                  <a:pt x="21584" y="20771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6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56315" y="1089225"/>
            <a:ext cx="2591409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СЦЕНА 4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20651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76743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22543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74263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311952" y="1089225"/>
            <a:ext cx="294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Объекты второго ряда</a:t>
            </a:r>
            <a:endParaRPr lang="ru-RU" sz="2000" dirty="0"/>
          </a:p>
        </p:txBody>
      </p:sp>
      <p:sp>
        <p:nvSpPr>
          <p:cNvPr id="28" name="Овал 27"/>
          <p:cNvSpPr/>
          <p:nvPr/>
        </p:nvSpPr>
        <p:spPr>
          <a:xfrm>
            <a:off x="6942576" y="4653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3967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48965" y="286132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2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2" name="Прямоугольник 31">
            <a:hlinkClick r:id="rId13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3" name="Прямоугольник 32">
            <a:hlinkClick r:id="rId14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34" name="Прямоугольник 33">
            <a:hlinkClick r:id="rId15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48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56315" y="1089225"/>
            <a:ext cx="2591409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СЦЕНА 5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20651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76743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22543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74263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311952" y="1089225"/>
            <a:ext cx="294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Объекты второго ряда</a:t>
            </a:r>
            <a:endParaRPr lang="ru-RU" sz="2000" dirty="0"/>
          </a:p>
        </p:txBody>
      </p:sp>
      <p:sp>
        <p:nvSpPr>
          <p:cNvPr id="28" name="Овал 27"/>
          <p:cNvSpPr/>
          <p:nvPr/>
        </p:nvSpPr>
        <p:spPr>
          <a:xfrm>
            <a:off x="6942576" y="4653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3967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48965" y="286132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2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2" name="Прямоугольник 31">
            <a:hlinkClick r:id="rId13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3" name="Прямоугольник 32">
            <a:hlinkClick r:id="rId14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34" name="Прямоугольник 33">
            <a:hlinkClick r:id="rId15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12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56315" y="1089225"/>
            <a:ext cx="2591409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СЦЕНА 6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20651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76743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22543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74263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311952" y="1089225"/>
            <a:ext cx="294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Объекты второго ряда</a:t>
            </a:r>
            <a:endParaRPr lang="ru-RU" sz="2000" dirty="0"/>
          </a:p>
        </p:txBody>
      </p:sp>
      <p:sp>
        <p:nvSpPr>
          <p:cNvPr id="28" name="Овал 27"/>
          <p:cNvSpPr/>
          <p:nvPr/>
        </p:nvSpPr>
        <p:spPr>
          <a:xfrm>
            <a:off x="6942576" y="4653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3967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48965" y="286132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2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2" name="Прямоугольник 31">
            <a:hlinkClick r:id="rId13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3" name="Прямоугольник 32">
            <a:hlinkClick r:id="rId14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34" name="Прямоугольник 33">
            <a:hlinkClick r:id="rId15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34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56315" y="1089225"/>
            <a:ext cx="2591409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СЦЕНА 7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20651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76743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22543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74263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311952" y="1089225"/>
            <a:ext cx="294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Объекты второго ряда</a:t>
            </a:r>
            <a:endParaRPr lang="ru-RU" sz="2000" dirty="0"/>
          </a:p>
        </p:txBody>
      </p:sp>
      <p:sp>
        <p:nvSpPr>
          <p:cNvPr id="28" name="Овал 27"/>
          <p:cNvSpPr/>
          <p:nvPr/>
        </p:nvSpPr>
        <p:spPr>
          <a:xfrm>
            <a:off x="6942576" y="4653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3967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48965" y="286132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2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2" name="Прямоугольник 31">
            <a:hlinkClick r:id="rId13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3" name="Прямоугольник 32">
            <a:hlinkClick r:id="rId14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34" name="Прямоугольник 33">
            <a:hlinkClick r:id="rId15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71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56315" y="1089225"/>
            <a:ext cx="2591409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СЦЕНА 8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20651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76743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22543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74263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311952" y="1089225"/>
            <a:ext cx="294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Объекты второго ряда</a:t>
            </a:r>
            <a:endParaRPr lang="ru-RU" sz="2000" dirty="0"/>
          </a:p>
        </p:txBody>
      </p:sp>
      <p:sp>
        <p:nvSpPr>
          <p:cNvPr id="28" name="Овал 27"/>
          <p:cNvSpPr/>
          <p:nvPr/>
        </p:nvSpPr>
        <p:spPr>
          <a:xfrm>
            <a:off x="6942576" y="4653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3967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48965" y="286132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2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2" name="Прямоугольник 31">
            <a:hlinkClick r:id="rId13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3" name="Прямоугольник 32">
            <a:hlinkClick r:id="rId14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34" name="Прямоугольник 33">
            <a:hlinkClick r:id="rId15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27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70923"/>
            <a:ext cx="583264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244" y="188640"/>
            <a:ext cx="7420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 интерактивного плаката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36575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6</a:t>
            </a:r>
            <a:endParaRPr lang="ru-RU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3119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7</a:t>
            </a:r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793803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8</a:t>
            </a:r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6258501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9</a:t>
            </a:r>
            <a:endParaRPr lang="ru-RU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740352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10</a:t>
            </a:r>
            <a:endParaRPr lang="ru-RU" dirty="0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82716" y="540742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5</a:t>
            </a:r>
            <a:endParaRPr lang="ru-RU" dirty="0"/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51520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1</a:t>
            </a:r>
            <a:endParaRPr lang="ru-RU" dirty="0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282716" y="2069232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2</a:t>
            </a:r>
            <a:endParaRPr lang="ru-RU" dirty="0"/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282716" y="3175179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3</a:t>
            </a:r>
            <a:endParaRPr lang="ru-RU" dirty="0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282716" y="4293096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Сцена 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56315" y="1089225"/>
            <a:ext cx="2591409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СЦЕНА 9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20651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76743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22543" y="1556792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74263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311952" y="1089225"/>
            <a:ext cx="294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Объекты второго ряда</a:t>
            </a:r>
            <a:endParaRPr lang="ru-RU" sz="2000" dirty="0"/>
          </a:p>
        </p:txBody>
      </p:sp>
      <p:sp>
        <p:nvSpPr>
          <p:cNvPr id="28" name="Овал 27"/>
          <p:cNvSpPr/>
          <p:nvPr/>
        </p:nvSpPr>
        <p:spPr>
          <a:xfrm>
            <a:off x="6942576" y="465313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63500" contourW="25400" prstMaterial="matte">
            <a:bevelT w="63500" h="63500" prst="artDeco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3967" y="293308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48965" y="2861320"/>
            <a:ext cx="147537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2" action="ppaction://hlinksldjump"/>
          </p:cNvPr>
          <p:cNvSpPr/>
          <p:nvPr/>
        </p:nvSpPr>
        <p:spPr>
          <a:xfrm>
            <a:off x="7744652" y="942931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2" name="Прямоугольник 31">
            <a:hlinkClick r:id="rId13" action="ppaction://hlinksldjump"/>
          </p:cNvPr>
          <p:cNvSpPr/>
          <p:nvPr/>
        </p:nvSpPr>
        <p:spPr>
          <a:xfrm>
            <a:off x="7775848" y="2005360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Дополните-</a:t>
            </a:r>
            <a:r>
              <a:rPr lang="ru-RU" dirty="0" err="1" smtClean="0"/>
              <a:t>льная</a:t>
            </a:r>
            <a:r>
              <a:rPr lang="ru-RU" dirty="0" smtClean="0"/>
              <a:t> </a:t>
            </a:r>
            <a:r>
              <a:rPr lang="ru-RU" dirty="0" err="1" smtClean="0"/>
              <a:t>информа-ция</a:t>
            </a:r>
            <a:endParaRPr lang="ru-RU" dirty="0"/>
          </a:p>
        </p:txBody>
      </p:sp>
      <p:sp>
        <p:nvSpPr>
          <p:cNvPr id="33" name="Прямоугольник 32">
            <a:hlinkClick r:id="rId14" action="ppaction://hlinksldjump"/>
          </p:cNvPr>
          <p:cNvSpPr/>
          <p:nvPr/>
        </p:nvSpPr>
        <p:spPr>
          <a:xfrm>
            <a:off x="7775848" y="3111307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Тренажер </a:t>
            </a:r>
            <a:endParaRPr lang="ru-RU" dirty="0"/>
          </a:p>
        </p:txBody>
      </p:sp>
      <p:sp>
        <p:nvSpPr>
          <p:cNvPr id="34" name="Прямоугольник 33">
            <a:hlinkClick r:id="rId15" action="ppaction://hlinksldjump"/>
          </p:cNvPr>
          <p:cNvSpPr/>
          <p:nvPr/>
        </p:nvSpPr>
        <p:spPr>
          <a:xfrm>
            <a:off x="7775848" y="4229224"/>
            <a:ext cx="1368152" cy="973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24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f97c83b63d72dcf7b9e6fade831c0afe8fef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532</Words>
  <Application>Microsoft Office PowerPoint</Application>
  <PresentationFormat>Экран (4:3)</PresentationFormat>
  <Paragraphs>353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2014-07-11T06:10:42Z</dcterms:created>
  <dcterms:modified xsi:type="dcterms:W3CDTF">2019-04-19T06:11:01Z</dcterms:modified>
</cp:coreProperties>
</file>