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9" r:id="rId3"/>
  </p:sldIdLst>
  <p:sldSz cx="12192000" cy="6858000"/>
  <p:notesSz cx="6858000" cy="9144000"/>
  <p:custDataLst>
    <p:tags r:id="rId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612F"/>
    <a:srgbClr val="211809"/>
    <a:srgbClr val="F7BA00"/>
    <a:srgbClr val="7F602B"/>
    <a:srgbClr val="181717"/>
    <a:srgbClr val="E66914"/>
    <a:srgbClr val="CD9A33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70" autoAdjust="0"/>
  </p:normalViewPr>
  <p:slideViewPr>
    <p:cSldViewPr snapToGrid="0">
      <p:cViewPr>
        <p:scale>
          <a:sx n="79" d="100"/>
          <a:sy n="79" d="100"/>
        </p:scale>
        <p:origin x="-114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powerpointgames.uk/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91E8-67DA-4CEF-8E67-8FC1ABC1BD7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63B7-7E37-4E0E-854E-C59E3921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28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91E8-67DA-4CEF-8E67-8FC1ABC1BD7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63B7-7E37-4E0E-854E-C59E3921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5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91E8-67DA-4CEF-8E67-8FC1ABC1BD7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63B7-7E37-4E0E-854E-C59E3921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8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91E8-67DA-4CEF-8E67-8FC1ABC1BD7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63B7-7E37-4E0E-854E-C59E3921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0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91E8-67DA-4CEF-8E67-8FC1ABC1BD7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63B7-7E37-4E0E-854E-C59E3921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9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91E8-67DA-4CEF-8E67-8FC1ABC1BD7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63B7-7E37-4E0E-854E-C59E3921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4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91E8-67DA-4CEF-8E67-8FC1ABC1BD7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63B7-7E37-4E0E-854E-C59E3921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0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91E8-67DA-4CEF-8E67-8FC1ABC1BD7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63B7-7E37-4E0E-854E-C59E3921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91E8-67DA-4CEF-8E67-8FC1ABC1BD7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63B7-7E37-4E0E-854E-C59E3921B5B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Original file ‎ (5,000 × 3,071 pixels, file size: 11.42 MB, MIME ...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hlinkClick r:id="rId4"/>
          </p:cNvPr>
          <p:cNvSpPr txBox="1"/>
          <p:nvPr userDrawn="1"/>
        </p:nvSpPr>
        <p:spPr>
          <a:xfrm>
            <a:off x="79917" y="6488667"/>
            <a:ext cx="3501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Visit: www.powerpointgames.uk</a:t>
            </a:r>
            <a:endParaRPr lang="en-US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307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91E8-67DA-4CEF-8E67-8FC1ABC1BD7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63B7-7E37-4E0E-854E-C59E3921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67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91E8-67DA-4CEF-8E67-8FC1ABC1BD7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63B7-7E37-4E0E-854E-C59E3921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70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F91E8-67DA-4CEF-8E67-8FC1ABC1BD7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363B7-7E37-4E0E-854E-C59E3921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4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.png"/><Relationship Id="rId18" Type="http://schemas.openxmlformats.org/officeDocument/2006/relationships/image" Target="../media/image14.png"/><Relationship Id="rId3" Type="http://schemas.openxmlformats.org/officeDocument/2006/relationships/audio" Target="../media/audio2.wav"/><Relationship Id="rId21" Type="http://schemas.microsoft.com/office/2007/relationships/hdphoto" Target="../media/hdphoto8.wdp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microsoft.com/office/2007/relationships/hdphoto" Target="../media/hdphoto6.wdp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24" Type="http://schemas.openxmlformats.org/officeDocument/2006/relationships/image" Target="../media/image17.jpg"/><Relationship Id="rId5" Type="http://schemas.microsoft.com/office/2007/relationships/hdphoto" Target="../media/hdphoto4.wdp"/><Relationship Id="rId15" Type="http://schemas.openxmlformats.org/officeDocument/2006/relationships/image" Target="../media/image12.png"/><Relationship Id="rId23" Type="http://schemas.microsoft.com/office/2007/relationships/hdphoto" Target="../media/hdphoto9.wdp"/><Relationship Id="rId10" Type="http://schemas.openxmlformats.org/officeDocument/2006/relationships/image" Target="../media/image9.png"/><Relationship Id="rId19" Type="http://schemas.microsoft.com/office/2007/relationships/hdphoto" Target="../media/hdphoto7.wdp"/><Relationship Id="rId4" Type="http://schemas.openxmlformats.org/officeDocument/2006/relationships/image" Target="../media/image5.png"/><Relationship Id="rId9" Type="http://schemas.microsoft.com/office/2007/relationships/hdphoto" Target="../media/hdphoto5.wdp"/><Relationship Id="rId14" Type="http://schemas.microsoft.com/office/2007/relationships/hdphoto" Target="../media/hdphoto2.wdp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40446" y="474644"/>
            <a:ext cx="8760417" cy="6062070"/>
            <a:chOff x="2824332" y="576243"/>
            <a:chExt cx="8760417" cy="6062070"/>
          </a:xfrm>
        </p:grpSpPr>
        <p:pic>
          <p:nvPicPr>
            <p:cNvPr id="18" name="Picture 17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68" b="95502" l="1250" r="99167">
                          <a14:backgroundMark x1="75417" y1="34602" x2="75417" y2="34602"/>
                          <a14:backgroundMark x1="76042" y1="37370" x2="76042" y2="37370"/>
                          <a14:backgroundMark x1="75417" y1="39100" x2="75417" y2="39100"/>
                          <a14:backgroundMark x1="72500" y1="33910" x2="72500" y2="339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824332" y="5209310"/>
              <a:ext cx="2376839" cy="1429003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52400" dir="6600000" algn="ctr" rotWithShape="0">
                <a:schemeClr val="tx1">
                  <a:lumMod val="85000"/>
                  <a:lumOff val="15000"/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68" b="95502" l="1250" r="99167">
                          <a14:backgroundMark x1="75417" y1="34602" x2="75417" y2="34602"/>
                          <a14:backgroundMark x1="76042" y1="37370" x2="76042" y2="37370"/>
                          <a14:backgroundMark x1="75417" y1="39100" x2="75417" y2="39100"/>
                          <a14:backgroundMark x1="72500" y1="33910" x2="72500" y2="339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785022" y="5209309"/>
              <a:ext cx="2376839" cy="1429003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52400" dir="6600000" algn="ctr" rotWithShape="0">
                <a:schemeClr val="tx1">
                  <a:lumMod val="85000"/>
                  <a:lumOff val="15000"/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68" b="95502" l="1250" r="99167">
                          <a14:backgroundMark x1="75417" y1="34602" x2="75417" y2="34602"/>
                          <a14:backgroundMark x1="76042" y1="37370" x2="76042" y2="37370"/>
                          <a14:backgroundMark x1="75417" y1="39100" x2="75417" y2="39100"/>
                          <a14:backgroundMark x1="72500" y1="33910" x2="72500" y2="339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93699" y="3469545"/>
              <a:ext cx="2231487" cy="1341614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52400" dir="6600000" algn="ctr" rotWithShape="0">
                <a:schemeClr val="tx1">
                  <a:lumMod val="85000"/>
                  <a:lumOff val="15000"/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68" b="95502" l="1250" r="99167">
                          <a14:backgroundMark x1="75417" y1="34602" x2="75417" y2="34602"/>
                          <a14:backgroundMark x1="76042" y1="37370" x2="76042" y2="37370"/>
                          <a14:backgroundMark x1="75417" y1="39100" x2="75417" y2="39100"/>
                          <a14:backgroundMark x1="72500" y1="33910" x2="72500" y2="339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745712" y="4230095"/>
              <a:ext cx="2362903" cy="1420624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52400" dir="6600000" algn="ctr" rotWithShape="0">
                <a:schemeClr val="tx1">
                  <a:lumMod val="85000"/>
                  <a:lumOff val="15000"/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68" b="95502" l="1250" r="99167">
                          <a14:backgroundMark x1="75417" y1="34602" x2="75417" y2="34602"/>
                          <a14:backgroundMark x1="76042" y1="37370" x2="76042" y2="37370"/>
                          <a14:backgroundMark x1="75417" y1="39100" x2="75417" y2="39100"/>
                          <a14:backgroundMark x1="72500" y1="33910" x2="72500" y2="339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331664" y="2663359"/>
              <a:ext cx="2231486" cy="1341614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52400" dir="6600000" algn="ctr" rotWithShape="0">
                <a:schemeClr val="tx1">
                  <a:lumMod val="85000"/>
                  <a:lumOff val="15000"/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68" b="95502" l="1250" r="99167">
                          <a14:backgroundMark x1="75417" y1="34602" x2="75417" y2="34602"/>
                          <a14:backgroundMark x1="76042" y1="37370" x2="76042" y2="37370"/>
                          <a14:backgroundMark x1="75417" y1="39100" x2="75417" y2="39100"/>
                          <a14:backgroundMark x1="72500" y1="33910" x2="72500" y2="339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475737" y="1209368"/>
              <a:ext cx="2123258" cy="1276545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52400" dir="6600000" algn="ctr" rotWithShape="0">
                <a:schemeClr val="tx1">
                  <a:lumMod val="85000"/>
                  <a:lumOff val="15000"/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68" b="95502" l="1250" r="99167">
                          <a14:backgroundMark x1="75417" y1="34602" x2="75417" y2="34602"/>
                          <a14:backgroundMark x1="76042" y1="37370" x2="76042" y2="37370"/>
                          <a14:backgroundMark x1="75417" y1="39100" x2="75417" y2="39100"/>
                          <a14:backgroundMark x1="72500" y1="33910" x2="72500" y2="339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395375" y="2688678"/>
              <a:ext cx="2189374" cy="1316295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52400" dir="6600000" algn="ctr" rotWithShape="0">
                <a:schemeClr val="tx1">
                  <a:lumMod val="85000"/>
                  <a:lumOff val="15000"/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68" b="95502" l="1250" r="99167">
                          <a14:backgroundMark x1="75417" y1="34602" x2="75417" y2="34602"/>
                          <a14:backgroundMark x1="76042" y1="37370" x2="76042" y2="37370"/>
                          <a14:backgroundMark x1="75417" y1="39100" x2="75417" y2="39100"/>
                          <a14:backgroundMark x1="72500" y1="33910" x2="72500" y2="339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395375" y="576243"/>
              <a:ext cx="1960883" cy="1178922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52400" dir="6600000" algn="ctr" rotWithShape="0">
                <a:schemeClr val="tx1">
                  <a:lumMod val="85000"/>
                  <a:lumOff val="15000"/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23536" y="1376709"/>
            <a:ext cx="53920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C000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ВРАЖЕСКИЕ РАКЕТЫ БЫЛИ ЗАПУЩЕНЫ ПРОТИВ ВАШЕГО </a:t>
            </a:r>
            <a:r>
              <a:rPr lang="ru-RU" sz="2400" dirty="0" smtClean="0">
                <a:solidFill>
                  <a:srgbClr val="FFC000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ТАНКОВОГО ПОЗДРАЗДЕЛЕНИЯ.</a:t>
            </a:r>
            <a:endParaRPr lang="ru-RU" sz="2400" dirty="0">
              <a:solidFill>
                <a:srgbClr val="FFC000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pPr algn="ctr"/>
            <a:r>
              <a:rPr lang="ru-RU" sz="2400" dirty="0" smtClean="0">
                <a:solidFill>
                  <a:srgbClr val="FFC000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ПОДСТРЕЛИТЕ </a:t>
            </a:r>
            <a:r>
              <a:rPr lang="ru-RU" sz="2400" dirty="0">
                <a:solidFill>
                  <a:srgbClr val="FFC000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РАКЕТЫ, ПРЕЖДЕ ЧЕМ ОНИ ПОРАЗЯТ И УНИЧТОЖАТ ВАШИ </a:t>
            </a:r>
            <a:r>
              <a:rPr lang="ru-RU" sz="2400" dirty="0" smtClean="0">
                <a:solidFill>
                  <a:srgbClr val="FFC000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ТАНКИ</a:t>
            </a:r>
            <a:endParaRPr lang="en-GB" sz="2400" dirty="0">
              <a:solidFill>
                <a:srgbClr val="FFC000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6" name="Rectangle: Rounded Corners 5">
            <a:hlinkClick r:id="" action="ppaction://hlinkshowjump?jump=nextslide"/>
          </p:cNvPr>
          <p:cNvSpPr/>
          <p:nvPr/>
        </p:nvSpPr>
        <p:spPr>
          <a:xfrm>
            <a:off x="1215153" y="3830628"/>
            <a:ext cx="2264229" cy="870857"/>
          </a:xfrm>
          <a:prstGeom prst="roundRect">
            <a:avLst/>
          </a:prstGeom>
          <a:solidFill>
            <a:srgbClr val="F7BA00"/>
          </a:solidFill>
          <a:ln>
            <a:solidFill>
              <a:srgbClr val="21180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Combat Ready BTN" panose="02060609020106040407" pitchFamily="49" charset="0"/>
              </a:rPr>
              <a:t>ЩЕЛКНИТЕ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mbat Ready BTN" panose="02060609020106040407" pitchFamily="49" charset="0"/>
              </a:rPr>
              <a:t>СЮДА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Combat Ready BTN" panose="02060609020106040407" pitchFamily="49" charset="0"/>
              </a:rPr>
              <a:t>И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mbat Ready BTN" panose="02060609020106040407" pitchFamily="49" charset="0"/>
              </a:rPr>
              <a:t>БУДЬТЕ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Combat Ready BTN" panose="02060609020106040407" pitchFamily="49" charset="0"/>
              </a:rPr>
              <a:t>ГОТОВЫ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Combat Ready BTN" panose="02060609020106040407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535" y="6033"/>
            <a:ext cx="630381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0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645" y="4689657"/>
            <a:ext cx="1128750" cy="40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John\AppData\Local\Microsoft\Windows\INetCache\IE\SX7R6PEJ\explosion_test_by_gamekiller48-d5wlzqk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316" y="3904912"/>
            <a:ext cx="1270038" cy="104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9106" t="37499" b="30882"/>
          <a:stretch/>
        </p:blipFill>
        <p:spPr>
          <a:xfrm rot="2192439">
            <a:off x="-1771045" y="1424286"/>
            <a:ext cx="1241256" cy="383593"/>
          </a:xfrm>
          <a:prstGeom prst="rect">
            <a:avLst/>
          </a:prstGeom>
        </p:spPr>
      </p:pic>
      <p:sp>
        <p:nvSpPr>
          <p:cNvPr id="6" name="Explosion 2 928"/>
          <p:cNvSpPr/>
          <p:nvPr/>
        </p:nvSpPr>
        <p:spPr>
          <a:xfrm rot="659275">
            <a:off x="3007557" y="4346833"/>
            <a:ext cx="799468" cy="759702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ysClr val="window" lastClr="FFFFFF">
                  <a:lumMod val="50000"/>
                  <a:alpha val="10000"/>
                </a:sysClr>
              </a:gs>
              <a:gs pos="100000">
                <a:sysClr val="window" lastClr="FFFFFF">
                  <a:lumMod val="50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 rot="5009134">
            <a:off x="2835350" y="4138340"/>
            <a:ext cx="1130345" cy="990979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331" y="988149"/>
            <a:ext cx="956982" cy="34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C:\Users\John\AppData\Local\Microsoft\Windows\INetCache\IE\SX7R6PEJ\explosion_test_by_gamekiller48-d5wlzqk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002" y="301572"/>
            <a:ext cx="1076769" cy="88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/>
          <a:srcRect l="9106" t="37499" b="30882"/>
          <a:stretch/>
        </p:blipFill>
        <p:spPr>
          <a:xfrm rot="2192439">
            <a:off x="4083741" y="-606543"/>
            <a:ext cx="1052368" cy="325220"/>
          </a:xfrm>
          <a:prstGeom prst="rect">
            <a:avLst/>
          </a:prstGeom>
        </p:spPr>
      </p:pic>
      <p:sp>
        <p:nvSpPr>
          <p:cNvPr id="20" name="Explosion 2 928"/>
          <p:cNvSpPr/>
          <p:nvPr/>
        </p:nvSpPr>
        <p:spPr>
          <a:xfrm rot="659275">
            <a:off x="6965067" y="1011951"/>
            <a:ext cx="677808" cy="315933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ysClr val="window" lastClr="FFFFFF">
                  <a:lumMod val="50000"/>
                  <a:alpha val="10000"/>
                </a:sysClr>
              </a:gs>
              <a:gs pos="100000">
                <a:sysClr val="window" lastClr="FFFFFF">
                  <a:lumMod val="50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 rot="5009134">
            <a:off x="7126713" y="787314"/>
            <a:ext cx="470071" cy="840176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32108" y="5490469"/>
            <a:ext cx="1977813" cy="1073433"/>
          </a:xfrm>
          <a:prstGeom prst="rect">
            <a:avLst/>
          </a:prstGeom>
          <a:noFill/>
          <a:ln>
            <a:noFill/>
          </a:ln>
          <a:effectLst>
            <a:outerShdw blurRad="177800" dist="279400" dir="7200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5817" y="5077326"/>
            <a:ext cx="2756480" cy="1798219"/>
          </a:xfrm>
          <a:prstGeom prst="rect">
            <a:avLst/>
          </a:prstGeom>
          <a:noFill/>
          <a:ln>
            <a:noFill/>
          </a:ln>
          <a:effectLst>
            <a:outerShdw blurRad="177800" dist="279400" dir="6600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9106" t="37499" b="30882"/>
          <a:stretch/>
        </p:blipFill>
        <p:spPr>
          <a:xfrm rot="1892844">
            <a:off x="-1126947" y="3298147"/>
            <a:ext cx="1241256" cy="383593"/>
          </a:xfrm>
          <a:prstGeom prst="rect">
            <a:avLst/>
          </a:prstGeom>
        </p:spPr>
      </p:pic>
      <p:sp>
        <p:nvSpPr>
          <p:cNvPr id="15" name="Explosion 2 928"/>
          <p:cNvSpPr/>
          <p:nvPr/>
        </p:nvSpPr>
        <p:spPr>
          <a:xfrm rot="659275">
            <a:off x="3538078" y="5439147"/>
            <a:ext cx="799468" cy="759702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ysClr val="window" lastClr="FFFFFF">
                  <a:lumMod val="50000"/>
                  <a:alpha val="10000"/>
                </a:sysClr>
              </a:gs>
              <a:gs pos="100000">
                <a:sysClr val="window" lastClr="FFFFFF">
                  <a:lumMod val="50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 rot="659275">
            <a:off x="3212334" y="5596447"/>
            <a:ext cx="1400984" cy="423645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68" b="95502" l="1250" r="99167">
                        <a14:backgroundMark x1="75417" y1="34602" x2="75417" y2="34602"/>
                        <a14:backgroundMark x1="76042" y1="37370" x2="76042" y2="37370"/>
                        <a14:backgroundMark x1="75417" y1="39100" x2="75417" y2="39100"/>
                        <a14:backgroundMark x1="72500" y1="33910" x2="72500" y2="33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8496" y="5101205"/>
            <a:ext cx="2523856" cy="1443189"/>
          </a:xfrm>
          <a:prstGeom prst="rect">
            <a:avLst/>
          </a:prstGeom>
          <a:noFill/>
          <a:ln>
            <a:noFill/>
          </a:ln>
          <a:effectLst>
            <a:outerShdw blurRad="177800" dist="152400" dir="6600000" algn="ctr" rotWithShape="0">
              <a:schemeClr val="tx1">
                <a:lumMod val="85000"/>
                <a:lumOff val="1500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83" y="6140379"/>
            <a:ext cx="1128750" cy="46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 descr="C:\Users\John\AppData\Local\Microsoft\Windows\INetCache\IE\SX7R6PEJ\explosion_test_by_gamekiller48-d5wlzqk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54" y="5355635"/>
            <a:ext cx="1270038" cy="104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/>
          <a:srcRect l="9106" t="37499" b="30882"/>
          <a:stretch/>
        </p:blipFill>
        <p:spPr>
          <a:xfrm rot="1874639">
            <a:off x="-1627542" y="2075540"/>
            <a:ext cx="1241256" cy="383593"/>
          </a:xfrm>
          <a:prstGeom prst="rect">
            <a:avLst/>
          </a:prstGeom>
        </p:spPr>
      </p:pic>
      <p:sp>
        <p:nvSpPr>
          <p:cNvPr id="26" name="Explosion 2 928"/>
          <p:cNvSpPr/>
          <p:nvPr/>
        </p:nvSpPr>
        <p:spPr>
          <a:xfrm rot="659275">
            <a:off x="5140295" y="5797556"/>
            <a:ext cx="799468" cy="759702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ysClr val="window" lastClr="FFFFFF">
                  <a:lumMod val="50000"/>
                  <a:alpha val="10000"/>
                </a:sysClr>
              </a:gs>
              <a:gs pos="100000">
                <a:sysClr val="window" lastClr="FFFFFF">
                  <a:lumMod val="50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 rot="5009134">
            <a:off x="4968088" y="5589063"/>
            <a:ext cx="1130345" cy="990979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7347" y="3889596"/>
            <a:ext cx="1847711" cy="1002822"/>
          </a:xfrm>
          <a:prstGeom prst="rect">
            <a:avLst/>
          </a:prstGeom>
          <a:noFill/>
          <a:ln>
            <a:noFill/>
          </a:ln>
          <a:effectLst>
            <a:outerShdw blurRad="177800" dist="279400" dir="7200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0553" y="3476536"/>
            <a:ext cx="2648114" cy="1727525"/>
          </a:xfrm>
          <a:prstGeom prst="rect">
            <a:avLst/>
          </a:prstGeom>
          <a:noFill/>
          <a:ln>
            <a:noFill/>
          </a:ln>
          <a:effectLst>
            <a:outerShdw blurRad="177800" dist="279400" dir="6600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/>
          <a:srcRect l="9106" t="37499" b="30882"/>
          <a:stretch/>
        </p:blipFill>
        <p:spPr>
          <a:xfrm rot="1892844">
            <a:off x="-1249880" y="1017062"/>
            <a:ext cx="1241256" cy="383593"/>
          </a:xfrm>
          <a:prstGeom prst="rect">
            <a:avLst/>
          </a:prstGeom>
        </p:spPr>
      </p:pic>
      <p:sp>
        <p:nvSpPr>
          <p:cNvPr id="31" name="Explosion 2 928"/>
          <p:cNvSpPr/>
          <p:nvPr/>
        </p:nvSpPr>
        <p:spPr>
          <a:xfrm rot="659275">
            <a:off x="4395676" y="3847109"/>
            <a:ext cx="746878" cy="674462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ysClr val="window" lastClr="FFFFFF">
                  <a:lumMod val="50000"/>
                  <a:alpha val="10000"/>
                </a:sysClr>
              </a:gs>
              <a:gs pos="100000">
                <a:sysClr val="window" lastClr="FFFFFF">
                  <a:lumMod val="50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 rot="659275">
            <a:off x="4073888" y="3963278"/>
            <a:ext cx="1308826" cy="376111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68" b="95502" l="1250" r="99167">
                        <a14:backgroundMark x1="75417" y1="34602" x2="75417" y2="34602"/>
                        <a14:backgroundMark x1="76042" y1="37370" x2="76042" y2="37370"/>
                        <a14:backgroundMark x1="75417" y1="39100" x2="75417" y2="39100"/>
                        <a14:backgroundMark x1="72500" y1="33910" x2="72500" y2="33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51974" y="3528469"/>
            <a:ext cx="2210877" cy="1329223"/>
          </a:xfrm>
          <a:prstGeom prst="rect">
            <a:avLst/>
          </a:prstGeom>
          <a:noFill/>
          <a:ln>
            <a:noFill/>
          </a:ln>
          <a:effectLst>
            <a:outerShdw blurRad="177800" dist="152400" dir="6600000" algn="ctr" rotWithShape="0">
              <a:schemeClr val="tx1">
                <a:lumMod val="85000"/>
                <a:lumOff val="1500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41679">
            <a:off x="3186582" y="3283288"/>
            <a:ext cx="614189" cy="31479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01736" y="5844487"/>
            <a:ext cx="918935" cy="40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5" descr="C:\Users\John\AppData\Local\Microsoft\Windows\INetCache\IE\SX7R6PEJ\explosion_test_by_gamekiller48-d5wlzqk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473" y="5023646"/>
            <a:ext cx="1270038" cy="104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/>
          <a:srcRect l="9106" t="37499" b="30882"/>
          <a:stretch/>
        </p:blipFill>
        <p:spPr>
          <a:xfrm rot="1874639">
            <a:off x="-1250727" y="38590"/>
            <a:ext cx="1241256" cy="383593"/>
          </a:xfrm>
          <a:prstGeom prst="rect">
            <a:avLst/>
          </a:prstGeom>
        </p:spPr>
      </p:pic>
      <p:sp>
        <p:nvSpPr>
          <p:cNvPr id="38" name="Explosion 2 928"/>
          <p:cNvSpPr/>
          <p:nvPr/>
        </p:nvSpPr>
        <p:spPr>
          <a:xfrm rot="659275">
            <a:off x="8925714" y="5465567"/>
            <a:ext cx="799468" cy="759702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ysClr val="window" lastClr="FFFFFF">
                  <a:lumMod val="50000"/>
                  <a:alpha val="10000"/>
                </a:sysClr>
              </a:gs>
              <a:gs pos="100000">
                <a:sysClr val="window" lastClr="FFFFFF">
                  <a:lumMod val="50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 rot="5009134">
            <a:off x="8753507" y="5257074"/>
            <a:ext cx="1130345" cy="990979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75308" y="5372482"/>
            <a:ext cx="1977813" cy="1073433"/>
          </a:xfrm>
          <a:prstGeom prst="rect">
            <a:avLst/>
          </a:prstGeom>
          <a:noFill/>
          <a:ln>
            <a:noFill/>
          </a:ln>
          <a:effectLst>
            <a:outerShdw blurRad="177800" dist="279400" dir="7200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</p:pic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9017" y="4959339"/>
            <a:ext cx="2756480" cy="1798219"/>
          </a:xfrm>
          <a:prstGeom prst="rect">
            <a:avLst/>
          </a:prstGeom>
          <a:noFill/>
          <a:ln>
            <a:noFill/>
          </a:ln>
          <a:effectLst>
            <a:outerShdw blurRad="177800" dist="279400" dir="6600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7"/>
          <a:srcRect l="9106" t="37499" b="30882"/>
          <a:stretch/>
        </p:blipFill>
        <p:spPr>
          <a:xfrm rot="1892844">
            <a:off x="-1131893" y="1184210"/>
            <a:ext cx="1241256" cy="383593"/>
          </a:xfrm>
          <a:prstGeom prst="rect">
            <a:avLst/>
          </a:prstGeom>
        </p:spPr>
      </p:pic>
      <p:sp>
        <p:nvSpPr>
          <p:cNvPr id="43" name="Explosion 2 928"/>
          <p:cNvSpPr/>
          <p:nvPr/>
        </p:nvSpPr>
        <p:spPr>
          <a:xfrm rot="659275">
            <a:off x="6281278" y="5321160"/>
            <a:ext cx="799468" cy="759702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ysClr val="window" lastClr="FFFFFF">
                  <a:lumMod val="50000"/>
                  <a:alpha val="10000"/>
                </a:sysClr>
              </a:gs>
              <a:gs pos="100000">
                <a:sysClr val="window" lastClr="FFFFFF">
                  <a:lumMod val="50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/>
          <p:cNvSpPr/>
          <p:nvPr/>
        </p:nvSpPr>
        <p:spPr>
          <a:xfrm rot="659275">
            <a:off x="5955534" y="5478460"/>
            <a:ext cx="1400984" cy="423645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Picture 44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68" b="95502" l="1250" r="99167">
                        <a14:backgroundMark x1="75417" y1="34602" x2="75417" y2="34602"/>
                        <a14:backgroundMark x1="76042" y1="37370" x2="76042" y2="37370"/>
                        <a14:backgroundMark x1="75417" y1="39100" x2="75417" y2="39100"/>
                        <a14:backgroundMark x1="72500" y1="33910" x2="72500" y2="33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67606" y="5016839"/>
            <a:ext cx="2376839" cy="1429003"/>
          </a:xfrm>
          <a:prstGeom prst="rect">
            <a:avLst/>
          </a:prstGeom>
          <a:noFill/>
          <a:ln>
            <a:noFill/>
          </a:ln>
          <a:effectLst>
            <a:outerShdw blurRad="177800" dist="152400" dir="6600000" algn="ctr" rotWithShape="0">
              <a:schemeClr val="tx1">
                <a:lumMod val="85000"/>
                <a:lumOff val="1500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41679">
            <a:off x="5067218" y="4825797"/>
            <a:ext cx="657436" cy="33696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31493" y="3003877"/>
            <a:ext cx="1849214" cy="1003638"/>
          </a:xfrm>
          <a:prstGeom prst="rect">
            <a:avLst/>
          </a:prstGeom>
          <a:noFill/>
          <a:ln>
            <a:noFill/>
          </a:ln>
          <a:effectLst>
            <a:outerShdw blurRad="177800" dist="279400" dir="7200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</p:pic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5831" y="2637860"/>
            <a:ext cx="2577252" cy="1681298"/>
          </a:xfrm>
          <a:prstGeom prst="rect">
            <a:avLst/>
          </a:prstGeom>
          <a:noFill/>
          <a:ln>
            <a:noFill/>
          </a:ln>
          <a:effectLst>
            <a:outerShdw blurRad="177800" dist="279400" dir="6600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Explosion 2 928"/>
          <p:cNvSpPr/>
          <p:nvPr/>
        </p:nvSpPr>
        <p:spPr>
          <a:xfrm rot="659275">
            <a:off x="7055427" y="3028307"/>
            <a:ext cx="747486" cy="707841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ysClr val="window" lastClr="FFFFFF">
                  <a:lumMod val="50000"/>
                  <a:alpha val="10000"/>
                </a:sysClr>
              </a:gs>
              <a:gs pos="100000">
                <a:sysClr val="window" lastClr="FFFFFF">
                  <a:lumMod val="50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/>
          <p:cNvSpPr/>
          <p:nvPr/>
        </p:nvSpPr>
        <p:spPr>
          <a:xfrm rot="659275">
            <a:off x="6770620" y="3166604"/>
            <a:ext cx="1309892" cy="394725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" name="Picture 50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68" b="95502" l="1250" r="99167">
                        <a14:backgroundMark x1="75417" y1="34602" x2="75417" y2="34602"/>
                        <a14:backgroundMark x1="76042" y1="37370" x2="76042" y2="37370"/>
                        <a14:backgroundMark x1="75417" y1="39100" x2="75417" y2="39100"/>
                        <a14:backgroundMark x1="72500" y1="33910" x2="72500" y2="33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49736" y="2671354"/>
            <a:ext cx="2222295" cy="1336088"/>
          </a:xfrm>
          <a:prstGeom prst="rect">
            <a:avLst/>
          </a:prstGeom>
          <a:noFill/>
          <a:ln>
            <a:noFill/>
          </a:ln>
          <a:effectLst>
            <a:outerShdw blurRad="177800" dist="152400" dir="6600000" algn="ctr" rotWithShape="0">
              <a:schemeClr val="tx1">
                <a:lumMod val="85000"/>
                <a:lumOff val="1500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7"/>
          <a:srcRect l="9106" t="37499" b="30882"/>
          <a:stretch/>
        </p:blipFill>
        <p:spPr>
          <a:xfrm rot="1708894">
            <a:off x="-620628" y="-497106"/>
            <a:ext cx="1241256" cy="3835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41679">
            <a:off x="5777114" y="2405158"/>
            <a:ext cx="657436" cy="33696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68077" y="4647154"/>
            <a:ext cx="1849214" cy="1003638"/>
          </a:xfrm>
          <a:prstGeom prst="rect">
            <a:avLst/>
          </a:prstGeom>
          <a:noFill/>
          <a:ln>
            <a:noFill/>
          </a:ln>
          <a:effectLst>
            <a:outerShdw blurRad="177800" dist="279400" dir="7200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</p:pic>
      <p:pic>
        <p:nvPicPr>
          <p:cNvPr id="55" name="Picture 5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2415" y="4281137"/>
            <a:ext cx="2577252" cy="1681298"/>
          </a:xfrm>
          <a:prstGeom prst="rect">
            <a:avLst/>
          </a:prstGeom>
          <a:noFill/>
          <a:ln>
            <a:noFill/>
          </a:ln>
          <a:effectLst>
            <a:outerShdw blurRad="177800" dist="279400" dir="6600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Explosion 2 928"/>
          <p:cNvSpPr/>
          <p:nvPr/>
        </p:nvSpPr>
        <p:spPr>
          <a:xfrm rot="659275">
            <a:off x="9592011" y="4582376"/>
            <a:ext cx="747486" cy="707841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ysClr val="window" lastClr="FFFFFF">
                  <a:lumMod val="50000"/>
                  <a:alpha val="10000"/>
                </a:sysClr>
              </a:gs>
              <a:gs pos="100000">
                <a:sysClr val="window" lastClr="FFFFFF">
                  <a:lumMod val="50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 rot="659275">
            <a:off x="9307204" y="4720673"/>
            <a:ext cx="1309892" cy="394725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8" name="Picture 57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68" b="95502" l="1250" r="99167">
                        <a14:backgroundMark x1="75417" y1="34602" x2="75417" y2="34602"/>
                        <a14:backgroundMark x1="76042" y1="37370" x2="76042" y2="37370"/>
                        <a14:backgroundMark x1="75417" y1="39100" x2="75417" y2="39100"/>
                        <a14:backgroundMark x1="72500" y1="33910" x2="72500" y2="33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86320" y="4314631"/>
            <a:ext cx="2222295" cy="1336088"/>
          </a:xfrm>
          <a:prstGeom prst="rect">
            <a:avLst/>
          </a:prstGeom>
          <a:noFill/>
          <a:ln>
            <a:noFill/>
          </a:ln>
          <a:effectLst>
            <a:outerShdw blurRad="177800" dist="152400" dir="6600000" algn="ctr" rotWithShape="0">
              <a:schemeClr val="tx1">
                <a:lumMod val="85000"/>
                <a:lumOff val="1500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7"/>
          <a:srcRect l="9106" t="37499" b="30882"/>
          <a:stretch/>
        </p:blipFill>
        <p:spPr>
          <a:xfrm rot="1708894">
            <a:off x="-620628" y="-497106"/>
            <a:ext cx="1241256" cy="38359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41679">
            <a:off x="8313698" y="4048435"/>
            <a:ext cx="657436" cy="33696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4430" flipH="1">
            <a:off x="8657198" y="3655366"/>
            <a:ext cx="1133057" cy="40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61" descr="C:\Users\John\AppData\Local\Microsoft\Windows\INetCache\IE\SX7R6PEJ\explosion_test_by_gamekiller48-d5wlzqk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735" y="2803546"/>
            <a:ext cx="1270038" cy="104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7"/>
          <a:srcRect l="9106" t="37499" b="30882"/>
          <a:stretch/>
        </p:blipFill>
        <p:spPr>
          <a:xfrm rot="1874639">
            <a:off x="-1345465" y="-2181510"/>
            <a:ext cx="1241256" cy="383593"/>
          </a:xfrm>
          <a:prstGeom prst="rect">
            <a:avLst/>
          </a:prstGeom>
        </p:spPr>
      </p:pic>
      <p:sp>
        <p:nvSpPr>
          <p:cNvPr id="64" name="Explosion 2 928"/>
          <p:cNvSpPr/>
          <p:nvPr/>
        </p:nvSpPr>
        <p:spPr>
          <a:xfrm rot="659275">
            <a:off x="8830976" y="3245467"/>
            <a:ext cx="799468" cy="759702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ysClr val="window" lastClr="FFFFFF">
                  <a:lumMod val="50000"/>
                  <a:alpha val="10000"/>
                </a:sysClr>
              </a:gs>
              <a:gs pos="100000">
                <a:sysClr val="window" lastClr="FFFFFF">
                  <a:lumMod val="50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 rot="5009134">
            <a:off x="8658769" y="3036974"/>
            <a:ext cx="1130345" cy="990979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1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41679">
            <a:off x="2126616" y="4873891"/>
            <a:ext cx="657436" cy="33696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7"/>
          <a:srcRect l="9106" t="37499" b="30882"/>
          <a:stretch/>
        </p:blipFill>
        <p:spPr>
          <a:xfrm rot="1012592">
            <a:off x="-1250727" y="545324"/>
            <a:ext cx="1241256" cy="38359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38431" y="1590765"/>
            <a:ext cx="1676819" cy="910073"/>
          </a:xfrm>
          <a:prstGeom prst="rect">
            <a:avLst/>
          </a:prstGeom>
          <a:noFill/>
          <a:ln>
            <a:noFill/>
          </a:ln>
          <a:effectLst>
            <a:outerShdw blurRad="177800" dist="279400" dir="7200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</p:pic>
      <p:pic>
        <p:nvPicPr>
          <p:cNvPr id="74" name="Picture 7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2769" y="1287924"/>
            <a:ext cx="2336986" cy="1524558"/>
          </a:xfrm>
          <a:prstGeom prst="rect">
            <a:avLst/>
          </a:prstGeom>
          <a:noFill/>
          <a:ln>
            <a:noFill/>
          </a:ln>
          <a:effectLst>
            <a:outerShdw blurRad="177800" dist="279400" dir="6600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Explosion 2 928"/>
          <p:cNvSpPr/>
          <p:nvPr/>
        </p:nvSpPr>
        <p:spPr>
          <a:xfrm rot="659275">
            <a:off x="8057162" y="1486519"/>
            <a:ext cx="629029" cy="641852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ysClr val="window" lastClr="FFFFFF">
                  <a:lumMod val="50000"/>
                  <a:alpha val="10000"/>
                </a:sysClr>
              </a:gs>
              <a:gs pos="100000">
                <a:sysClr val="window" lastClr="FFFFFF">
                  <a:lumMod val="50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Oval 75"/>
          <p:cNvSpPr/>
          <p:nvPr/>
        </p:nvSpPr>
        <p:spPr>
          <a:xfrm rot="659275">
            <a:off x="7775954" y="1587398"/>
            <a:ext cx="1102308" cy="357927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7" name="Picture 76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68" b="95502" l="1250" r="99167">
                        <a14:backgroundMark x1="75417" y1="34602" x2="75417" y2="34602"/>
                        <a14:backgroundMark x1="76042" y1="37370" x2="76042" y2="37370"/>
                        <a14:backgroundMark x1="75417" y1="39100" x2="75417" y2="39100"/>
                        <a14:backgroundMark x1="72500" y1="33910" x2="72500" y2="33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12563" y="1299141"/>
            <a:ext cx="2015120" cy="1211530"/>
          </a:xfrm>
          <a:prstGeom prst="rect">
            <a:avLst/>
          </a:prstGeom>
          <a:noFill/>
          <a:ln>
            <a:noFill/>
          </a:ln>
          <a:effectLst>
            <a:outerShdw blurRad="177800" dist="152400" dir="6600000" algn="ctr" rotWithShape="0">
              <a:schemeClr val="tx1">
                <a:lumMod val="85000"/>
                <a:lumOff val="1500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7"/>
          <a:srcRect l="9106" t="37499" b="30882"/>
          <a:stretch/>
        </p:blipFill>
        <p:spPr>
          <a:xfrm rot="1096583">
            <a:off x="822026" y="-539385"/>
            <a:ext cx="1125538" cy="34783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1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41679">
            <a:off x="6826546" y="1060840"/>
            <a:ext cx="596147" cy="305549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7"/>
          <a:srcRect l="9106" t="37499" b="30882"/>
          <a:stretch/>
        </p:blipFill>
        <p:spPr>
          <a:xfrm rot="1033905">
            <a:off x="271433" y="-677685"/>
            <a:ext cx="1241256" cy="38359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01297" y="1309064"/>
            <a:ext cx="1577367" cy="856096"/>
          </a:xfrm>
          <a:prstGeom prst="rect">
            <a:avLst/>
          </a:prstGeom>
          <a:noFill/>
          <a:ln>
            <a:noFill/>
          </a:ln>
          <a:effectLst>
            <a:outerShdw blurRad="177800" dist="279400" dir="7200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</p:pic>
      <p:pic>
        <p:nvPicPr>
          <p:cNvPr id="93" name="Picture 9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75635" y="1042667"/>
            <a:ext cx="2198379" cy="1434136"/>
          </a:xfrm>
          <a:prstGeom prst="rect">
            <a:avLst/>
          </a:prstGeom>
          <a:noFill/>
          <a:ln>
            <a:noFill/>
          </a:ln>
          <a:effectLst>
            <a:outerShdw blurRad="177800" dist="279400" dir="6600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Explosion 2 928"/>
          <p:cNvSpPr/>
          <p:nvPr/>
        </p:nvSpPr>
        <p:spPr>
          <a:xfrm rot="659275">
            <a:off x="10815211" y="1200917"/>
            <a:ext cx="637601" cy="592136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ysClr val="window" lastClr="FFFFFF">
                  <a:lumMod val="50000"/>
                  <a:alpha val="10000"/>
                </a:sysClr>
              </a:gs>
              <a:gs pos="100000">
                <a:sysClr val="window" lastClr="FFFFFF">
                  <a:lumMod val="50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Oval 94"/>
          <p:cNvSpPr/>
          <p:nvPr/>
        </p:nvSpPr>
        <p:spPr>
          <a:xfrm rot="659275">
            <a:off x="10536040" y="1280621"/>
            <a:ext cx="1117329" cy="330202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6" name="Picture 95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768" b="95502" l="1250" r="99167">
                        <a14:backgroundMark x1="75417" y1="34602" x2="75417" y2="34602"/>
                        <a14:backgroundMark x1="76042" y1="37370" x2="76042" y2="37370"/>
                        <a14:backgroundMark x1="75417" y1="39100" x2="75417" y2="39100"/>
                        <a14:backgroundMark x1="72500" y1="33910" x2="72500" y2="33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27022" y="1042667"/>
            <a:ext cx="1895603" cy="1139674"/>
          </a:xfrm>
          <a:prstGeom prst="rect">
            <a:avLst/>
          </a:prstGeom>
          <a:noFill/>
          <a:ln>
            <a:noFill/>
          </a:ln>
          <a:effectLst>
            <a:outerShdw blurRad="177800" dist="152400" dir="6600000" algn="ctr" rotWithShape="0">
              <a:schemeClr val="tx1">
                <a:lumMod val="85000"/>
                <a:lumOff val="1500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7"/>
          <a:srcRect l="9106" t="37499" b="30882"/>
          <a:stretch/>
        </p:blipFill>
        <p:spPr>
          <a:xfrm rot="472957">
            <a:off x="-1263620" y="191153"/>
            <a:ext cx="1241256" cy="383593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1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41679">
            <a:off x="9564088" y="839221"/>
            <a:ext cx="560789" cy="287427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196" y="1748536"/>
            <a:ext cx="1128750" cy="40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99" descr="C:\Users\John\AppData\Local\Microsoft\Windows\INetCache\IE\SX7R6PEJ\explosion_test_by_gamekiller48-d5wlzqk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867" y="963791"/>
            <a:ext cx="1270038" cy="104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7"/>
          <a:srcRect l="9106" t="37499" b="30882"/>
          <a:stretch/>
        </p:blipFill>
        <p:spPr>
          <a:xfrm rot="2047538">
            <a:off x="2016735" y="-698746"/>
            <a:ext cx="1241256" cy="383593"/>
          </a:xfrm>
          <a:prstGeom prst="rect">
            <a:avLst/>
          </a:prstGeom>
        </p:spPr>
      </p:pic>
      <p:sp>
        <p:nvSpPr>
          <p:cNvPr id="102" name="Explosion 2 928"/>
          <p:cNvSpPr/>
          <p:nvPr/>
        </p:nvSpPr>
        <p:spPr>
          <a:xfrm rot="659275">
            <a:off x="5547108" y="1405712"/>
            <a:ext cx="799468" cy="759702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ysClr val="window" lastClr="FFFFFF">
                  <a:lumMod val="50000"/>
                  <a:alpha val="10000"/>
                </a:sysClr>
              </a:gs>
              <a:gs pos="100000">
                <a:sysClr val="window" lastClr="FFFFFF">
                  <a:lumMod val="50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Oval 102"/>
          <p:cNvSpPr/>
          <p:nvPr/>
        </p:nvSpPr>
        <p:spPr>
          <a:xfrm rot="5009134">
            <a:off x="5374901" y="1197219"/>
            <a:ext cx="1130345" cy="990979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44211" y="3021201"/>
            <a:ext cx="1849214" cy="1003638"/>
          </a:xfrm>
          <a:prstGeom prst="rect">
            <a:avLst/>
          </a:prstGeom>
          <a:noFill/>
          <a:ln>
            <a:noFill/>
          </a:ln>
          <a:effectLst>
            <a:outerShdw blurRad="177800" dist="279400" dir="7200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</p:pic>
      <p:pic>
        <p:nvPicPr>
          <p:cNvPr id="105" name="Picture 10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8549" y="2655184"/>
            <a:ext cx="2577252" cy="1681298"/>
          </a:xfrm>
          <a:prstGeom prst="rect">
            <a:avLst/>
          </a:prstGeom>
          <a:noFill/>
          <a:ln>
            <a:noFill/>
          </a:ln>
          <a:effectLst>
            <a:outerShdw blurRad="177800" dist="279400" dir="6600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Explosion 2 928"/>
          <p:cNvSpPr/>
          <p:nvPr/>
        </p:nvSpPr>
        <p:spPr>
          <a:xfrm rot="659275">
            <a:off x="10068145" y="2956423"/>
            <a:ext cx="747486" cy="707841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ysClr val="window" lastClr="FFFFFF">
                  <a:lumMod val="50000"/>
                  <a:alpha val="10000"/>
                </a:sysClr>
              </a:gs>
              <a:gs pos="100000">
                <a:sysClr val="window" lastClr="FFFFFF">
                  <a:lumMod val="50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Oval 106"/>
          <p:cNvSpPr/>
          <p:nvPr/>
        </p:nvSpPr>
        <p:spPr>
          <a:xfrm rot="659275">
            <a:off x="9783338" y="3094720"/>
            <a:ext cx="1309892" cy="394725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8" name="Picture 107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68" b="95502" l="1250" r="99167">
                        <a14:backgroundMark x1="75417" y1="34602" x2="75417" y2="34602"/>
                        <a14:backgroundMark x1="76042" y1="37370" x2="76042" y2="37370"/>
                        <a14:backgroundMark x1="75417" y1="39100" x2="75417" y2="39100"/>
                        <a14:backgroundMark x1="72500" y1="33910" x2="72500" y2="33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18342" y="2698583"/>
            <a:ext cx="2222295" cy="1336088"/>
          </a:xfrm>
          <a:prstGeom prst="rect">
            <a:avLst/>
          </a:prstGeom>
          <a:noFill/>
          <a:ln>
            <a:noFill/>
          </a:ln>
          <a:effectLst>
            <a:outerShdw blurRad="177800" dist="152400" dir="6600000" algn="ctr" rotWithShape="0">
              <a:schemeClr val="tx1">
                <a:lumMod val="85000"/>
                <a:lumOff val="1500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08"/>
          <p:cNvPicPr>
            <a:picLocks noChangeAspect="1"/>
          </p:cNvPicPr>
          <p:nvPr/>
        </p:nvPicPr>
        <p:blipFill rotWithShape="1">
          <a:blip r:embed="rId7"/>
          <a:srcRect l="9106" t="37499" b="30882"/>
          <a:stretch/>
        </p:blipFill>
        <p:spPr>
          <a:xfrm rot="1708894">
            <a:off x="824714" y="-556100"/>
            <a:ext cx="1241256" cy="383593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1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41679">
            <a:off x="8789832" y="2422482"/>
            <a:ext cx="657436" cy="336962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538" y="4549043"/>
            <a:ext cx="1128750" cy="48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116" descr="C:\Users\John\AppData\Local\Microsoft\Windows\INetCache\IE\SX7R6PEJ\explosion_test_by_gamekiller48-d5wlzqk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209" y="3764299"/>
            <a:ext cx="1270038" cy="104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117"/>
          <p:cNvPicPr>
            <a:picLocks noChangeAspect="1"/>
          </p:cNvPicPr>
          <p:nvPr/>
        </p:nvPicPr>
        <p:blipFill rotWithShape="1">
          <a:blip r:embed="rId7"/>
          <a:srcRect l="9106" t="37499" b="30882"/>
          <a:stretch/>
        </p:blipFill>
        <p:spPr>
          <a:xfrm rot="1776674">
            <a:off x="-1123259" y="-337839"/>
            <a:ext cx="1241256" cy="383593"/>
          </a:xfrm>
          <a:prstGeom prst="rect">
            <a:avLst/>
          </a:prstGeom>
        </p:spPr>
      </p:pic>
      <p:sp>
        <p:nvSpPr>
          <p:cNvPr id="119" name="Explosion 2 928"/>
          <p:cNvSpPr/>
          <p:nvPr/>
        </p:nvSpPr>
        <p:spPr>
          <a:xfrm rot="659275">
            <a:off x="6776450" y="4206220"/>
            <a:ext cx="799468" cy="759702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ysClr val="window" lastClr="FFFFFF">
                  <a:lumMod val="50000"/>
                  <a:alpha val="10000"/>
                </a:sysClr>
              </a:gs>
              <a:gs pos="100000">
                <a:sysClr val="window" lastClr="FFFFFF">
                  <a:lumMod val="50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Oval 119"/>
          <p:cNvSpPr/>
          <p:nvPr/>
        </p:nvSpPr>
        <p:spPr>
          <a:xfrm rot="5009134">
            <a:off x="6604243" y="3997727"/>
            <a:ext cx="1130345" cy="990979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1" name="Picture 120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8628" y="3075443"/>
            <a:ext cx="1054500" cy="48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" name="Picture 121" descr="C:\Users\John\AppData\Local\Microsoft\Windows\INetCache\IE\SX7R6PEJ\explosion_test_by_gamekiller48-d5wlzqk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299" y="2264123"/>
            <a:ext cx="1270038" cy="104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22"/>
          <p:cNvPicPr>
            <a:picLocks noChangeAspect="1"/>
          </p:cNvPicPr>
          <p:nvPr/>
        </p:nvPicPr>
        <p:blipFill rotWithShape="1">
          <a:blip r:embed="rId7"/>
          <a:srcRect l="9106" t="37499" b="30882"/>
          <a:stretch/>
        </p:blipFill>
        <p:spPr>
          <a:xfrm rot="1874639">
            <a:off x="-760856" y="-481737"/>
            <a:ext cx="1241256" cy="383593"/>
          </a:xfrm>
          <a:prstGeom prst="rect">
            <a:avLst/>
          </a:prstGeom>
        </p:spPr>
      </p:pic>
      <p:sp>
        <p:nvSpPr>
          <p:cNvPr id="124" name="Explosion 2 928"/>
          <p:cNvSpPr/>
          <p:nvPr/>
        </p:nvSpPr>
        <p:spPr>
          <a:xfrm rot="659275">
            <a:off x="4990540" y="2706044"/>
            <a:ext cx="799468" cy="759702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ysClr val="window" lastClr="FFFFFF">
                  <a:lumMod val="50000"/>
                  <a:alpha val="10000"/>
                </a:sysClr>
              </a:gs>
              <a:gs pos="100000">
                <a:sysClr val="window" lastClr="FFFFFF">
                  <a:lumMod val="50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Oval 124"/>
          <p:cNvSpPr/>
          <p:nvPr/>
        </p:nvSpPr>
        <p:spPr>
          <a:xfrm rot="5009134">
            <a:off x="4818333" y="2497551"/>
            <a:ext cx="1130345" cy="990979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11" y="816823"/>
            <a:ext cx="3925361" cy="1670795"/>
          </a:xfrm>
          <a:prstGeom prst="rect">
            <a:avLst/>
          </a:prstGeom>
        </p:spPr>
      </p:pic>
      <p:pic>
        <p:nvPicPr>
          <p:cNvPr id="69" name="Picture 68" descr="C:\Users\John\AppData\Local\Microsoft\Windows\INetCache\IE\SX7R6PEJ\explosion_test_by_gamekiller48-d5wlzqk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674" y="1724737"/>
            <a:ext cx="1270038" cy="104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03" y="2509482"/>
            <a:ext cx="1128750" cy="40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Oval 71"/>
          <p:cNvSpPr/>
          <p:nvPr/>
        </p:nvSpPr>
        <p:spPr>
          <a:xfrm rot="5009134">
            <a:off x="7490708" y="1958165"/>
            <a:ext cx="1130345" cy="990979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Explosion 2 928"/>
          <p:cNvSpPr/>
          <p:nvPr/>
        </p:nvSpPr>
        <p:spPr>
          <a:xfrm rot="659275">
            <a:off x="7662915" y="2166658"/>
            <a:ext cx="799468" cy="759702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ysClr val="window" lastClr="FFFFFF">
                  <a:lumMod val="50000"/>
                  <a:alpha val="10000"/>
                </a:sysClr>
              </a:gs>
              <a:gs pos="100000">
                <a:sysClr val="window" lastClr="FFFFFF">
                  <a:lumMod val="50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7" name="Picture 8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91548" y="2340223"/>
            <a:ext cx="1128750" cy="40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87" descr="C:\Users\John\AppData\Local\Microsoft\Windows\INetCache\IE\SX7R6PEJ\explosion_test_by_gamekiller48-d5wlzqk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219" y="1555478"/>
            <a:ext cx="1270038" cy="104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Explosion 2 928"/>
          <p:cNvSpPr/>
          <p:nvPr/>
        </p:nvSpPr>
        <p:spPr>
          <a:xfrm rot="659275">
            <a:off x="10273460" y="1997399"/>
            <a:ext cx="799468" cy="759702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ysClr val="window" lastClr="FFFFFF">
                  <a:lumMod val="50000"/>
                  <a:alpha val="10000"/>
                </a:sysClr>
              </a:gs>
              <a:gs pos="100000">
                <a:sysClr val="window" lastClr="FFFFFF">
                  <a:lumMod val="50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 rot="5009134">
            <a:off x="10101253" y="1788906"/>
            <a:ext cx="1130345" cy="990979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74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625 0.0162 L 0.34987 0.42778 L 0.34987 0.42847 " pathEditMode="fixed" rAng="21420000" ptsTypes="A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99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0" presetClass="pat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14 0.00023 L 0.18191 0.19884 L 0.18191 0.1993 " pathEditMode="fixed" rAng="21420000" ptsTypes="AAA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0.30274 0.2949 L 0.30274 0.29537 " pathEditMode="relative" rAng="0" ptsTypes="AAA">
                                      <p:cBhvr>
                                        <p:cTn id="68" dur="1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0" y="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400"/>
                            </p:stCondLst>
                            <p:childTnLst>
                              <p:par>
                                <p:cTn id="70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400"/>
                            </p:stCondLst>
                            <p:childTnLst>
                              <p:par>
                                <p:cTn id="97" presetID="0" presetClass="pat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66667E-6 -1.85185E-6 L 0.49831 0.55046 L 0.49831 0.55116 " pathEditMode="fixed" rAng="0" ptsTypes="AAA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09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400"/>
                            </p:stCondLst>
                            <p:childTnLst>
                              <p:par>
                                <p:cTn id="100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ntr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400"/>
                            </p:stCondLst>
                            <p:childTnLst>
                              <p:par>
                                <p:cTn id="12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25 -0.09584 L 0.3983 0.39352 L 0.3983 0.39444 " pathEditMode="fixed" rAng="0" ptsTypes="AAA">
                                      <p:cBhvr>
                                        <p:cTn id="129" dur="1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2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750"/>
                            </p:stCondLst>
                            <p:childTnLst>
                              <p:par>
                                <p:cTn id="131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1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3750"/>
                            </p:stCondLst>
                            <p:childTnLst>
                              <p:par>
                                <p:cTn id="15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39 -0.02451 L 0.37441 0.45281 L 0.37441 0.45397 " pathEditMode="fixed" rAng="0" ptsTypes="AAA">
                                      <p:cBhvr>
                                        <p:cTn id="159" dur="1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90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1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1000" fill="hold"/>
                                        <p:tgtEl>
                                          <p:spTgt spid="1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2" presetClass="entr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500" fill="hold"/>
                                        <p:tgtEl>
                                          <p:spTgt spid="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9" presetID="0" presetClass="pat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0833E-6 -4.81481E-6 L 0.77851 0.78889 L 0.77851 0.79028 " pathEditMode="fixed" rAng="0" ptsTypes="AAA">
                                      <p:cBhvr>
                                        <p:cTn id="19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19" y="3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2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ntr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417 L 0.53229 0.59212 L 0.53229 0.59351 " pathEditMode="fixed" rAng="0" ptsTypes="AAA">
                                      <p:cBhvr>
                                        <p:cTn id="221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1500"/>
                            </p:stCondLst>
                            <p:childTnLst>
                              <p:par>
                                <p:cTn id="223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9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9" dur="5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2500"/>
                            </p:stCondLst>
                            <p:childTnLst>
                              <p:par>
                                <p:cTn id="25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55807 0.48125 L 0.55807 0.4824 " pathEditMode="fixed" rAng="0" ptsTypes="AAA">
                                      <p:cBhvr>
                                        <p:cTn id="251" dur="13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04" y="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3850"/>
                            </p:stCondLst>
                            <p:childTnLst>
                              <p:par>
                                <p:cTn id="253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9" dur="1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9" dur="5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4850"/>
                            </p:stCondLst>
                            <p:childTnLst>
                              <p:par>
                                <p:cTn id="28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77266 0.73217 L 0.77266 0.73402 " pathEditMode="fixed" rAng="0" ptsTypes="AAA">
                                      <p:cBhvr>
                                        <p:cTn id="281" dur="1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33" y="3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6600"/>
                            </p:stCondLst>
                            <p:childTnLst>
                              <p:par>
                                <p:cTn id="283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9" dur="1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9" dur="5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27600"/>
                            </p:stCondLst>
                            <p:childTnLst>
                              <p:par>
                                <p:cTn id="310" presetID="0" presetClass="pat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0833E-6 -0.01805 L 0.77851 0.77085 L 0.77851 0.77224 " pathEditMode="fixed" rAng="0" ptsTypes="AAA">
                                      <p:cBhvr>
                                        <p:cTn id="31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19" y="3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0600"/>
                            </p:stCondLst>
                            <p:childTnLst>
                              <p:par>
                                <p:cTn id="313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9" dur="1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22" presetClass="entr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2" dur="5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31600"/>
                            </p:stCondLst>
                            <p:childTnLst>
                              <p:par>
                                <p:cTn id="341" presetID="0" presetClass="pat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0833E-6 2.59259E-6 L 0.67461 0.27523 L 0.67461 0.27592 " pathEditMode="fixed" rAng="0" ptsTypes="AAA">
                                      <p:cBhvr>
                                        <p:cTn id="3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4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600"/>
                            </p:stCondLst>
                            <p:childTnLst>
                              <p:par>
                                <p:cTn id="344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0" dur="1000" fill="hold"/>
                                        <p:tgtEl>
                                          <p:spTgt spid="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22" presetClass="entr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3" dur="500" fill="hold"/>
                                        <p:tgtEl>
                                          <p:spTgt spid="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34600"/>
                            </p:stCondLst>
                            <p:childTnLst>
                              <p:par>
                                <p:cTn id="372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0.58177 0.68218 L 0.58177 0.68449 " pathEditMode="relative" rAng="0" ptsTypes="AAA">
                                      <p:cBhvr>
                                        <p:cTn id="37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89" y="3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35600"/>
                            </p:stCondLst>
                            <p:childTnLst>
                              <p:par>
                                <p:cTn id="375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1" dur="1000" fill="hold"/>
                                        <p:tgtEl>
                                          <p:spTgt spid="1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22" presetClass="entr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4" dur="5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36600"/>
                            </p:stCondLst>
                            <p:childTnLst>
                              <p:par>
                                <p:cTn id="40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53776 0.29977 L 0.53776 0.30093 " pathEditMode="relative" rAng="0" ptsTypes="AAA">
                                      <p:cBhvr>
                                        <p:cTn id="404" dur="14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88" y="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38050"/>
                            </p:stCondLst>
                            <p:childTnLst>
                              <p:par>
                                <p:cTn id="406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2" dur="10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2" dur="500" fill="hold"/>
                                        <p:tgtEl>
                                          <p:spTgt spid="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39050"/>
                            </p:stCondLst>
                            <p:childTnLst>
                              <p:par>
                                <p:cTn id="433" presetID="0" presetClass="pat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91667E-6 3.33333E-6 L 0.76393 0.43125 L 0.76393 0.4324 " pathEditMode="fixed" rAng="0" ptsTypes="AAA">
                                      <p:cBhvr>
                                        <p:cTn id="4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0" y="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41050"/>
                            </p:stCondLst>
                            <p:childTnLst>
                              <p:par>
                                <p:cTn id="436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2" dur="1000" fill="hold"/>
                                        <p:tgtEl>
                                          <p:spTgt spid="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22" presetClass="entr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5" dur="5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42050"/>
                            </p:stCondLst>
                            <p:childTnLst>
                              <p:par>
                                <p:cTn id="464" presetID="0" presetClass="pat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9167E-6 2.59259E-6 L 0.89922 0.15625 L 0.89922 0.15764 " pathEditMode="relative" rAng="0" ptsTypes="AAA">
                                      <p:cBhvr>
                                        <p:cTn id="465" dur="16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61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4150"/>
                            </p:stCondLst>
                            <p:childTnLst>
                              <p:par>
                                <p:cTn id="467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3" dur="1000" fill="hold"/>
                                        <p:tgtEl>
                                          <p:spTgt spid="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3" dur="500" fill="hold"/>
                                        <p:tgtEl>
                                          <p:spTgt spid="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45150"/>
                            </p:stCondLst>
                            <p:childTnLst>
                              <p:par>
                                <p:cTn id="49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0.2233 0.28495 L 0.2233 0.28541 " pathEditMode="fixed" rAng="0" ptsTypes="AAA">
                                      <p:cBhvr>
                                        <p:cTn id="49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5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46150"/>
                            </p:stCondLst>
                            <p:childTnLst>
                              <p:par>
                                <p:cTn id="497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3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22" presetClass="entr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6" dur="500" fill="hold"/>
                                        <p:tgtEl>
                                          <p:spTgt spid="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47150"/>
                            </p:stCondLst>
                            <p:childTnLst>
                              <p:par>
                                <p:cTn id="52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5.18519E-6 L 0.68659 0.51596 L 0.68659 0.51758 " pathEditMode="fixed" rAng="0" ptsTypes="AAA">
                                      <p:cBhvr>
                                        <p:cTn id="526" dur="16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23" y="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48800"/>
                            </p:stCondLst>
                            <p:childTnLst>
                              <p:par>
                                <p:cTn id="528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4" dur="1000" fill="hold"/>
                                        <p:tgtEl>
                                          <p:spTgt spid="1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4" dur="500" fill="hold"/>
                                        <p:tgtEl>
                                          <p:spTgt spid="1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49800"/>
                            </p:stCondLst>
                            <p:childTnLst>
                              <p:par>
                                <p:cTn id="555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0" fill="hold">
                      <p:stCondLst>
                        <p:cond delay="0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5" fill="hold">
                      <p:stCondLst>
                        <p:cond delay="0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8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0" fill="hold">
                      <p:stCondLst>
                        <p:cond delay="0"/>
                      </p:stCondLst>
                      <p:childTnLst>
                        <p:par>
                          <p:cTn id="591" fill="hold">
                            <p:stCondLst>
                              <p:cond delay="0"/>
                            </p:stCondLst>
                            <p:childTnLst>
                              <p:par>
                                <p:cTn id="59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5" fill="hold">
                      <p:stCondLst>
                        <p:cond delay="0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1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0" fill="hold">
                      <p:stCondLst>
                        <p:cond delay="0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3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3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5" fill="hold">
                      <p:stCondLst>
                        <p:cond delay="0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49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0" fill="hold">
                      <p:stCondLst>
                        <p:cond delay="0"/>
                      </p:stCondLst>
                      <p:childTnLst>
                        <p:par>
                          <p:cTn id="651" fill="hold">
                            <p:stCondLst>
                              <p:cond delay="0"/>
                            </p:stCondLst>
                            <p:childTnLst>
                              <p:par>
                                <p:cTn id="6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66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5" fill="hold">
                      <p:stCondLst>
                        <p:cond delay="0"/>
                      </p:stCondLst>
                      <p:childTnLst>
                        <p:par>
                          <p:cTn id="666" fill="hold">
                            <p:stCondLst>
                              <p:cond delay="0"/>
                            </p:stCondLst>
                            <p:childTnLst>
                              <p:par>
                                <p:cTn id="66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8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6" grpId="0" animBg="1"/>
      <p:bldP spid="106" grpId="1" animBg="1"/>
      <p:bldP spid="106" grpId="2" animBg="1"/>
      <p:bldP spid="107" grpId="0" animBg="1"/>
      <p:bldP spid="107" grpId="1" animBg="1"/>
      <p:bldP spid="107" grpId="2" animBg="1"/>
      <p:bldP spid="119" grpId="0" animBg="1"/>
      <p:bldP spid="119" grpId="1" animBg="1"/>
      <p:bldP spid="119" grpId="2" animBg="1"/>
      <p:bldP spid="120" grpId="0" animBg="1"/>
      <p:bldP spid="120" grpId="1" animBg="1"/>
      <p:bldP spid="120" grpId="2" animBg="1"/>
      <p:bldP spid="124" grpId="0" animBg="1"/>
      <p:bldP spid="124" grpId="1" animBg="1"/>
      <p:bldP spid="124" grpId="2" animBg="1"/>
      <p:bldP spid="125" grpId="0" animBg="1"/>
      <p:bldP spid="125" grpId="1" animBg="1"/>
      <p:bldP spid="125" grpId="2" animBg="1"/>
      <p:bldP spid="72" grpId="0" animBg="1"/>
      <p:bldP spid="72" grpId="1" animBg="1"/>
      <p:bldP spid="72" grpId="2" animBg="1"/>
      <p:bldP spid="71" grpId="0" animBg="1"/>
      <p:bldP spid="71" grpId="1" animBg="1"/>
      <p:bldP spid="71" grpId="2" animBg="1"/>
      <p:bldP spid="90" grpId="0" animBg="1"/>
      <p:bldP spid="90" grpId="1" animBg="1"/>
      <p:bldP spid="90" grpId="2" animBg="1"/>
      <p:bldP spid="91" grpId="0" animBg="1"/>
      <p:bldP spid="91" grpId="1" animBg="1"/>
      <p:bldP spid="91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47be16234855d60a7d0a4b572a8fcd8213d48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25</Words>
  <Application>Microsoft Office PowerPoint</Application>
  <PresentationFormat>Произвольный</PresentationFormat>
  <Paragraphs>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Rodwell</dc:creator>
  <cp:lastModifiedBy>USER</cp:lastModifiedBy>
  <cp:revision>77</cp:revision>
  <dcterms:created xsi:type="dcterms:W3CDTF">2017-02-03T10:23:52Z</dcterms:created>
  <dcterms:modified xsi:type="dcterms:W3CDTF">2019-03-04T12:01:05Z</dcterms:modified>
</cp:coreProperties>
</file>