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2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9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9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8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1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9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3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79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1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2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7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BE58-5F8C-4964-A5A9-DF9D9A50C7FF}" type="datetimeFigureOut">
              <a:rPr lang="ru-RU" smtClean="0"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0970-9C04-4F74-A656-77B63F4A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2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4496" y="276090"/>
            <a:ext cx="4252061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Круги </a:t>
            </a:r>
            <a:r>
              <a:rPr lang="ru-RU" sz="5400" b="1" dirty="0" err="1" smtClean="0">
                <a:ln/>
                <a:solidFill>
                  <a:schemeClr val="accent6">
                    <a:lumMod val="75000"/>
                  </a:schemeClr>
                </a:solidFill>
              </a:rPr>
              <a:t>Луллия</a:t>
            </a:r>
            <a:endParaRPr lang="ru-RU" sz="5400" b="1" dirty="0" smtClean="0">
              <a:ln/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Шаблон №2</a:t>
            </a:r>
            <a:endParaRPr lang="ru-RU" sz="3200" b="1" dirty="0">
              <a:ln/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299" y="2336184"/>
            <a:ext cx="5780453" cy="31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7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936179" y="723445"/>
            <a:ext cx="5243310" cy="5243310"/>
            <a:chOff x="936179" y="723445"/>
            <a:chExt cx="5243310" cy="5243310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08691">
              <a:off x="936179" y="723445"/>
              <a:ext cx="5243310" cy="5243310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 rot="10800000">
              <a:off x="3000276" y="908166"/>
              <a:ext cx="1037510" cy="783248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8169350">
              <a:off x="1592440" y="1531029"/>
              <a:ext cx="1070428" cy="864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5400000">
              <a:off x="966626" y="2764577"/>
              <a:ext cx="1217773" cy="97200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590812">
              <a:off x="1417802" y="4304779"/>
              <a:ext cx="1252734" cy="864000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09554" y="4982562"/>
              <a:ext cx="1157652" cy="864000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982439">
              <a:off x="4536343" y="4380733"/>
              <a:ext cx="912173" cy="720000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5111373" y="2905669"/>
              <a:ext cx="898938" cy="864000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3490782">
              <a:off x="4274153" y="1428455"/>
              <a:ext cx="1183676" cy="972000"/>
            </a:xfrm>
            <a:prstGeom prst="rect">
              <a:avLst/>
            </a:prstGeom>
            <a:blipFill>
              <a:blip r:embed="rId10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234265" y="723445"/>
            <a:ext cx="5243310" cy="5243310"/>
            <a:chOff x="936179" y="723445"/>
            <a:chExt cx="5243310" cy="5243310"/>
          </a:xfrm>
        </p:grpSpPr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08691">
              <a:off x="936179" y="723445"/>
              <a:ext cx="5243310" cy="524331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 rot="10800000">
              <a:off x="2877145" y="879871"/>
              <a:ext cx="1348990" cy="1008000"/>
            </a:xfrm>
            <a:prstGeom prst="rect">
              <a:avLst/>
            </a:prstGeom>
            <a:blipFill>
              <a:blip r:embed="rId11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 rot="8169350">
              <a:off x="1566091" y="1428917"/>
              <a:ext cx="1288087" cy="1116000"/>
            </a:xfrm>
            <a:prstGeom prst="rect">
              <a:avLst/>
            </a:prstGeom>
            <a:blipFill>
              <a:blip r:embed="rId12"/>
              <a:stretch>
                <a:fillRect/>
              </a:stretch>
            </a:blipFill>
          </p:spPr>
          <p:txBody>
            <a:bodyPr wrap="squar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56" name="TextBox 55"/>
            <p:cNvSpPr txBox="1"/>
            <p:nvPr/>
          </p:nvSpPr>
          <p:spPr>
            <a:xfrm rot="5400000">
              <a:off x="1079020" y="2888199"/>
              <a:ext cx="1008000" cy="1008000"/>
            </a:xfrm>
            <a:prstGeom prst="rect">
              <a:avLst/>
            </a:prstGeom>
            <a:blipFill>
              <a:blip r:embed="rId13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2590812">
              <a:off x="1467779" y="4285462"/>
              <a:ext cx="1296000" cy="1116000"/>
            </a:xfrm>
            <a:prstGeom prst="rect">
              <a:avLst/>
            </a:prstGeom>
            <a:blipFill>
              <a:blip r:embed="rId14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56361" y="4738764"/>
              <a:ext cx="1008000" cy="1080000"/>
            </a:xfrm>
            <a:prstGeom prst="rect">
              <a:avLst/>
            </a:prstGeom>
            <a:blipFill>
              <a:blip r:embed="rId15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982439">
              <a:off x="4391412" y="4090290"/>
              <a:ext cx="1224000" cy="1188000"/>
            </a:xfrm>
            <a:prstGeom prst="rect">
              <a:avLst/>
            </a:prstGeom>
            <a:blipFill>
              <a:blip r:embed="rId16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4890455" y="2867125"/>
              <a:ext cx="1008000" cy="1152000"/>
            </a:xfrm>
            <a:prstGeom prst="rect">
              <a:avLst/>
            </a:prstGeom>
            <a:blipFill>
              <a:blip r:embed="rId17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3490782">
              <a:off x="4303387" y="1304851"/>
              <a:ext cx="1296000" cy="1116000"/>
            </a:xfrm>
            <a:prstGeom prst="rect">
              <a:avLst/>
            </a:prstGeom>
            <a:blipFill>
              <a:blip r:embed="rId18"/>
              <a:stretch>
                <a:fillRect/>
              </a:stretch>
            </a:blipFill>
          </p:spPr>
          <p:txBody>
            <a:bodyPr wrap="none" rtlCol="0">
              <a:spAutoFit/>
            </a:bodyPr>
            <a:lstStyle/>
            <a:p>
              <a:pPr algn="r"/>
              <a:endParaRPr lang="ru-RU" sz="2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42788" y="0"/>
            <a:ext cx="476111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800" dirty="0" smtClean="0">
                <a:ln/>
              </a:rPr>
              <a:t>Так выглядит рабочая область</a:t>
            </a:r>
            <a:endParaRPr lang="ru-RU" sz="2800" dirty="0">
              <a:ln/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117154" y="156569"/>
            <a:ext cx="663610" cy="66361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5-конечная звезда 65"/>
          <p:cNvSpPr/>
          <p:nvPr/>
        </p:nvSpPr>
        <p:spPr>
          <a:xfrm>
            <a:off x="11355290" y="176646"/>
            <a:ext cx="663610" cy="663610"/>
          </a:xfrm>
          <a:prstGeom prst="star5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6" y="800101"/>
            <a:ext cx="10650682" cy="51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3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936179" y="723445"/>
            <a:ext cx="5243310" cy="5243310"/>
            <a:chOff x="936179" y="723445"/>
            <a:chExt cx="5243310" cy="5243310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08691">
              <a:off x="936179" y="723445"/>
              <a:ext cx="5243310" cy="5243310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 rot="10800000">
              <a:off x="2938740" y="1048074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8169350">
              <a:off x="1612428" y="1581826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5400000">
              <a:off x="1053214" y="2929602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590812">
              <a:off x="1644795" y="4325236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84962" y="4858914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982439">
              <a:off x="4288202" y="4282935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4889389" y="2900540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3490782">
              <a:off x="4287573" y="1571419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234265" y="723445"/>
            <a:ext cx="5243310" cy="5243310"/>
            <a:chOff x="936179" y="723445"/>
            <a:chExt cx="5243310" cy="5243310"/>
          </a:xfrm>
        </p:grpSpPr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08691">
              <a:off x="936179" y="723445"/>
              <a:ext cx="5243310" cy="524331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 rot="10800000">
              <a:off x="2938740" y="1048074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 rot="8169350">
              <a:off x="1612428" y="1581826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56" name="TextBox 55"/>
            <p:cNvSpPr txBox="1"/>
            <p:nvPr/>
          </p:nvSpPr>
          <p:spPr>
            <a:xfrm rot="5400000">
              <a:off x="1053214" y="2929602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2590812">
              <a:off x="1644795" y="4325236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84962" y="4858914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982439">
              <a:off x="4288202" y="4282935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4889389" y="2900540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3490782">
              <a:off x="4287573" y="1571419"/>
              <a:ext cx="12040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/>
                <a:t>Текст или</a:t>
              </a:r>
            </a:p>
            <a:p>
              <a:pPr algn="r"/>
              <a:r>
                <a:rPr lang="ru-RU" sz="2000" dirty="0" smtClean="0"/>
                <a:t>рисунок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77052" y="83889"/>
            <a:ext cx="516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n/>
              </a:rPr>
              <a:t>Здесь введите текст задания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117154" y="156569"/>
            <a:ext cx="663610" cy="663610"/>
          </a:xfrm>
          <a:prstGeom prst="star5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5-конечная звезда 65"/>
          <p:cNvSpPr/>
          <p:nvPr/>
        </p:nvSpPr>
        <p:spPr>
          <a:xfrm>
            <a:off x="11355290" y="176646"/>
            <a:ext cx="663610" cy="663610"/>
          </a:xfrm>
          <a:prstGeom prst="star5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7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6" y="800101"/>
            <a:ext cx="10650682" cy="51019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38134" y="0"/>
            <a:ext cx="1870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Заставка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17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64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Садртдинова</dc:creator>
  <cp:lastModifiedBy>Елена Садртдинова</cp:lastModifiedBy>
  <cp:revision>37</cp:revision>
  <dcterms:created xsi:type="dcterms:W3CDTF">2019-01-06T16:55:44Z</dcterms:created>
  <dcterms:modified xsi:type="dcterms:W3CDTF">2019-01-11T05:10:18Z</dcterms:modified>
</cp:coreProperties>
</file>