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4660"/>
  </p:normalViewPr>
  <p:slideViewPr>
    <p:cSldViewPr snapToGrid="0">
      <p:cViewPr>
        <p:scale>
          <a:sx n="72" d="100"/>
          <a:sy n="72" d="100"/>
        </p:scale>
        <p:origin x="-318" y="-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2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67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89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4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74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8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54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0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56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8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74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54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60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84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3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9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8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874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9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9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4CDB-F25C-459A-A754-EA936550BE44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C54A-F671-4632-A2D1-8F697C24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7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4CDB-F25C-459A-A754-EA936550BE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C54A-F671-4632-A2D1-8F697C245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4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79405" y="233917"/>
            <a:ext cx="7410893" cy="6166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Великая Отечественная война в лицах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21382" y="5652654"/>
            <a:ext cx="3934691" cy="678873"/>
          </a:xfrm>
          <a:prstGeom prst="round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СТАРТ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200912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Я</a:t>
            </a:r>
            <a:endParaRPr lang="ru-RU" sz="24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49961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Ю</a:t>
            </a:r>
            <a:endParaRPr lang="ru-RU" sz="24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798320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</a:t>
            </a:r>
            <a:endParaRPr lang="ru-RU" sz="2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07873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Ь</a:t>
            </a:r>
            <a:endParaRPr lang="ru-RU" sz="24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353056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Ы</a:t>
            </a:r>
            <a:endParaRPr lang="ru-RU" sz="24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663952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Ъ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2907792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Щ</a:t>
            </a:r>
            <a:endParaRPr lang="ru-RU" sz="24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21868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Ш</a:t>
            </a:r>
            <a:endParaRPr lang="ru-RU" sz="24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545655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</a:t>
            </a:r>
            <a:endParaRPr lang="ru-RU" sz="24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783399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Ц</a:t>
            </a:r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118679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</a:t>
            </a:r>
            <a:endParaRPr lang="ru-RU" sz="24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386903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</a:t>
            </a:r>
            <a:endParaRPr lang="ru-RU" sz="24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4659561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</a:t>
            </a:r>
            <a:endParaRPr lang="ru-RU" sz="24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946073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5244777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5525193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575986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</a:t>
            </a:r>
            <a:endParaRPr lang="ru-RU" sz="24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603418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6266688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6565392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М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845808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Л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712012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431024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Й</a:t>
            </a:r>
            <a:endParaRPr lang="ru-RU" sz="2400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674864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И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7985760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</a:t>
            </a:r>
            <a:endParaRPr lang="ru-RU" sz="240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312727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Ж</a:t>
            </a:r>
            <a:endParaRPr lang="ru-RU" sz="2400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884734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8600751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Ё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9153975" y="129813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946225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Г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9713145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1001184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Б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0292265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98" name="Прямоугольник 197"/>
          <p:cNvSpPr/>
          <p:nvPr/>
        </p:nvSpPr>
        <p:spPr>
          <a:xfrm>
            <a:off x="1438656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99" name="Прямоугольник 198"/>
          <p:cNvSpPr/>
          <p:nvPr/>
        </p:nvSpPr>
        <p:spPr>
          <a:xfrm>
            <a:off x="1944624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0" name="Прямоугольник 199"/>
          <p:cNvSpPr/>
          <p:nvPr/>
        </p:nvSpPr>
        <p:spPr>
          <a:xfrm>
            <a:off x="2462784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1" name="Прямоугольник 200"/>
          <p:cNvSpPr/>
          <p:nvPr/>
        </p:nvSpPr>
        <p:spPr>
          <a:xfrm>
            <a:off x="2962656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2" name="Прямоугольник 201"/>
          <p:cNvSpPr/>
          <p:nvPr/>
        </p:nvSpPr>
        <p:spPr>
          <a:xfrm>
            <a:off x="3468624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3" name="Прямоугольник 202"/>
          <p:cNvSpPr/>
          <p:nvPr/>
        </p:nvSpPr>
        <p:spPr>
          <a:xfrm>
            <a:off x="3974592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4" name="Прямоугольник 203"/>
          <p:cNvSpPr/>
          <p:nvPr/>
        </p:nvSpPr>
        <p:spPr>
          <a:xfrm>
            <a:off x="4492752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5" name="Прямоугольник 204"/>
          <p:cNvSpPr/>
          <p:nvPr/>
        </p:nvSpPr>
        <p:spPr>
          <a:xfrm>
            <a:off x="4992624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6" name="Прямоугольник 205"/>
          <p:cNvSpPr/>
          <p:nvPr/>
        </p:nvSpPr>
        <p:spPr>
          <a:xfrm>
            <a:off x="5514663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7" name="Прямоугольник 206"/>
          <p:cNvSpPr/>
          <p:nvPr/>
        </p:nvSpPr>
        <p:spPr>
          <a:xfrm>
            <a:off x="6483927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8" name="Прямоугольник 207"/>
          <p:cNvSpPr/>
          <p:nvPr/>
        </p:nvSpPr>
        <p:spPr>
          <a:xfrm>
            <a:off x="7002087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9" name="Прямоугольник 208"/>
          <p:cNvSpPr/>
          <p:nvPr/>
        </p:nvSpPr>
        <p:spPr>
          <a:xfrm>
            <a:off x="7501959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0" name="Прямоугольник 209"/>
          <p:cNvSpPr/>
          <p:nvPr/>
        </p:nvSpPr>
        <p:spPr>
          <a:xfrm>
            <a:off x="7994073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1" name="Прямоугольник 210"/>
          <p:cNvSpPr/>
          <p:nvPr/>
        </p:nvSpPr>
        <p:spPr>
          <a:xfrm>
            <a:off x="8500041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9018201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3" name="Прямоугольник 212"/>
          <p:cNvSpPr/>
          <p:nvPr/>
        </p:nvSpPr>
        <p:spPr>
          <a:xfrm>
            <a:off x="9530265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4" name="Прямоугольник 213"/>
          <p:cNvSpPr/>
          <p:nvPr/>
        </p:nvSpPr>
        <p:spPr>
          <a:xfrm>
            <a:off x="10008781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5" name="Прямоугольник 214"/>
          <p:cNvSpPr/>
          <p:nvPr/>
        </p:nvSpPr>
        <p:spPr>
          <a:xfrm>
            <a:off x="10514749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6" name="Прямоугольник 215"/>
          <p:cNvSpPr/>
          <p:nvPr/>
        </p:nvSpPr>
        <p:spPr>
          <a:xfrm>
            <a:off x="4005072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7" name="Прямоугольник 216"/>
          <p:cNvSpPr/>
          <p:nvPr/>
        </p:nvSpPr>
        <p:spPr>
          <a:xfrm>
            <a:off x="4523232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8" name="Прямоугольник 217"/>
          <p:cNvSpPr/>
          <p:nvPr/>
        </p:nvSpPr>
        <p:spPr>
          <a:xfrm>
            <a:off x="5023104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9" name="Прямоугольник 218"/>
          <p:cNvSpPr/>
          <p:nvPr/>
        </p:nvSpPr>
        <p:spPr>
          <a:xfrm>
            <a:off x="5545143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0" name="Прямоугольник 219"/>
          <p:cNvSpPr/>
          <p:nvPr/>
        </p:nvSpPr>
        <p:spPr>
          <a:xfrm>
            <a:off x="6514407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1" name="Прямоугольник 220"/>
          <p:cNvSpPr/>
          <p:nvPr/>
        </p:nvSpPr>
        <p:spPr>
          <a:xfrm>
            <a:off x="7032567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2" name="Прямоугольник 221"/>
          <p:cNvSpPr/>
          <p:nvPr/>
        </p:nvSpPr>
        <p:spPr>
          <a:xfrm>
            <a:off x="7532439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3" name="Прямоугольник 222"/>
          <p:cNvSpPr/>
          <p:nvPr/>
        </p:nvSpPr>
        <p:spPr>
          <a:xfrm>
            <a:off x="8024553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4" name="Прямоугольник 223"/>
          <p:cNvSpPr/>
          <p:nvPr/>
        </p:nvSpPr>
        <p:spPr>
          <a:xfrm>
            <a:off x="8530521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5" name="Прямоугольник 224"/>
          <p:cNvSpPr/>
          <p:nvPr/>
        </p:nvSpPr>
        <p:spPr>
          <a:xfrm>
            <a:off x="9048681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6" name="Прямоугольник 225"/>
          <p:cNvSpPr/>
          <p:nvPr/>
        </p:nvSpPr>
        <p:spPr>
          <a:xfrm>
            <a:off x="9560745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7" name="Прямоугольник 226"/>
          <p:cNvSpPr/>
          <p:nvPr/>
        </p:nvSpPr>
        <p:spPr>
          <a:xfrm>
            <a:off x="2517648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8" name="Прямоугольник 227"/>
          <p:cNvSpPr/>
          <p:nvPr/>
        </p:nvSpPr>
        <p:spPr>
          <a:xfrm>
            <a:off x="3017520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29" name="Прямоугольник 228"/>
          <p:cNvSpPr/>
          <p:nvPr/>
        </p:nvSpPr>
        <p:spPr>
          <a:xfrm>
            <a:off x="3523488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0" name="Прямоугольник 229"/>
          <p:cNvSpPr/>
          <p:nvPr/>
        </p:nvSpPr>
        <p:spPr>
          <a:xfrm>
            <a:off x="4029456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1" name="Прямоугольник 230"/>
          <p:cNvSpPr/>
          <p:nvPr/>
        </p:nvSpPr>
        <p:spPr>
          <a:xfrm>
            <a:off x="4547616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2" name="Прямоугольник 231"/>
          <p:cNvSpPr/>
          <p:nvPr/>
        </p:nvSpPr>
        <p:spPr>
          <a:xfrm>
            <a:off x="5047488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3" name="Прямоугольник 232"/>
          <p:cNvSpPr/>
          <p:nvPr/>
        </p:nvSpPr>
        <p:spPr>
          <a:xfrm>
            <a:off x="5569527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4" name="Прямоугольник 233"/>
          <p:cNvSpPr/>
          <p:nvPr/>
        </p:nvSpPr>
        <p:spPr>
          <a:xfrm>
            <a:off x="6538791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5" name="Прямоугольник 234"/>
          <p:cNvSpPr/>
          <p:nvPr/>
        </p:nvSpPr>
        <p:spPr>
          <a:xfrm>
            <a:off x="7056951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6" name="Прямоугольник 235"/>
          <p:cNvSpPr/>
          <p:nvPr/>
        </p:nvSpPr>
        <p:spPr>
          <a:xfrm>
            <a:off x="7556823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7" name="Прямоугольник 236"/>
          <p:cNvSpPr/>
          <p:nvPr/>
        </p:nvSpPr>
        <p:spPr>
          <a:xfrm>
            <a:off x="8048937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38" name="Прямоугольник 237"/>
          <p:cNvSpPr/>
          <p:nvPr/>
        </p:nvSpPr>
        <p:spPr>
          <a:xfrm>
            <a:off x="8554905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40" name="Прямоугольник 239"/>
          <p:cNvSpPr/>
          <p:nvPr/>
        </p:nvSpPr>
        <p:spPr>
          <a:xfrm>
            <a:off x="1405957" y="221554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41" name="Прямоугольник 240"/>
          <p:cNvSpPr/>
          <p:nvPr/>
        </p:nvSpPr>
        <p:spPr>
          <a:xfrm>
            <a:off x="1963705" y="221554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Л</a:t>
            </a:r>
          </a:p>
        </p:txBody>
      </p:sp>
      <p:sp>
        <p:nvSpPr>
          <p:cNvPr id="242" name="Прямоугольник 241"/>
          <p:cNvSpPr/>
          <p:nvPr/>
        </p:nvSpPr>
        <p:spPr>
          <a:xfrm>
            <a:off x="2460175" y="219979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243" name="Прямоугольник 242"/>
          <p:cNvSpPr/>
          <p:nvPr/>
        </p:nvSpPr>
        <p:spPr>
          <a:xfrm>
            <a:off x="2991161" y="221743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244" name="Прямоугольник 243"/>
          <p:cNvSpPr/>
          <p:nvPr/>
        </p:nvSpPr>
        <p:spPr>
          <a:xfrm>
            <a:off x="3486914" y="221743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245" name="Прямоугольник 244"/>
          <p:cNvSpPr/>
          <p:nvPr/>
        </p:nvSpPr>
        <p:spPr>
          <a:xfrm>
            <a:off x="4008577" y="221206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46" name="Прямоугольник 245"/>
          <p:cNvSpPr/>
          <p:nvPr/>
        </p:nvSpPr>
        <p:spPr>
          <a:xfrm>
            <a:off x="4520428" y="2209044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4970067" y="2187915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248" name="Прямоугольник 247"/>
          <p:cNvSpPr/>
          <p:nvPr/>
        </p:nvSpPr>
        <p:spPr>
          <a:xfrm>
            <a:off x="5510152" y="2217442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249" name="Прямоугольник 248"/>
          <p:cNvSpPr/>
          <p:nvPr/>
        </p:nvSpPr>
        <p:spPr>
          <a:xfrm>
            <a:off x="6479851" y="2231942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</a:t>
            </a:r>
            <a:endParaRPr lang="ru-RU" sz="2400" dirty="0"/>
          </a:p>
        </p:txBody>
      </p:sp>
      <p:sp>
        <p:nvSpPr>
          <p:cNvPr id="250" name="Прямоугольник 249"/>
          <p:cNvSpPr/>
          <p:nvPr/>
        </p:nvSpPr>
        <p:spPr>
          <a:xfrm>
            <a:off x="6975015" y="2209044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51" name="Прямоугольник 250"/>
          <p:cNvSpPr/>
          <p:nvPr/>
        </p:nvSpPr>
        <p:spPr>
          <a:xfrm>
            <a:off x="7535753" y="223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252" name="Прямоугольник 251"/>
          <p:cNvSpPr/>
          <p:nvPr/>
        </p:nvSpPr>
        <p:spPr>
          <a:xfrm>
            <a:off x="7989637" y="2217444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253" name="Прямоугольник 252"/>
          <p:cNvSpPr/>
          <p:nvPr/>
        </p:nvSpPr>
        <p:spPr>
          <a:xfrm>
            <a:off x="8508748" y="222006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Ы</a:t>
            </a:r>
            <a:endParaRPr lang="ru-RU" sz="2400" dirty="0"/>
          </a:p>
        </p:txBody>
      </p:sp>
      <p:sp>
        <p:nvSpPr>
          <p:cNvPr id="254" name="Прямоугольник 253"/>
          <p:cNvSpPr/>
          <p:nvPr/>
        </p:nvSpPr>
        <p:spPr>
          <a:xfrm>
            <a:off x="9034514" y="220921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Ш</a:t>
            </a:r>
            <a:endParaRPr lang="ru-RU" sz="2400" dirty="0"/>
          </a:p>
        </p:txBody>
      </p:sp>
      <p:sp>
        <p:nvSpPr>
          <p:cNvPr id="255" name="Прямоугольник 254"/>
          <p:cNvSpPr/>
          <p:nvPr/>
        </p:nvSpPr>
        <p:spPr>
          <a:xfrm>
            <a:off x="9556628" y="222006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256" name="Прямоугольник 255"/>
          <p:cNvSpPr/>
          <p:nvPr/>
        </p:nvSpPr>
        <p:spPr>
          <a:xfrm>
            <a:off x="10000364" y="219979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И</a:t>
            </a:r>
          </a:p>
        </p:txBody>
      </p:sp>
      <p:sp>
        <p:nvSpPr>
          <p:cNvPr id="257" name="Прямоугольник 256"/>
          <p:cNvSpPr/>
          <p:nvPr/>
        </p:nvSpPr>
        <p:spPr>
          <a:xfrm>
            <a:off x="10534593" y="222006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258" name="Прямоугольник 257"/>
          <p:cNvSpPr/>
          <p:nvPr/>
        </p:nvSpPr>
        <p:spPr>
          <a:xfrm>
            <a:off x="4023679" y="285205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И</a:t>
            </a:r>
          </a:p>
        </p:txBody>
      </p:sp>
      <p:sp>
        <p:nvSpPr>
          <p:cNvPr id="259" name="Прямоугольник 258"/>
          <p:cNvSpPr/>
          <p:nvPr/>
        </p:nvSpPr>
        <p:spPr>
          <a:xfrm>
            <a:off x="4511042" y="287130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</a:t>
            </a:r>
          </a:p>
        </p:txBody>
      </p:sp>
      <p:sp>
        <p:nvSpPr>
          <p:cNvPr id="260" name="Прямоугольник 259"/>
          <p:cNvSpPr/>
          <p:nvPr/>
        </p:nvSpPr>
        <p:spPr>
          <a:xfrm>
            <a:off x="5012097" y="285784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61" name="Прямоугольник 260"/>
          <p:cNvSpPr/>
          <p:nvPr/>
        </p:nvSpPr>
        <p:spPr>
          <a:xfrm>
            <a:off x="5565453" y="287130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262" name="Прямоугольник 261"/>
          <p:cNvSpPr/>
          <p:nvPr/>
        </p:nvSpPr>
        <p:spPr>
          <a:xfrm>
            <a:off x="6524939" y="286131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263" name="Прямоугольник 262"/>
          <p:cNvSpPr/>
          <p:nvPr/>
        </p:nvSpPr>
        <p:spPr>
          <a:xfrm>
            <a:off x="7010204" y="286782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64" name="Прямоугольник 263"/>
          <p:cNvSpPr/>
          <p:nvPr/>
        </p:nvSpPr>
        <p:spPr>
          <a:xfrm>
            <a:off x="7573449" y="285205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Ж</a:t>
            </a:r>
            <a:endParaRPr lang="ru-RU" sz="2400" dirty="0"/>
          </a:p>
        </p:txBody>
      </p:sp>
      <p:sp>
        <p:nvSpPr>
          <p:cNvPr id="265" name="Прямоугольник 264"/>
          <p:cNvSpPr/>
          <p:nvPr/>
        </p:nvSpPr>
        <p:spPr>
          <a:xfrm>
            <a:off x="8012521" y="285206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266" name="Прямоугольник 265"/>
          <p:cNvSpPr/>
          <p:nvPr/>
        </p:nvSpPr>
        <p:spPr>
          <a:xfrm>
            <a:off x="8518886" y="284755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</a:t>
            </a:r>
            <a:endParaRPr lang="ru-RU" sz="2400" dirty="0"/>
          </a:p>
        </p:txBody>
      </p:sp>
      <p:sp>
        <p:nvSpPr>
          <p:cNvPr id="267" name="Прямоугольник 266"/>
          <p:cNvSpPr/>
          <p:nvPr/>
        </p:nvSpPr>
        <p:spPr>
          <a:xfrm>
            <a:off x="9081770" y="285942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</a:t>
            </a:r>
            <a:endParaRPr lang="ru-RU" sz="2400" dirty="0"/>
          </a:p>
        </p:txBody>
      </p:sp>
      <p:sp>
        <p:nvSpPr>
          <p:cNvPr id="268" name="Прямоугольник 267"/>
          <p:cNvSpPr/>
          <p:nvPr/>
        </p:nvSpPr>
        <p:spPr>
          <a:xfrm>
            <a:off x="9557502" y="287130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Б</a:t>
            </a:r>
          </a:p>
        </p:txBody>
      </p:sp>
      <p:sp>
        <p:nvSpPr>
          <p:cNvPr id="269" name="Прямоугольник 268"/>
          <p:cNvSpPr/>
          <p:nvPr/>
        </p:nvSpPr>
        <p:spPr>
          <a:xfrm>
            <a:off x="2494532" y="348572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Г</a:t>
            </a:r>
          </a:p>
        </p:txBody>
      </p:sp>
      <p:sp>
        <p:nvSpPr>
          <p:cNvPr id="272" name="Прямоугольник 271"/>
          <p:cNvSpPr/>
          <p:nvPr/>
        </p:nvSpPr>
        <p:spPr>
          <a:xfrm>
            <a:off x="3001778" y="348572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273" name="Прямоугольник 272"/>
          <p:cNvSpPr/>
          <p:nvPr/>
        </p:nvSpPr>
        <p:spPr>
          <a:xfrm>
            <a:off x="3493092" y="348225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74" name="Прямоугольник 273"/>
          <p:cNvSpPr/>
          <p:nvPr/>
        </p:nvSpPr>
        <p:spPr>
          <a:xfrm>
            <a:off x="4030401" y="348572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275" name="Прямоугольник 274"/>
          <p:cNvSpPr/>
          <p:nvPr/>
        </p:nvSpPr>
        <p:spPr>
          <a:xfrm>
            <a:off x="4554505" y="347963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Г</a:t>
            </a:r>
          </a:p>
        </p:txBody>
      </p:sp>
      <p:sp>
        <p:nvSpPr>
          <p:cNvPr id="276" name="Прямоугольник 275"/>
          <p:cNvSpPr/>
          <p:nvPr/>
        </p:nvSpPr>
        <p:spPr>
          <a:xfrm>
            <a:off x="5050184" y="348572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И</a:t>
            </a:r>
          </a:p>
        </p:txBody>
      </p:sp>
      <p:sp>
        <p:nvSpPr>
          <p:cNvPr id="277" name="Прямоугольник 276"/>
          <p:cNvSpPr/>
          <p:nvPr/>
        </p:nvSpPr>
        <p:spPr>
          <a:xfrm>
            <a:off x="5554015" y="350038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Й</a:t>
            </a:r>
            <a:endParaRPr lang="ru-RU" sz="2400" dirty="0"/>
          </a:p>
        </p:txBody>
      </p:sp>
      <p:sp>
        <p:nvSpPr>
          <p:cNvPr id="278" name="Прямоугольник 277"/>
          <p:cNvSpPr/>
          <p:nvPr/>
        </p:nvSpPr>
        <p:spPr>
          <a:xfrm>
            <a:off x="6483927" y="347123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Ж</a:t>
            </a:r>
            <a:endParaRPr lang="ru-RU" sz="2400" dirty="0"/>
          </a:p>
        </p:txBody>
      </p:sp>
      <p:sp>
        <p:nvSpPr>
          <p:cNvPr id="279" name="Прямоугольник 278"/>
          <p:cNvSpPr/>
          <p:nvPr/>
        </p:nvSpPr>
        <p:spPr>
          <a:xfrm>
            <a:off x="7050853" y="348850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</a:t>
            </a:r>
            <a:endParaRPr lang="ru-RU" sz="2400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7579624" y="350038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281" name="Прямоугольник 280"/>
          <p:cNvSpPr/>
          <p:nvPr/>
        </p:nvSpPr>
        <p:spPr>
          <a:xfrm>
            <a:off x="8037137" y="348850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282" name="Прямоугольник 281"/>
          <p:cNvSpPr/>
          <p:nvPr/>
        </p:nvSpPr>
        <p:spPr>
          <a:xfrm>
            <a:off x="8512625" y="347123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998720" y="1676083"/>
            <a:ext cx="1021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ИМЯ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6464059" y="1676083"/>
            <a:ext cx="261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ФАМИЛИЯ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286" name="Прямоугольник 285"/>
          <p:cNvSpPr/>
          <p:nvPr/>
        </p:nvSpPr>
        <p:spPr>
          <a:xfrm>
            <a:off x="5928665" y="4071710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7" name="Прямоугольник 286"/>
          <p:cNvSpPr/>
          <p:nvPr/>
        </p:nvSpPr>
        <p:spPr>
          <a:xfrm>
            <a:off x="5923851" y="4102511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8" name="Прямоугольник 287"/>
          <p:cNvSpPr/>
          <p:nvPr/>
        </p:nvSpPr>
        <p:spPr>
          <a:xfrm>
            <a:off x="5914415" y="4086677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3947675" y="4379486"/>
            <a:ext cx="4291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Что общего?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2647794" y="4323395"/>
            <a:ext cx="7033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Трижды Герои Советского Союза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91" name="Скругленный прямоугольник 290">
            <a:hlinkClick r:id="" action="ppaction://hlinkshowjump?jump=nextslide"/>
          </p:cNvPr>
          <p:cNvSpPr/>
          <p:nvPr/>
        </p:nvSpPr>
        <p:spPr>
          <a:xfrm>
            <a:off x="9950889" y="6139543"/>
            <a:ext cx="1378171" cy="51063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Далее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7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5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150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3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3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500"/>
                            </p:stCondLst>
                            <p:childTnLst>
                              <p:par>
                                <p:cTn id="1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000"/>
                            </p:stCondLst>
                            <p:childTnLst>
                              <p:par>
                                <p:cTn id="18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500"/>
                            </p:stCondLst>
                            <p:childTnLst>
                              <p:par>
                                <p:cTn id="191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9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6" grpId="0"/>
      <p:bldP spid="286" grpId="1"/>
      <p:bldP spid="287" grpId="0"/>
      <p:bldP spid="287" grpId="1"/>
      <p:bldP spid="288" grpId="0"/>
      <p:bldP spid="288" grpId="1"/>
      <p:bldP spid="289" grpId="0"/>
      <p:bldP spid="289" grpId="1"/>
      <p:bldP spid="2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79405" y="233917"/>
            <a:ext cx="7410893" cy="6166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Великая Отечественная война в лицах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21382" y="5652654"/>
            <a:ext cx="3934691" cy="678873"/>
          </a:xfrm>
          <a:prstGeom prst="round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prstClr val="white"/>
                </a:solidFill>
              </a:rPr>
              <a:t>СТАРТ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200912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Я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9961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Ю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798320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Э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7873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Ь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353056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Ы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663952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Ъ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2907792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Щ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1868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Ш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545655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Ч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783399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Ц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118679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Х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386903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Ф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659561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У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946073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Т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244777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С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525193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Р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75986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П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03418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О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266688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Н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565392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М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845808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712012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К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431024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Й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7674864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7985760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З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8312727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Ж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884734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600751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Ё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9153975" y="129813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Д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946225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Г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9713145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1001184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0292265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738031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243999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1762159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2262031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2767999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73967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3792127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4291999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4814038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5807052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6325212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6825084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7317198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7823166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8341326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8853390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9331906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9837874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3280697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3798857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4298729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4820768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5790032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6308192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6808064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7300178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7806146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1733898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2233770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2739738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3245706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3763866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4263738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4785777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5838166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6356326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6856198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7348312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7854280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705332" y="221554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1263080" y="221554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242" name="Прямоугольник 241"/>
          <p:cNvSpPr/>
          <p:nvPr/>
        </p:nvSpPr>
        <p:spPr>
          <a:xfrm>
            <a:off x="1759550" y="219979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2290536" y="221743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К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2786289" y="221743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С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3307952" y="221206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3819803" y="2209044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Н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4269442" y="2187915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Д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4809527" y="2217442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Р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9841015" y="2206774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К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57" name="Прямоугольник 256"/>
          <p:cNvSpPr/>
          <p:nvPr/>
        </p:nvSpPr>
        <p:spPr>
          <a:xfrm>
            <a:off x="6831499" y="285942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Н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3299304" y="285205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259" name="Прямоугольник 258"/>
          <p:cNvSpPr/>
          <p:nvPr/>
        </p:nvSpPr>
        <p:spPr>
          <a:xfrm>
            <a:off x="3786667" y="287130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260" name="Прямоугольник 259"/>
          <p:cNvSpPr/>
          <p:nvPr/>
        </p:nvSpPr>
        <p:spPr>
          <a:xfrm>
            <a:off x="4287722" y="285784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4841078" y="287130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Н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5800564" y="286131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К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6285829" y="286782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О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8380646" y="222268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7299229" y="2858559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4770265" y="350038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Й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7413370" y="348850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У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82" name="Прямоугольник 281"/>
          <p:cNvSpPr/>
          <p:nvPr/>
        </p:nvSpPr>
        <p:spPr>
          <a:xfrm>
            <a:off x="8866377" y="220913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298095" y="1676083"/>
            <a:ext cx="1021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ИМЯ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5894059" y="1676083"/>
            <a:ext cx="261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ФАМИЛИЯ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286" name="Прямоугольник 285"/>
          <p:cNvSpPr/>
          <p:nvPr/>
        </p:nvSpPr>
        <p:spPr>
          <a:xfrm>
            <a:off x="5928665" y="4071710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7" name="Прямоугольник 286"/>
          <p:cNvSpPr/>
          <p:nvPr/>
        </p:nvSpPr>
        <p:spPr>
          <a:xfrm>
            <a:off x="5910599" y="4102511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8" name="Прямоугольник 287"/>
          <p:cNvSpPr/>
          <p:nvPr/>
        </p:nvSpPr>
        <p:spPr>
          <a:xfrm>
            <a:off x="5914415" y="4086677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4001610" y="4379486"/>
            <a:ext cx="4291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Что общего?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2568938" y="4410287"/>
            <a:ext cx="7033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Командующие фронтами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91" name="Скругленный прямоугольник 290">
            <a:hlinkClick r:id="" action="ppaction://hlinkshowjump?jump=nextslide"/>
          </p:cNvPr>
          <p:cNvSpPr/>
          <p:nvPr/>
        </p:nvSpPr>
        <p:spPr>
          <a:xfrm>
            <a:off x="9950889" y="6139543"/>
            <a:ext cx="1378171" cy="51063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Далее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848064" y="221744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6349596" y="221744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6824375" y="223194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7302864" y="222163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И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7833611" y="2211662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Л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9321300" y="222006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10341281" y="2209044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10847249" y="2209044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10352142" y="221228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136" name="Прямоугольник 135"/>
          <p:cNvSpPr/>
          <p:nvPr/>
        </p:nvSpPr>
        <p:spPr>
          <a:xfrm>
            <a:off x="10806553" y="2211665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Й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7794661" y="2857902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8348217" y="3467366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8866377" y="3467366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73" name="Прямоугольник 272"/>
          <p:cNvSpPr/>
          <p:nvPr/>
        </p:nvSpPr>
        <p:spPr>
          <a:xfrm>
            <a:off x="3272231" y="3473829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О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2774525" y="3497605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1752267" y="347923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</a:t>
            </a:r>
            <a:endParaRPr lang="ru-RU" sz="2400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2242562" y="348850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И</a:t>
            </a:r>
          </a:p>
        </p:txBody>
      </p:sp>
      <p:sp>
        <p:nvSpPr>
          <p:cNvPr id="144" name="Прямоугольник 143"/>
          <p:cNvSpPr/>
          <p:nvPr/>
        </p:nvSpPr>
        <p:spPr>
          <a:xfrm>
            <a:off x="3805175" y="348035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4262155" y="34746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8375594" y="347277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147" name="Прямоугольник 146"/>
          <p:cNvSpPr/>
          <p:nvPr/>
        </p:nvSpPr>
        <p:spPr>
          <a:xfrm>
            <a:off x="6350057" y="348035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5886924" y="3497605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6878507" y="348850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7866625" y="346475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8856612" y="346475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Н</a:t>
            </a:r>
            <a:endParaRPr lang="ru-RU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69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5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00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5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10"/>
                            </p:stCondLst>
                            <p:childTnLst>
                              <p:par>
                                <p:cTn id="15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10"/>
                            </p:stCondLst>
                            <p:childTnLst>
                              <p:par>
                                <p:cTn id="15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510"/>
                            </p:stCondLst>
                            <p:childTnLst>
                              <p:par>
                                <p:cTn id="1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010"/>
                            </p:stCondLst>
                            <p:childTnLst>
                              <p:par>
                                <p:cTn id="16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010"/>
                            </p:stCondLst>
                            <p:childTnLst>
                              <p:par>
                                <p:cTn id="17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51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01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51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201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3520"/>
                            </p:stCondLst>
                            <p:childTnLst>
                              <p:par>
                                <p:cTn id="22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55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5" grpId="0" animBg="1"/>
      <p:bldP spid="272" grpId="0" animBg="1"/>
      <p:bldP spid="277" grpId="0" animBg="1"/>
      <p:bldP spid="279" grpId="0" animBg="1"/>
      <p:bldP spid="282" grpId="0" animBg="1"/>
      <p:bldP spid="286" grpId="0"/>
      <p:bldP spid="286" grpId="1"/>
      <p:bldP spid="287" grpId="0"/>
      <p:bldP spid="287" grpId="1"/>
      <p:bldP spid="288" grpId="0"/>
      <p:bldP spid="288" grpId="1"/>
      <p:bldP spid="289" grpId="0"/>
      <p:bldP spid="289" grpId="1"/>
      <p:bldP spid="290" grpId="0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5" grpId="0" animBg="1"/>
      <p:bldP spid="136" grpId="0" animBg="1"/>
      <p:bldP spid="137" grpId="0" animBg="1"/>
      <p:bldP spid="273" grpId="0" animBg="1"/>
      <p:bldP spid="141" grpId="0" animBg="1"/>
      <p:bldP spid="142" grpId="0" animBg="1"/>
      <p:bldP spid="143" grpId="0" animBg="1"/>
      <p:bldP spid="144" grpId="0" animBg="1"/>
      <p:bldP spid="146" grpId="0" animBg="1"/>
      <p:bldP spid="256" grpId="0" animBg="1"/>
      <p:bldP spid="147" grpId="0" animBg="1"/>
      <p:bldP spid="148" grpId="0" animBg="1"/>
      <p:bldP spid="149" grpId="0" animBg="1"/>
      <p:bldP spid="150" grpId="0" animBg="1"/>
      <p:bldP spid="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79405" y="233917"/>
            <a:ext cx="7410893" cy="6166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Великая Отечественная война в лицах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21382" y="5652654"/>
            <a:ext cx="3934691" cy="678873"/>
          </a:xfrm>
          <a:prstGeom prst="round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prstClr val="white"/>
                </a:solidFill>
              </a:rPr>
              <a:t>СТАРТ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200912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Я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9961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Ю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798320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Э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7873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Ь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353056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Ы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663952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Ъ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2907792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Щ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1868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Ш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545655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Ч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783399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Ц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118679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Х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386903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Ф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659561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У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946073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Т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244777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С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525193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Р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75986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П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03418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О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266688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Н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565392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М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845808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712012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К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431024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Й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7674864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7985760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З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8312727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Ж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8847346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600751" y="12862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Ё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9153975" y="129813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Д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9462258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Г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9713145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10011849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0292265" y="128016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1771687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277655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2795815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3295687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3801655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4307623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4825783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2227755" y="2842056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2749794" y="2848152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5807052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6325212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6825084" y="2203265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7317198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7823166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8341326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8853390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9331906" y="219716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3280697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3798857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4298729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4820768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5790032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6308192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6808064" y="285553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7300178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7806146" y="2849441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1733898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2233770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2739738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3245706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3763866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4263738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4785777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5838166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6356326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6856198" y="3477329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7348312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7854280" y="347123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1738988" y="221554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793206" y="219979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324192" y="221743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К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3819945" y="221743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С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4809050" y="285005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Р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58" name="Прямоугольник 257"/>
          <p:cNvSpPr/>
          <p:nvPr/>
        </p:nvSpPr>
        <p:spPr>
          <a:xfrm>
            <a:off x="2743464" y="283057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260" name="Прямоугольник 259"/>
          <p:cNvSpPr/>
          <p:nvPr/>
        </p:nvSpPr>
        <p:spPr>
          <a:xfrm>
            <a:off x="6365536" y="285137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62" name="Прямоугольник 261"/>
          <p:cNvSpPr/>
          <p:nvPr/>
        </p:nvSpPr>
        <p:spPr>
          <a:xfrm>
            <a:off x="3316435" y="283286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К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7862296" y="3461310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4305699" y="220671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4770265" y="350038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Й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82" name="Прямоугольник 281"/>
          <p:cNvSpPr/>
          <p:nvPr/>
        </p:nvSpPr>
        <p:spPr>
          <a:xfrm>
            <a:off x="9318282" y="219512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298095" y="1676083"/>
            <a:ext cx="1021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ИМЯ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5894059" y="1676083"/>
            <a:ext cx="261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ФАМИЛИЯ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286" name="Прямоугольник 285"/>
          <p:cNvSpPr/>
          <p:nvPr/>
        </p:nvSpPr>
        <p:spPr>
          <a:xfrm>
            <a:off x="5928665" y="4071710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7" name="Прямоугольник 286"/>
          <p:cNvSpPr/>
          <p:nvPr/>
        </p:nvSpPr>
        <p:spPr>
          <a:xfrm>
            <a:off x="5965123" y="4034567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8" name="Прямоугольник 287"/>
          <p:cNvSpPr/>
          <p:nvPr/>
        </p:nvSpPr>
        <p:spPr>
          <a:xfrm>
            <a:off x="5928091" y="4044527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4106322" y="4171510"/>
            <a:ext cx="4291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Что общего?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3167599" y="4171510"/>
            <a:ext cx="7033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Легендарные лётчики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91" name="Скругленный прямоугольник 290">
            <a:hlinkClick r:id="" action="ppaction://hlinkshowjump?jump=nextslide"/>
          </p:cNvPr>
          <p:cNvSpPr/>
          <p:nvPr/>
        </p:nvSpPr>
        <p:spPr>
          <a:xfrm>
            <a:off x="9950889" y="6139543"/>
            <a:ext cx="1378171" cy="510639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Далее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6349596" y="221744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6880780" y="347043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С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7768251" y="21907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С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2267233" y="284178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8348217" y="3467366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8866377" y="3467366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73" name="Прямоугольник 272"/>
          <p:cNvSpPr/>
          <p:nvPr/>
        </p:nvSpPr>
        <p:spPr>
          <a:xfrm>
            <a:off x="3272231" y="3473829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О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2774525" y="3497605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К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1752267" y="347923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Н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242562" y="348850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144" name="Прямоугольник 143"/>
          <p:cNvSpPr/>
          <p:nvPr/>
        </p:nvSpPr>
        <p:spPr>
          <a:xfrm>
            <a:off x="3805175" y="348035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4262155" y="347465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6350057" y="3480351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7362099" y="3446954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Т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814675" y="2848579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Т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5813814" y="3469299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Г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9376581" y="3473994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8381736" y="348368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241" name="Прямоугольник 240"/>
          <p:cNvSpPr/>
          <p:nvPr/>
        </p:nvSpPr>
        <p:spPr>
          <a:xfrm>
            <a:off x="8920510" y="3474562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263" name="Прямоугольник 262"/>
          <p:cNvSpPr/>
          <p:nvPr/>
        </p:nvSpPr>
        <p:spPr>
          <a:xfrm>
            <a:off x="9377337" y="347345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О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4289297" y="284382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8354316" y="284382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8872476" y="284382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9372348" y="2843823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9864462" y="2837727"/>
            <a:ext cx="475488" cy="37795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61" name="Прямоугольник 260"/>
          <p:cNvSpPr/>
          <p:nvPr/>
        </p:nvSpPr>
        <p:spPr>
          <a:xfrm>
            <a:off x="9904114" y="2849595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Н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256" name="Прямоугольник 255"/>
          <p:cNvSpPr/>
          <p:nvPr/>
        </p:nvSpPr>
        <p:spPr>
          <a:xfrm>
            <a:off x="8397906" y="285783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158" name="Прямоугольник 157"/>
          <p:cNvSpPr/>
          <p:nvPr/>
        </p:nvSpPr>
        <p:spPr>
          <a:xfrm>
            <a:off x="5849153" y="285989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</a:t>
            </a:r>
            <a:endParaRPr lang="ru-RU" sz="2400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6852421" y="285989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Л</a:t>
            </a:r>
          </a:p>
        </p:txBody>
      </p:sp>
      <p:sp>
        <p:nvSpPr>
          <p:cNvPr id="160" name="Прямоугольник 159"/>
          <p:cNvSpPr/>
          <p:nvPr/>
        </p:nvSpPr>
        <p:spPr>
          <a:xfrm>
            <a:off x="7347052" y="2859278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7766632" y="285553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Л</a:t>
            </a:r>
          </a:p>
        </p:txBody>
      </p:sp>
      <p:sp>
        <p:nvSpPr>
          <p:cNvPr id="162" name="Прямоугольник 161"/>
          <p:cNvSpPr/>
          <p:nvPr/>
        </p:nvSpPr>
        <p:spPr>
          <a:xfrm>
            <a:off x="8890711" y="2849469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</a:t>
            </a:r>
            <a:endParaRPr lang="ru-RU" sz="2400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9370286" y="2846113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И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2335645" y="2203265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Л</a:t>
            </a:r>
          </a:p>
        </p:txBody>
      </p:sp>
      <p:sp>
        <p:nvSpPr>
          <p:cNvPr id="165" name="Прямоугольник 164"/>
          <p:cNvSpPr/>
          <p:nvPr/>
        </p:nvSpPr>
        <p:spPr>
          <a:xfrm>
            <a:off x="4833323" y="2195127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Й</a:t>
            </a:r>
            <a:endParaRPr lang="ru-RU" sz="2400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5826346" y="2197949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М</a:t>
            </a:r>
          </a:p>
        </p:txBody>
      </p:sp>
      <p:sp>
        <p:nvSpPr>
          <p:cNvPr id="167" name="Прямоугольник 166"/>
          <p:cNvSpPr/>
          <p:nvPr/>
        </p:nvSpPr>
        <p:spPr>
          <a:xfrm>
            <a:off x="6804173" y="220271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</a:t>
            </a:r>
            <a:endParaRPr lang="ru-RU" sz="2400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7345921" y="2208379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Е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8346285" y="2205466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Ь</a:t>
            </a:r>
            <a:endParaRPr lang="ru-RU" sz="24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8849839" y="2190942"/>
            <a:ext cx="475488" cy="377952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08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5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500"/>
                            </p:stCondLst>
                            <p:childTnLst>
                              <p:par>
                                <p:cTn id="66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3000"/>
                            </p:stCondLst>
                            <p:childTnLst>
                              <p:par>
                                <p:cTn id="73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500"/>
                            </p:stCondLst>
                            <p:childTnLst>
                              <p:par>
                                <p:cTn id="7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000"/>
                            </p:stCondLst>
                            <p:childTnLst>
                              <p:par>
                                <p:cTn id="17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500"/>
                            </p:stCondLst>
                            <p:childTnLst>
                              <p:par>
                                <p:cTn id="178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7510"/>
                            </p:stCondLst>
                            <p:childTnLst>
                              <p:par>
                                <p:cTn id="194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010"/>
                            </p:stCondLst>
                            <p:childTnLst>
                              <p:par>
                                <p:cTn id="197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510"/>
                            </p:stCondLst>
                            <p:childTnLst>
                              <p:par>
                                <p:cTn id="20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2010"/>
                            </p:stCondLst>
                            <p:childTnLst>
                              <p:par>
                                <p:cTn id="209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3510"/>
                            </p:stCondLst>
                            <p:childTnLst>
                              <p:par>
                                <p:cTn id="212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20"/>
                            </p:stCondLst>
                            <p:childTnLst>
                              <p:par>
                                <p:cTn id="22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240" grpId="0" animBg="1"/>
      <p:bldP spid="242" grpId="0" animBg="1"/>
      <p:bldP spid="243" grpId="0" animBg="1"/>
      <p:bldP spid="244" grpId="0" animBg="1"/>
      <p:bldP spid="248" grpId="0" animBg="1"/>
      <p:bldP spid="258" grpId="0" animBg="1"/>
      <p:bldP spid="260" grpId="0" animBg="1"/>
      <p:bldP spid="262" grpId="0" animBg="1"/>
      <p:bldP spid="265" grpId="0" animBg="1"/>
      <p:bldP spid="272" grpId="0" animBg="1"/>
      <p:bldP spid="277" grpId="0" animBg="1"/>
      <p:bldP spid="282" grpId="0" animBg="1"/>
      <p:bldP spid="286" grpId="0"/>
      <p:bldP spid="286" grpId="1"/>
      <p:bldP spid="287" grpId="0"/>
      <p:bldP spid="287" grpId="1"/>
      <p:bldP spid="288" grpId="0"/>
      <p:bldP spid="288" grpId="1"/>
      <p:bldP spid="289" grpId="0"/>
      <p:bldP spid="289" grpId="1"/>
      <p:bldP spid="290" grpId="0"/>
      <p:bldP spid="128" grpId="0" animBg="1"/>
      <p:bldP spid="129" grpId="0" animBg="1"/>
      <p:bldP spid="132" grpId="0" animBg="1"/>
      <p:bldP spid="137" grpId="0" animBg="1"/>
      <p:bldP spid="273" grpId="0" animBg="1"/>
      <p:bldP spid="141" grpId="0" animBg="1"/>
      <p:bldP spid="142" grpId="0" animBg="1"/>
      <p:bldP spid="143" grpId="0" animBg="1"/>
      <p:bldP spid="144" grpId="0" animBg="1"/>
      <p:bldP spid="146" grpId="0" animBg="1"/>
      <p:bldP spid="147" grpId="0" animBg="1"/>
      <p:bldP spid="149" grpId="0" animBg="1"/>
      <p:bldP spid="150" grpId="0" animBg="1"/>
      <p:bldP spid="140" grpId="0" animBg="1"/>
      <p:bldP spid="131" grpId="0" animBg="1"/>
      <p:bldP spid="241" grpId="0" animBg="1"/>
      <p:bldP spid="263" grpId="0" animBg="1"/>
      <p:bldP spid="153" grpId="0" animBg="1"/>
      <p:bldP spid="261" grpId="0" animBg="1"/>
      <p:bldP spid="256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9" grpId="0" animBg="1"/>
      <p:bldP spid="170" grpId="0" animBg="1"/>
      <p:bldP spid="17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8cc707485fdf366875a8e5fe2d5ba8323b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281</Words>
  <Application>Microsoft Office PowerPoint</Application>
  <PresentationFormat>Произвольный</PresentationFormat>
  <Paragraphs>258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USER</cp:lastModifiedBy>
  <cp:revision>42</cp:revision>
  <dcterms:created xsi:type="dcterms:W3CDTF">2018-12-06T08:29:25Z</dcterms:created>
  <dcterms:modified xsi:type="dcterms:W3CDTF">2018-12-08T04:33:35Z</dcterms:modified>
</cp:coreProperties>
</file>