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9" r:id="rId2"/>
    <p:sldId id="256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25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95" d="100"/>
          <a:sy n="95" d="100"/>
        </p:scale>
        <p:origin x="-78" y="-7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73A07-F37F-4797-B0FF-91C82193739B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9441A-1ECA-440B-91D4-16965D230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7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68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7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5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1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1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8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9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0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2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4327E-EE27-44C5-B988-FE86AC5B24B7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60ABC-AC7E-4F50-A62B-3B3CDDC54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2.jp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3.jp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3.jpe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15.jp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16.jp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17.jp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18.jp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19.jp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0.jp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2.wav"/><Relationship Id="rId5" Type="http://schemas.openxmlformats.org/officeDocument/2006/relationships/image" Target="../media/image21.jpg"/><Relationship Id="rId15" Type="http://schemas.openxmlformats.org/officeDocument/2006/relationships/image" Target="../media/image12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ackground" descr="M:\2014 Game Shows\Metal\POwerpoint\Title Screen.jpg">
            <a:hlinkClick r:id="" action="ppaction://noaction">
              <a:snd r:embed="rId2" name="Mind-n-Mettle Intro Short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3" b="-2756"/>
          <a:stretch/>
        </p:blipFill>
        <p:spPr bwMode="auto">
          <a:xfrm>
            <a:off x="-12881" y="-34290"/>
            <a:ext cx="9156879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30441"/>
            <a:ext cx="666619" cy="6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9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152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10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5369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:\2014 Game Shows\Metal\POwerpoint\Title 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0" y="-333241"/>
            <a:ext cx="9156879" cy="58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" y="2372636"/>
            <a:ext cx="474529" cy="4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 descr="M:\2014 Game Shows\Metal\POwerpoint\2-Q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68421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68421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1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2356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rrect Answer"/>
          <p:cNvSpPr txBox="1"/>
          <p:nvPr/>
        </p:nvSpPr>
        <p:spPr>
          <a:xfrm>
            <a:off x="3394075" y="303171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394075" y="36570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2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0170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2"/>
      <p:bldP spid="8" grpId="3"/>
      <p:bldP spid="8" grpId="4"/>
      <p:bldP spid="9" grpId="0"/>
      <p:bldP spid="9" grpId="1"/>
      <p:bldP spid="7" grpId="0"/>
      <p:bldP spid="7" grpId="1"/>
      <p:bldP spid="5" grpId="2"/>
      <p:bldP spid="5" grpId="3"/>
      <p:bldP spid="5" grpId="4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3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746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4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261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Вставтье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задание 5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7807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6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7485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7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8599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Подсказка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 ответа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верно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Вставьте задание 8</a:t>
            </a:r>
            <a:endParaRPr lang="en-US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248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5e65f9996ed91434780d1b263d558d8497e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3081</TotalTime>
  <Words>111</Words>
  <Application>Microsoft Office PowerPoint</Application>
  <PresentationFormat>Экран (16:9)</PresentationFormat>
  <Paragraphs>80</Paragraphs>
  <Slides>12</Slides>
  <Notes>10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Larillion</dc:creator>
  <cp:lastModifiedBy>USER</cp:lastModifiedBy>
  <cp:revision>71</cp:revision>
  <dcterms:created xsi:type="dcterms:W3CDTF">2014-06-21T19:55:02Z</dcterms:created>
  <dcterms:modified xsi:type="dcterms:W3CDTF">2017-12-26T09:33:01Z</dcterms:modified>
</cp:coreProperties>
</file>