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642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4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6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3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7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42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0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4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1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2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EFC2-852D-4AF1-A7F5-4880826F508A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27B2-2459-4FB8-9CD3-3F681C829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37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26" y="3505520"/>
            <a:ext cx="4169120" cy="2520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3"/>
          <a:stretch>
            <a:fillRect/>
          </a:stretch>
        </p:blipFill>
        <p:spPr>
          <a:xfrm>
            <a:off x="715966" y="355124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66667"/>
          <a:stretch>
            <a:fillRect/>
          </a:stretch>
        </p:blipFill>
        <p:spPr>
          <a:xfrm>
            <a:off x="1428649" y="355124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8" r="49786"/>
          <a:stretch>
            <a:fillRect/>
          </a:stretch>
        </p:blipFill>
        <p:spPr>
          <a:xfrm>
            <a:off x="2148281" y="355124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9" r="32905"/>
          <a:stretch>
            <a:fillRect/>
          </a:stretch>
        </p:blipFill>
        <p:spPr>
          <a:xfrm>
            <a:off x="2815626" y="3545034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1" r="16452"/>
          <a:stretch>
            <a:fillRect/>
          </a:stretch>
        </p:blipFill>
        <p:spPr>
          <a:xfrm>
            <a:off x="3473346" y="3537814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0"/>
          <a:stretch>
            <a:fillRect/>
          </a:stretch>
        </p:blipFill>
        <p:spPr>
          <a:xfrm>
            <a:off x="4166431" y="3524770"/>
            <a:ext cx="715371" cy="2520000"/>
          </a:xfrm>
          <a:custGeom>
            <a:avLst/>
            <a:gdLst>
              <a:gd name="connsiteX0" fmla="*/ 0 w 715371"/>
              <a:gd name="connsiteY0" fmla="*/ 0 h 2520000"/>
              <a:gd name="connsiteX1" fmla="*/ 715371 w 715371"/>
              <a:gd name="connsiteY1" fmla="*/ 0 h 2520000"/>
              <a:gd name="connsiteX2" fmla="*/ 715371 w 715371"/>
              <a:gd name="connsiteY2" fmla="*/ 2520000 h 2520000"/>
              <a:gd name="connsiteX3" fmla="*/ 0 w 715371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371" h="2520000">
                <a:moveTo>
                  <a:pt x="0" y="0"/>
                </a:moveTo>
                <a:lnTo>
                  <a:pt x="715371" y="0"/>
                </a:lnTo>
                <a:lnTo>
                  <a:pt x="715371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3"/>
          <a:stretch>
            <a:fillRect/>
          </a:stretch>
        </p:blipFill>
        <p:spPr>
          <a:xfrm>
            <a:off x="2150092" y="353199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66667"/>
          <a:stretch>
            <a:fillRect/>
          </a:stretch>
        </p:blipFill>
        <p:spPr>
          <a:xfrm>
            <a:off x="4294331" y="353199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8" r="49786"/>
          <a:stretch>
            <a:fillRect/>
          </a:stretch>
        </p:blipFill>
        <p:spPr>
          <a:xfrm>
            <a:off x="3579897" y="353199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9" r="32905"/>
          <a:stretch>
            <a:fillRect/>
          </a:stretch>
        </p:blipFill>
        <p:spPr>
          <a:xfrm>
            <a:off x="2864526" y="353199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1" r="16452"/>
          <a:stretch>
            <a:fillRect/>
          </a:stretch>
        </p:blipFill>
        <p:spPr>
          <a:xfrm>
            <a:off x="1434721" y="3531990"/>
            <a:ext cx="720000" cy="2520000"/>
          </a:xfrm>
          <a:custGeom>
            <a:avLst/>
            <a:gdLst>
              <a:gd name="connsiteX0" fmla="*/ 0 w 720000"/>
              <a:gd name="connsiteY0" fmla="*/ 0 h 2520000"/>
              <a:gd name="connsiteX1" fmla="*/ 720000 w 720000"/>
              <a:gd name="connsiteY1" fmla="*/ 0 h 2520000"/>
              <a:gd name="connsiteX2" fmla="*/ 720000 w 720000"/>
              <a:gd name="connsiteY2" fmla="*/ 2520000 h 2520000"/>
              <a:gd name="connsiteX3" fmla="*/ 0 w 72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00" h="2520000">
                <a:moveTo>
                  <a:pt x="0" y="0"/>
                </a:moveTo>
                <a:lnTo>
                  <a:pt x="720000" y="0"/>
                </a:lnTo>
                <a:lnTo>
                  <a:pt x="72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0"/>
          <a:stretch>
            <a:fillRect/>
          </a:stretch>
        </p:blipFill>
        <p:spPr>
          <a:xfrm>
            <a:off x="724916" y="3531990"/>
            <a:ext cx="715371" cy="2520000"/>
          </a:xfrm>
          <a:custGeom>
            <a:avLst/>
            <a:gdLst>
              <a:gd name="connsiteX0" fmla="*/ 0 w 715371"/>
              <a:gd name="connsiteY0" fmla="*/ 0 h 2520000"/>
              <a:gd name="connsiteX1" fmla="*/ 715371 w 715371"/>
              <a:gd name="connsiteY1" fmla="*/ 0 h 2520000"/>
              <a:gd name="connsiteX2" fmla="*/ 715371 w 715371"/>
              <a:gd name="connsiteY2" fmla="*/ 2520000 h 2520000"/>
              <a:gd name="connsiteX3" fmla="*/ 0 w 715371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371" h="2520000">
                <a:moveTo>
                  <a:pt x="0" y="0"/>
                </a:moveTo>
                <a:lnTo>
                  <a:pt x="715371" y="0"/>
                </a:lnTo>
                <a:lnTo>
                  <a:pt x="715371" y="2520000"/>
                </a:lnTo>
                <a:lnTo>
                  <a:pt x="0" y="2520000"/>
                </a:lnTo>
                <a:close/>
              </a:path>
            </a:pathLst>
          </a:custGeom>
        </p:spPr>
      </p:pic>
      <p:sp>
        <p:nvSpPr>
          <p:cNvPr id="41" name="TextBox 40"/>
          <p:cNvSpPr txBox="1"/>
          <p:nvPr/>
        </p:nvSpPr>
        <p:spPr>
          <a:xfrm>
            <a:off x="460810" y="1570522"/>
            <a:ext cx="8009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какой стране находится г. Цюрих?</a:t>
            </a:r>
            <a:endParaRPr lang="ru-RU" sz="4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166431" y="-68134"/>
            <a:ext cx="4012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6">
                      <a:lumMod val="75000"/>
                    </a:schemeClr>
                  </a:outerShdw>
                </a:effectLst>
              </a:rPr>
              <a:t>Города мира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6">
                    <a:lumMod val="75000"/>
                  </a:scheme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610600" y="1632857"/>
            <a:ext cx="2917371" cy="11212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Швейцария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610600" y="2754086"/>
            <a:ext cx="2917371" cy="11212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Австрия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610600" y="3882759"/>
            <a:ext cx="2917371" cy="11212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Нидерланды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610600" y="5011432"/>
            <a:ext cx="2917371" cy="11212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Германия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470232" y="1570522"/>
            <a:ext cx="3224463" cy="4685899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8610600" y="2754086"/>
            <a:ext cx="2917371" cy="1121229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>
            <a:hlinkClick r:id="" action="ppaction://hlinkshowjump?jump=nextslide"/>
          </p:cNvPr>
          <p:cNvSpPr/>
          <p:nvPr/>
        </p:nvSpPr>
        <p:spPr>
          <a:xfrm>
            <a:off x="5161661" y="2654346"/>
            <a:ext cx="3282215" cy="64394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ДАЛЕЕ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Стрелка вниз 51"/>
          <p:cNvSpPr/>
          <p:nvPr/>
        </p:nvSpPr>
        <p:spPr>
          <a:xfrm>
            <a:off x="867173" y="2623754"/>
            <a:ext cx="3282215" cy="64394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ЕЩЕ РАЗ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5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37466f9d666d8cbfe44af3dbccc37fb6295e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17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USER</cp:lastModifiedBy>
  <cp:revision>30</cp:revision>
  <dcterms:created xsi:type="dcterms:W3CDTF">2017-10-28T08:55:17Z</dcterms:created>
  <dcterms:modified xsi:type="dcterms:W3CDTF">2017-10-30T18:06:24Z</dcterms:modified>
</cp:coreProperties>
</file>