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1CE37-6B6F-4EAA-B060-3B6C19EC35D0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D251-44A2-4279-87CD-2DE3F659F2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51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4D251-44A2-4279-87CD-2DE3F659F2A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91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B8D4-4CDC-4226-9BC3-19C56407162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D366-DAFC-4051-BA1A-69FC152F9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00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B8D4-4CDC-4226-9BC3-19C56407162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D366-DAFC-4051-BA1A-69FC152F9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3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B8D4-4CDC-4226-9BC3-19C56407162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D366-DAFC-4051-BA1A-69FC152F9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5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B8D4-4CDC-4226-9BC3-19C56407162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D366-DAFC-4051-BA1A-69FC152F9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22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B8D4-4CDC-4226-9BC3-19C56407162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D366-DAFC-4051-BA1A-69FC152F9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5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B8D4-4CDC-4226-9BC3-19C56407162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D366-DAFC-4051-BA1A-69FC152F9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95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B8D4-4CDC-4226-9BC3-19C56407162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D366-DAFC-4051-BA1A-69FC152F9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27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B8D4-4CDC-4226-9BC3-19C56407162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D366-DAFC-4051-BA1A-69FC152F9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79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B8D4-4CDC-4226-9BC3-19C56407162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D366-DAFC-4051-BA1A-69FC152F9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449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B8D4-4CDC-4226-9BC3-19C56407162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D366-DAFC-4051-BA1A-69FC152F9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4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B8D4-4CDC-4226-9BC3-19C56407162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D366-DAFC-4051-BA1A-69FC152F9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61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2B8D4-4CDC-4226-9BC3-19C56407162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CD366-DAFC-4051-BA1A-69FC152F9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3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трелка вправо 32"/>
          <p:cNvSpPr/>
          <p:nvPr/>
        </p:nvSpPr>
        <p:spPr>
          <a:xfrm rot="12654434">
            <a:off x="2728516" y="2697362"/>
            <a:ext cx="1627074" cy="390491"/>
          </a:xfrm>
          <a:prstGeom prst="rightArrow">
            <a:avLst>
              <a:gd name="adj1" fmla="val 50000"/>
              <a:gd name="adj2" fmla="val 7964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9136648">
            <a:off x="3045824" y="3655622"/>
            <a:ext cx="1213440" cy="390491"/>
          </a:xfrm>
          <a:prstGeom prst="rightArrow">
            <a:avLst>
              <a:gd name="adj1" fmla="val 50000"/>
              <a:gd name="adj2" fmla="val 7964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7268133">
            <a:off x="4699577" y="3949184"/>
            <a:ext cx="813537" cy="390491"/>
          </a:xfrm>
          <a:prstGeom prst="rightArrow">
            <a:avLst>
              <a:gd name="adj1" fmla="val 50000"/>
              <a:gd name="adj2" fmla="val 7964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Картинка 13 из 640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26" t="46045" r="15256" b="28809"/>
          <a:stretch/>
        </p:blipFill>
        <p:spPr bwMode="auto">
          <a:xfrm>
            <a:off x="4139952" y="2819974"/>
            <a:ext cx="1491916" cy="108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 rot="21432313">
            <a:off x="4319474" y="2571016"/>
            <a:ext cx="10690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</a:t>
            </a:r>
            <a:endParaRPr lang="ru-RU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://www.tvi24.iol.pt/multimedia/oratvi/multimedia/imagem/id/13923564/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7433">
            <a:off x="4991915" y="2231203"/>
            <a:ext cx="1967819" cy="147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Картинка 13 из 640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88" t="27230" r="-255" b="52078"/>
          <a:stretch/>
        </p:blipFill>
        <p:spPr bwMode="auto">
          <a:xfrm>
            <a:off x="6767739" y="1398240"/>
            <a:ext cx="1048214" cy="89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15677" y="56867"/>
            <a:ext cx="633821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Информационно-образовательное </a:t>
            </a:r>
          </a:p>
          <a:p>
            <a:pPr algn="ctr"/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пространство школы</a:t>
            </a:r>
            <a:endParaRPr lang="ru-RU" sz="3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16216" y="1944650"/>
            <a:ext cx="15512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Школьная </a:t>
            </a:r>
          </a:p>
          <a:p>
            <a:pPr algn="ctr"/>
            <a:r>
              <a:rPr lang="ru-RU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библиотека</a:t>
            </a:r>
            <a:endParaRPr lang="ru-RU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www.tvi24.iol.pt/multimedia/oratvi/multimedia/imagem/id/13923564/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7433">
            <a:off x="7440187" y="1151083"/>
            <a:ext cx="1967819" cy="147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Картинка 13 из 640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42" t="70287" r="33371" b="10101"/>
          <a:stretch/>
        </p:blipFill>
        <p:spPr bwMode="auto">
          <a:xfrm>
            <a:off x="7610056" y="2876601"/>
            <a:ext cx="814040" cy="84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164288" y="3645024"/>
            <a:ext cx="16470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Управление </a:t>
            </a:r>
          </a:p>
          <a:p>
            <a:pPr algn="ctr"/>
            <a:r>
              <a:rPr lang="ru-RU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школой</a:t>
            </a:r>
            <a:endParaRPr lang="ru-RU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2" descr="http://www.tvi24.iol.pt/multimedia/oratvi/multimedia/imagem/id/13923564/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7433">
            <a:off x="7584203" y="2519235"/>
            <a:ext cx="1967819" cy="147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Картинка 13 из 640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" t="45023" r="86581" b="37446"/>
          <a:stretch/>
        </p:blipFill>
        <p:spPr bwMode="auto">
          <a:xfrm>
            <a:off x="6015032" y="3907628"/>
            <a:ext cx="814039" cy="75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444596" y="4587240"/>
            <a:ext cx="23677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Образовательный </a:t>
            </a:r>
          </a:p>
          <a:p>
            <a:pPr algn="ctr"/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процесс</a:t>
            </a:r>
            <a:endParaRPr lang="ru-RU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Picture 2" descr="http://www.tvi24.iol.pt/multimedia/oratvi/multimedia/imagem/id/13923564/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7433">
            <a:off x="6360067" y="3887387"/>
            <a:ext cx="1967819" cy="147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school.xvatit.com/images/0/00/1602-2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828" y="4149080"/>
            <a:ext cx="1617768" cy="134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3961900" y="5379313"/>
            <a:ext cx="15118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Локальная </a:t>
            </a:r>
          </a:p>
          <a:p>
            <a:pPr algn="ctr"/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сеть</a:t>
            </a:r>
            <a:endParaRPr lang="ru-RU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9" name="Picture 2" descr="http://www.tvi24.iol.pt/multimedia/oratvi/multimedia/imagem/id/13923564/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7433">
            <a:off x="4559867" y="4391443"/>
            <a:ext cx="1967819" cy="147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nadymschool.ru/images/stories/p25_mainppic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883" y="3281017"/>
            <a:ext cx="1600200" cy="206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755576" y="5097378"/>
            <a:ext cx="23304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Образовательные</a:t>
            </a:r>
          </a:p>
          <a:p>
            <a:pPr algn="ctr"/>
            <a:r>
              <a:rPr lang="ru-RU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интернет-ресурсы</a:t>
            </a:r>
            <a:endParaRPr lang="ru-RU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" name="Picture 2" descr="http://www.tvi24.iol.pt/multimedia/oratvi/multimedia/imagem/id/13923564/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7433">
            <a:off x="2088822" y="3755565"/>
            <a:ext cx="1967819" cy="147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onprix-1.ru/images/5-136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418" y="1359462"/>
            <a:ext cx="2109763" cy="169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1276665" y="2708920"/>
            <a:ext cx="23880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Электронные </a:t>
            </a:r>
          </a:p>
          <a:p>
            <a:pPr algn="ctr"/>
            <a:r>
              <a:rPr lang="ru-RU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редства обучения</a:t>
            </a:r>
            <a:endParaRPr lang="ru-RU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5" name="Picture 2" descr="http://www.tvi24.iol.pt/multimedia/oratvi/multimedia/imagem/id/13923564/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7433">
            <a:off x="2399627" y="1367107"/>
            <a:ext cx="1967819" cy="147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трелка вправо 19"/>
          <p:cNvSpPr/>
          <p:nvPr/>
        </p:nvSpPr>
        <p:spPr>
          <a:xfrm rot="19806356">
            <a:off x="5600175" y="2553651"/>
            <a:ext cx="996610" cy="390491"/>
          </a:xfrm>
          <a:prstGeom prst="rightArrow">
            <a:avLst>
              <a:gd name="adj1" fmla="val 50000"/>
              <a:gd name="adj2" fmla="val 7964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5752575" y="3245948"/>
            <a:ext cx="1627074" cy="390491"/>
          </a:xfrm>
          <a:prstGeom prst="rightArrow">
            <a:avLst>
              <a:gd name="adj1" fmla="val 50000"/>
              <a:gd name="adj2" fmla="val 7964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1874401">
            <a:off x="5224224" y="3803721"/>
            <a:ext cx="894910" cy="390491"/>
          </a:xfrm>
          <a:prstGeom prst="rightArrow">
            <a:avLst>
              <a:gd name="adj1" fmla="val 50000"/>
              <a:gd name="adj2" fmla="val 7964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14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0.01342 C -0.10677 0.00208 -0.10625 0.00694 -0.10834 -0.00116 C -0.11354 0.00115 -0.11407 0.00532 -0.11563 0.0118 C -0.11528 0.01782 -0.11823 0.02639 -0.11441 0.02963 C -0.10747 0.03541 -0.10139 0.02662 -0.09723 0.02152 C -0.09462 0.01481 -0.09323 0.00972 -0.09236 0.00208 C -0.09184 -0.00185 -0.09375 -0.00787 -0.09115 -0.00949 C -0.08455 -0.01366 -0.07657 -0.01158 -0.06927 -0.01273 C -0.05261 -0.01829 -0.06285 -0.0176 -0.08021 -0.02084 C -0.08229 -0.0213 -0.0842 -0.02199 -0.08629 -0.02246 C -0.09254 -0.02662 -0.09653 -0.02385 -0.09236 -0.03218 C -0.08177 -0.03172 -0.07118 -0.03241 -0.06077 -0.03056 C -0.05938 -0.03033 -0.06545 -0.02871 -0.06441 -0.02732 C -0.0632 -0.0257 -0.06129 -0.02871 -0.05955 -0.02894 C -0.05261 -0.02986 -0.04566 -0.0301 -0.03872 -0.03056 C -0.03195 -0.02917 -0.02882 -0.02963 -0.02657 -0.02084 C -0.02743 -0.01806 -0.02726 -0.01459 -0.029 -0.01273 C -0.04236 0.00139 -0.06302 0.00555 -0.079 0.01018 C -0.08334 0.01157 -0.08785 0.01227 -0.09236 0.01342 C -0.09445 0.01296 -0.1007 0.0125 -0.09861 0.0118 C -0.08976 0.00856 -0.07813 0.01088 -0.06927 0.0118 C -0.07414 0.01389 -0.07726 0.01458 -0.079 0.02152 C -0.07622 0.02199 -0.07223 0.02014 -0.07049 0.02315 C -0.06927 0.02523 -0.07257 0.02801 -0.07414 0.02963 C -0.0842 0.04074 -0.09254 0.04166 -0.10469 0.04583 C -0.10122 0.05671 -0.09896 0.06412 -0.08993 0.06713 C -0.07778 0.06597 -0.06545 0.0669 -0.05348 0.06389 C -0.05191 0.06342 -0.05469 0.05995 -0.05591 0.05879 C -0.05799 0.05694 -0.0632 0.05555 -0.0632 0.05555 C -0.12813 0.06018 -0.09341 0.05208 -0.11684 0.06389 C -0.12292 0.07477 -0.11979 0.07777 -0.1132 0.08657 C -0.10348 0.08588 -0.09323 0.08703 -0.08386 0.08333 C -0.08125 0.0824 -0.07917 0.07963 -0.07657 0.07847 C -0.06268 0.0831 -0.07934 0.07592 -0.06927 0.08495 C -0.06007 0.09305 -0.04723 0.0875 -0.03629 0.08819 C -0.03872 0.07847 -0.04514 0.07685 -0.05104 0.07199 C -0.05539 0.05463 -0.02778 0.06481 -0.00834 0.06551 C -0.00139 0.06852 -0.00052 0.06967 -0.00591 0.07685 C -0.01111 0.06805 -0.01164 0.0662 -0.0132 0.05555 C -0.01233 0.05069 -0.01285 0.04514 -0.01077 0.04097 C -0.00816 0.03565 -0.00157 0.03703 0.00277 0.03449 C 0.00607 0.03264 0.00902 0.02963 0.0125 0.02801 C 0.02257 0.02315 0.03385 0.02291 0.04409 0.01828 C 0.04114 0.03402 0.03975 0.05301 0.02951 0.06389 C 0.02586 0.06782 0.02066 0.06713 0.01614 0.06875 C 0.00034 0.06828 -0.01563 0.06828 -0.03143 0.06713 C -0.03264 0.06713 -0.029 0.06551 -0.02778 0.06551 C -0.02049 0.06551 -0.0132 0.06666 -0.00591 0.06713 C -0.00625 0.07037 -0.00608 0.07384 -0.00712 0.07685 C -0.00816 0.07963 -0.01198 0.08032 -0.01198 0.08333 C -0.01198 0.08634 0.00052 0.09213 0.00277 0.09467 C 0.01718 0.11134 0.03316 0.1243 0.04896 0.13865 C 0.05625 0.14537 0.06007 0.15115 0.06857 0.15486 C 0.05711 0.15995 0.04253 0.15162 0.03073 0.15 C 0.03107 0.14722 0.03055 0.14398 0.03194 0.1419 C 0.03298 0.14027 0.03524 0.14097 0.0368 0.14027 C 0.03923 0.13935 0.04409 0.13703 0.04409 0.13703 C 0.04531 0.1375 0.04774 0.13865 0.04774 0.13865 L 0.03559 0.13541 " pathEditMode="relative" ptsTypes="fffffffffffffffffffffffffffffffffffffffffffffffffffffffffAA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0.01342 C -0.10677 0.00208 -0.10625 0.00694 -0.10834 -0.00116 C -0.11354 0.00115 -0.11407 0.00532 -0.11563 0.0118 C -0.11528 0.01782 -0.11823 0.02639 -0.11441 0.02963 C -0.10747 0.03541 -0.10139 0.02662 -0.09723 0.02152 C -0.09462 0.01481 -0.09323 0.00972 -0.09236 0.00208 C -0.09184 -0.00185 -0.09375 -0.00787 -0.09115 -0.00949 C -0.08455 -0.01366 -0.07657 -0.01158 -0.06927 -0.01273 C -0.05261 -0.01829 -0.06285 -0.0176 -0.08021 -0.02084 C -0.08229 -0.0213 -0.0842 -0.02199 -0.08629 -0.02246 C -0.09254 -0.02662 -0.09653 -0.02385 -0.09236 -0.03218 C -0.08177 -0.03172 -0.07118 -0.03241 -0.06077 -0.03056 C -0.05938 -0.03033 -0.06545 -0.02871 -0.06441 -0.02732 C -0.0632 -0.0257 -0.06129 -0.02871 -0.05955 -0.02894 C -0.05261 -0.02986 -0.04566 -0.0301 -0.03872 -0.03056 C -0.03195 -0.02917 -0.02882 -0.02963 -0.02657 -0.02084 C -0.02743 -0.01806 -0.02726 -0.01459 -0.029 -0.01273 C -0.04236 0.00139 -0.06302 0.00555 -0.079 0.01018 C -0.08334 0.01157 -0.08785 0.01227 -0.09236 0.01342 C -0.09445 0.01296 -0.1007 0.0125 -0.09861 0.0118 C -0.08976 0.00856 -0.07813 0.01088 -0.06927 0.0118 C -0.07414 0.01389 -0.07726 0.01458 -0.079 0.02152 C -0.07622 0.02199 -0.07223 0.02014 -0.07049 0.02315 C -0.06927 0.02523 -0.07257 0.02801 -0.07414 0.02963 C -0.0842 0.04074 -0.09254 0.04166 -0.10469 0.04583 C -0.10122 0.05671 -0.09896 0.06412 -0.08993 0.06713 C -0.07778 0.06597 -0.06545 0.0669 -0.05348 0.06389 C -0.05191 0.06342 -0.05469 0.05995 -0.05591 0.05879 C -0.05799 0.05694 -0.0632 0.05555 -0.0632 0.05555 C -0.12813 0.06018 -0.09341 0.05208 -0.11684 0.06389 C -0.12292 0.07477 -0.11979 0.07777 -0.1132 0.08657 C -0.10348 0.08588 -0.09323 0.08703 -0.08386 0.08333 C -0.08125 0.0824 -0.07917 0.07963 -0.07657 0.07847 C -0.06268 0.0831 -0.07934 0.07592 -0.06927 0.08495 C -0.06007 0.09305 -0.04723 0.0875 -0.03629 0.08819 C -0.03872 0.07847 -0.04514 0.07685 -0.05104 0.07199 C -0.05539 0.05463 -0.02778 0.06481 -0.00834 0.06551 C -0.00139 0.06852 -0.00052 0.06967 -0.00591 0.07685 C -0.01111 0.06805 -0.01164 0.0662 -0.0132 0.05555 C -0.01233 0.05069 -0.01285 0.04514 -0.01077 0.04097 C -0.00816 0.03565 -0.00157 0.03703 0.00277 0.03449 C 0.00607 0.03264 0.00902 0.02963 0.0125 0.02801 C 0.02257 0.02315 0.03385 0.02291 0.04409 0.01828 C 0.04114 0.03402 0.03975 0.05301 0.02951 0.06389 C 0.02586 0.06782 0.02066 0.06713 0.01614 0.06875 C 0.00034 0.06828 -0.01563 0.06828 -0.03143 0.06713 C -0.03264 0.06713 -0.029 0.06551 -0.02778 0.06551 C -0.02049 0.06551 -0.0132 0.06666 -0.00591 0.06713 C -0.00625 0.07037 -0.00608 0.07384 -0.00712 0.07685 C -0.00816 0.07963 -0.01198 0.08032 -0.01198 0.08333 C -0.01198 0.08634 0.00052 0.09213 0.00277 0.09467 C 0.01718 0.11134 0.03316 0.1243 0.04896 0.13865 C 0.05625 0.14537 0.06007 0.15115 0.06857 0.15486 C 0.05711 0.15995 0.04253 0.15162 0.03073 0.15 C 0.03107 0.14722 0.03055 0.14398 0.03194 0.1419 C 0.03298 0.14027 0.03524 0.14097 0.0368 0.14027 C 0.03923 0.13935 0.04409 0.13703 0.04409 0.13703 C 0.04531 0.1375 0.04774 0.13865 0.04774 0.13865 L 0.03559 0.13541 " pathEditMode="relative" ptsTypes="fffffffffffffffffffffffffffffffffffffffffffffffffffffffff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0.01342 C -0.10677 0.00208 -0.10625 0.00694 -0.10834 -0.00116 C -0.11354 0.00115 -0.11407 0.00532 -0.11563 0.0118 C -0.11528 0.01782 -0.11823 0.02639 -0.11441 0.02963 C -0.10747 0.03541 -0.10139 0.02662 -0.09723 0.02152 C -0.09462 0.01481 -0.09323 0.00972 -0.09236 0.00208 C -0.09184 -0.00185 -0.09375 -0.00787 -0.09115 -0.00949 C -0.08455 -0.01366 -0.07657 -0.01158 -0.06927 -0.01273 C -0.05261 -0.01829 -0.06285 -0.0176 -0.08021 -0.02084 C -0.08229 -0.0213 -0.0842 -0.02199 -0.08629 -0.02246 C -0.09254 -0.02662 -0.09653 -0.02385 -0.09236 -0.03218 C -0.08177 -0.03172 -0.07118 -0.03241 -0.06077 -0.03056 C -0.05938 -0.03033 -0.06545 -0.02871 -0.06441 -0.02732 C -0.0632 -0.0257 -0.06129 -0.02871 -0.05955 -0.02894 C -0.05261 -0.02986 -0.04566 -0.0301 -0.03872 -0.03056 C -0.03195 -0.02917 -0.02882 -0.02963 -0.02657 -0.02084 C -0.02743 -0.01806 -0.02726 -0.01459 -0.029 -0.01273 C -0.04236 0.00139 -0.06302 0.00555 -0.079 0.01018 C -0.08334 0.01157 -0.08785 0.01227 -0.09236 0.01342 C -0.09445 0.01296 -0.1007 0.0125 -0.09861 0.0118 C -0.08976 0.00856 -0.07813 0.01088 -0.06927 0.0118 C -0.07414 0.01389 -0.07726 0.01458 -0.079 0.02152 C -0.07622 0.02199 -0.07223 0.02014 -0.07049 0.02315 C -0.06927 0.02523 -0.07257 0.02801 -0.07414 0.02963 C -0.0842 0.04074 -0.09254 0.04166 -0.10469 0.04583 C -0.10122 0.05671 -0.09896 0.06412 -0.08993 0.06713 C -0.07778 0.06597 -0.06545 0.0669 -0.05348 0.06389 C -0.05191 0.06342 -0.05469 0.05995 -0.05591 0.05879 C -0.05799 0.05694 -0.0632 0.05555 -0.0632 0.05555 C -0.12813 0.06018 -0.09341 0.05208 -0.11684 0.06389 C -0.12292 0.07477 -0.11979 0.07777 -0.1132 0.08657 C -0.10348 0.08588 -0.09323 0.08703 -0.08386 0.08333 C -0.08125 0.0824 -0.07917 0.07963 -0.07657 0.07847 C -0.06268 0.0831 -0.07934 0.07592 -0.06927 0.08495 C -0.06007 0.09305 -0.04723 0.0875 -0.03629 0.08819 C -0.03872 0.07847 -0.04514 0.07685 -0.05104 0.07199 C -0.05539 0.05463 -0.02778 0.06481 -0.00834 0.06551 C -0.00139 0.06852 -0.00052 0.06967 -0.00591 0.07685 C -0.01111 0.06805 -0.01164 0.0662 -0.0132 0.05555 C -0.01233 0.05069 -0.01285 0.04514 -0.01077 0.04097 C -0.00816 0.03565 -0.00157 0.03703 0.00277 0.03449 C 0.00607 0.03264 0.00902 0.02963 0.0125 0.02801 C 0.02257 0.02315 0.03385 0.02291 0.04409 0.01828 C 0.04114 0.03402 0.03975 0.05301 0.02951 0.06389 C 0.02586 0.06782 0.02066 0.06713 0.01614 0.06875 C 0.00034 0.06828 -0.01563 0.06828 -0.03143 0.06713 C -0.03264 0.06713 -0.029 0.06551 -0.02778 0.06551 C -0.02049 0.06551 -0.0132 0.06666 -0.00591 0.06713 C -0.00625 0.07037 -0.00608 0.07384 -0.00712 0.07685 C -0.00816 0.07963 -0.01198 0.08032 -0.01198 0.08333 C -0.01198 0.08634 0.00052 0.09213 0.00277 0.09467 C 0.01718 0.11134 0.03316 0.1243 0.04896 0.13865 C 0.05625 0.14537 0.06007 0.15115 0.06857 0.15486 C 0.05711 0.15995 0.04253 0.15162 0.03073 0.15 C 0.03107 0.14722 0.03055 0.14398 0.03194 0.1419 C 0.03298 0.14027 0.03524 0.14097 0.0368 0.14027 C 0.03923 0.13935 0.04409 0.13703 0.04409 0.13703 C 0.04531 0.1375 0.04774 0.13865 0.04774 0.13865 L 0.03559 0.13541 " pathEditMode="relative" ptsTypes="fffffffffffffffffffffffffffffffffffffffffffffffffffffffff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0.01342 C -0.10677 0.00208 -0.10625 0.00694 -0.10834 -0.00116 C -0.11354 0.00115 -0.11407 0.00532 -0.11563 0.0118 C -0.11528 0.01782 -0.11823 0.02639 -0.11441 0.02963 C -0.10747 0.03541 -0.10139 0.02662 -0.09723 0.02152 C -0.09462 0.01481 -0.09323 0.00972 -0.09236 0.00208 C -0.09184 -0.00185 -0.09375 -0.00787 -0.09115 -0.00949 C -0.08455 -0.01366 -0.07657 -0.01158 -0.06927 -0.01273 C -0.05261 -0.01829 -0.06285 -0.0176 -0.08021 -0.02084 C -0.08229 -0.0213 -0.0842 -0.02199 -0.08629 -0.02246 C -0.09254 -0.02662 -0.09653 -0.02385 -0.09236 -0.03218 C -0.08177 -0.03172 -0.07118 -0.03241 -0.06077 -0.03056 C -0.05938 -0.03033 -0.06545 -0.02871 -0.06441 -0.02732 C -0.0632 -0.0257 -0.06129 -0.02871 -0.05955 -0.02894 C -0.05261 -0.02986 -0.04566 -0.0301 -0.03872 -0.03056 C -0.03195 -0.02917 -0.02882 -0.02963 -0.02657 -0.02084 C -0.02743 -0.01806 -0.02726 -0.01459 -0.029 -0.01273 C -0.04236 0.00139 -0.06302 0.00555 -0.079 0.01018 C -0.08334 0.01157 -0.08785 0.01227 -0.09236 0.01342 C -0.09445 0.01296 -0.1007 0.0125 -0.09861 0.0118 C -0.08976 0.00856 -0.07813 0.01088 -0.06927 0.0118 C -0.07414 0.01389 -0.07726 0.01458 -0.079 0.02152 C -0.07622 0.02199 -0.07223 0.02014 -0.07049 0.02315 C -0.06927 0.02523 -0.07257 0.02801 -0.07414 0.02963 C -0.0842 0.04074 -0.09254 0.04166 -0.10469 0.04583 C -0.10122 0.05671 -0.09896 0.06412 -0.08993 0.06713 C -0.07778 0.06597 -0.06545 0.0669 -0.05348 0.06389 C -0.05191 0.06342 -0.05469 0.05995 -0.05591 0.05879 C -0.05799 0.05694 -0.0632 0.05555 -0.0632 0.05555 C -0.12813 0.06018 -0.09341 0.05208 -0.11684 0.06389 C -0.12292 0.07477 -0.11979 0.07777 -0.1132 0.08657 C -0.10348 0.08588 -0.09323 0.08703 -0.08386 0.08333 C -0.08125 0.0824 -0.07917 0.07963 -0.07657 0.07847 C -0.06268 0.0831 -0.07934 0.07592 -0.06927 0.08495 C -0.06007 0.09305 -0.04723 0.0875 -0.03629 0.08819 C -0.03872 0.07847 -0.04514 0.07685 -0.05104 0.07199 C -0.05539 0.05463 -0.02778 0.06481 -0.00834 0.06551 C -0.00139 0.06852 -0.00052 0.06967 -0.00591 0.07685 C -0.01111 0.06805 -0.01164 0.0662 -0.0132 0.05555 C -0.01233 0.05069 -0.01285 0.04514 -0.01077 0.04097 C -0.00816 0.03565 -0.00157 0.03703 0.00277 0.03449 C 0.00607 0.03264 0.00902 0.02963 0.0125 0.02801 C 0.02257 0.02315 0.03385 0.02291 0.04409 0.01828 C 0.04114 0.03402 0.03975 0.05301 0.02951 0.06389 C 0.02586 0.06782 0.02066 0.06713 0.01614 0.06875 C 0.00034 0.06828 -0.01563 0.06828 -0.03143 0.06713 C -0.03264 0.06713 -0.029 0.06551 -0.02778 0.06551 C -0.02049 0.06551 -0.0132 0.06666 -0.00591 0.06713 C -0.00625 0.07037 -0.00608 0.07384 -0.00712 0.07685 C -0.00816 0.07963 -0.01198 0.08032 -0.01198 0.08333 C -0.01198 0.08634 0.00052 0.09213 0.00277 0.09467 C 0.01718 0.11134 0.03316 0.1243 0.04896 0.13865 C 0.05625 0.14537 0.06007 0.15115 0.06857 0.15486 C 0.05711 0.15995 0.04253 0.15162 0.03073 0.15 C 0.03107 0.14722 0.03055 0.14398 0.03194 0.1419 C 0.03298 0.14027 0.03524 0.14097 0.0368 0.14027 C 0.03923 0.13935 0.04409 0.13703 0.04409 0.13703 C 0.04531 0.1375 0.04774 0.13865 0.04774 0.13865 L 0.03559 0.13541 " pathEditMode="relative" ptsTypes="fffffffffffffffffffffffffffffffffffffffffffffffffffffffffAA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0.01342 C -0.10677 0.00208 -0.10625 0.00694 -0.10834 -0.00116 C -0.11354 0.00115 -0.11407 0.00532 -0.11563 0.0118 C -0.11528 0.01782 -0.11823 0.02639 -0.11441 0.02963 C -0.10747 0.03541 -0.10139 0.02662 -0.09723 0.02152 C -0.09462 0.01481 -0.09323 0.00972 -0.09236 0.00208 C -0.09184 -0.00185 -0.09375 -0.00787 -0.09115 -0.00949 C -0.08455 -0.01366 -0.07657 -0.01158 -0.06927 -0.01273 C -0.05261 -0.01829 -0.06285 -0.0176 -0.08021 -0.02084 C -0.08229 -0.0213 -0.0842 -0.02199 -0.08629 -0.02246 C -0.09254 -0.02662 -0.09653 -0.02385 -0.09236 -0.03218 C -0.08177 -0.03172 -0.07118 -0.03241 -0.06077 -0.03056 C -0.05938 -0.03033 -0.06545 -0.02871 -0.06441 -0.02732 C -0.0632 -0.0257 -0.06129 -0.02871 -0.05955 -0.02894 C -0.05261 -0.02986 -0.04566 -0.0301 -0.03872 -0.03056 C -0.03195 -0.02917 -0.02882 -0.02963 -0.02657 -0.02084 C -0.02743 -0.01806 -0.02726 -0.01459 -0.029 -0.01273 C -0.04236 0.00139 -0.06302 0.00555 -0.079 0.01018 C -0.08334 0.01157 -0.08785 0.01227 -0.09236 0.01342 C -0.09445 0.01296 -0.1007 0.0125 -0.09861 0.0118 C -0.08976 0.00856 -0.07813 0.01088 -0.06927 0.0118 C -0.07414 0.01389 -0.07726 0.01458 -0.079 0.02152 C -0.07622 0.02199 -0.07223 0.02014 -0.07049 0.02315 C -0.06927 0.02523 -0.07257 0.02801 -0.07414 0.02963 C -0.0842 0.04074 -0.09254 0.04166 -0.10469 0.04583 C -0.10122 0.05671 -0.09896 0.06412 -0.08993 0.06713 C -0.07778 0.06597 -0.06545 0.0669 -0.05348 0.06389 C -0.05191 0.06342 -0.05469 0.05995 -0.05591 0.05879 C -0.05799 0.05694 -0.0632 0.05555 -0.0632 0.05555 C -0.12813 0.06018 -0.09341 0.05208 -0.11684 0.06389 C -0.12292 0.07477 -0.11979 0.07777 -0.1132 0.08657 C -0.10348 0.08588 -0.09323 0.08703 -0.08386 0.08333 C -0.08125 0.0824 -0.07917 0.07963 -0.07657 0.07847 C -0.06268 0.0831 -0.07934 0.07592 -0.06927 0.08495 C -0.06007 0.09305 -0.04723 0.0875 -0.03629 0.08819 C -0.03872 0.07847 -0.04514 0.07685 -0.05104 0.07199 C -0.05539 0.05463 -0.02778 0.06481 -0.00834 0.06551 C -0.00139 0.06852 -0.00052 0.06967 -0.00591 0.07685 C -0.01111 0.06805 -0.01164 0.0662 -0.0132 0.05555 C -0.01233 0.05069 -0.01285 0.04514 -0.01077 0.04097 C -0.00816 0.03565 -0.00157 0.03703 0.00277 0.03449 C 0.00607 0.03264 0.00902 0.02963 0.0125 0.02801 C 0.02257 0.02315 0.03385 0.02291 0.04409 0.01828 C 0.04114 0.03402 0.03975 0.05301 0.02951 0.06389 C 0.02586 0.06782 0.02066 0.06713 0.01614 0.06875 C 0.00034 0.06828 -0.01563 0.06828 -0.03143 0.06713 C -0.03264 0.06713 -0.029 0.06551 -0.02778 0.06551 C -0.02049 0.06551 -0.0132 0.06666 -0.00591 0.06713 C -0.00625 0.07037 -0.00608 0.07384 -0.00712 0.07685 C -0.00816 0.07963 -0.01198 0.08032 -0.01198 0.08333 C -0.01198 0.08634 0.00052 0.09213 0.00277 0.09467 C 0.01718 0.11134 0.03316 0.1243 0.04896 0.13865 C 0.05625 0.14537 0.06007 0.15115 0.06857 0.15486 C 0.05711 0.15995 0.04253 0.15162 0.03073 0.15 C 0.03107 0.14722 0.03055 0.14398 0.03194 0.1419 C 0.03298 0.14027 0.03524 0.14097 0.0368 0.14027 C 0.03923 0.13935 0.04409 0.13703 0.04409 0.13703 C 0.04531 0.1375 0.04774 0.13865 0.04774 0.13865 L 0.03559 0.13541 " pathEditMode="relative" ptsTypes="fffffffffffffffffffffffffffffffffffffffffffffffffffffffffAA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1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0.01342 C -0.10677 0.00208 -0.10625 0.00694 -0.10834 -0.00116 C -0.11354 0.00115 -0.11407 0.00532 -0.11563 0.0118 C -0.11528 0.01782 -0.11823 0.02639 -0.11441 0.02963 C -0.10747 0.03541 -0.10139 0.02662 -0.09723 0.02152 C -0.09462 0.01481 -0.09323 0.00972 -0.09236 0.00208 C -0.09184 -0.00185 -0.09375 -0.00787 -0.09115 -0.00949 C -0.08455 -0.01366 -0.07657 -0.01158 -0.06927 -0.01273 C -0.05261 -0.01829 -0.06285 -0.0176 -0.08021 -0.02084 C -0.08229 -0.0213 -0.0842 -0.02199 -0.08629 -0.02246 C -0.09254 -0.02662 -0.09653 -0.02385 -0.09236 -0.03218 C -0.08177 -0.03172 -0.07118 -0.03241 -0.06077 -0.03056 C -0.05938 -0.03033 -0.06545 -0.02871 -0.06441 -0.02732 C -0.0632 -0.0257 -0.06129 -0.02871 -0.05955 -0.02894 C -0.05261 -0.02986 -0.04566 -0.0301 -0.03872 -0.03056 C -0.03195 -0.02917 -0.02882 -0.02963 -0.02657 -0.02084 C -0.02743 -0.01806 -0.02726 -0.01459 -0.029 -0.01273 C -0.04236 0.00139 -0.06302 0.00555 -0.079 0.01018 C -0.08334 0.01157 -0.08785 0.01227 -0.09236 0.01342 C -0.09445 0.01296 -0.1007 0.0125 -0.09861 0.0118 C -0.08976 0.00856 -0.07813 0.01088 -0.06927 0.0118 C -0.07414 0.01389 -0.07726 0.01458 -0.079 0.02152 C -0.07622 0.02199 -0.07223 0.02014 -0.07049 0.02315 C -0.06927 0.02523 -0.07257 0.02801 -0.07414 0.02963 C -0.0842 0.04074 -0.09254 0.04166 -0.10469 0.04583 C -0.10122 0.05671 -0.09896 0.06412 -0.08993 0.06713 C -0.07778 0.06597 -0.06545 0.0669 -0.05348 0.06389 C -0.05191 0.06342 -0.05469 0.05995 -0.05591 0.05879 C -0.05799 0.05694 -0.0632 0.05555 -0.0632 0.05555 C -0.12813 0.06018 -0.09341 0.05208 -0.11684 0.06389 C -0.12292 0.07477 -0.11979 0.07777 -0.1132 0.08657 C -0.10348 0.08588 -0.09323 0.08703 -0.08386 0.08333 C -0.08125 0.0824 -0.07917 0.07963 -0.07657 0.07847 C -0.06268 0.0831 -0.07934 0.07592 -0.06927 0.08495 C -0.06007 0.09305 -0.04723 0.0875 -0.03629 0.08819 C -0.03872 0.07847 -0.04514 0.07685 -0.05104 0.07199 C -0.05539 0.05463 -0.02778 0.06481 -0.00834 0.06551 C -0.00139 0.06852 -0.00052 0.06967 -0.00591 0.07685 C -0.01111 0.06805 -0.01164 0.0662 -0.0132 0.05555 C -0.01233 0.05069 -0.01285 0.04514 -0.01077 0.04097 C -0.00816 0.03565 -0.00157 0.03703 0.00277 0.03449 C 0.00607 0.03264 0.00902 0.02963 0.0125 0.02801 C 0.02257 0.02315 0.03385 0.02291 0.04409 0.01828 C 0.04114 0.03402 0.03975 0.05301 0.02951 0.06389 C 0.02586 0.06782 0.02066 0.06713 0.01614 0.06875 C 0.00034 0.06828 -0.01563 0.06828 -0.03143 0.06713 C -0.03264 0.06713 -0.029 0.06551 -0.02778 0.06551 C -0.02049 0.06551 -0.0132 0.06666 -0.00591 0.06713 C -0.00625 0.07037 -0.00608 0.07384 -0.00712 0.07685 C -0.00816 0.07963 -0.01198 0.08032 -0.01198 0.08333 C -0.01198 0.08634 0.00052 0.09213 0.00277 0.09467 C 0.01718 0.11134 0.03316 0.1243 0.04896 0.13865 C 0.05625 0.14537 0.06007 0.15115 0.06857 0.15486 C 0.05711 0.15995 0.04253 0.15162 0.03073 0.15 C 0.03107 0.14722 0.03055 0.14398 0.03194 0.1419 C 0.03298 0.14027 0.03524 0.14097 0.0368 0.14027 C 0.03923 0.13935 0.04409 0.13703 0.04409 0.13703 C 0.04531 0.1375 0.04774 0.13865 0.04774 0.13865 L 0.03559 0.13541 " pathEditMode="relative" ptsTypes="fffffffffffffffffffffffffffffffffffffffffffffffffffffffffAA"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125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129 0.01828 C -0.10851 0.00694 -0.10799 0.0118 -0.11007 0.0037 C -0.11528 0.00602 -0.1158 0.01018 -0.11737 0.01666 C -0.11702 0.02267 -0.11997 0.03123 -0.11615 0.03447 C -0.10921 0.04025 -0.10313 0.03146 -0.09896 0.02637 C -0.09636 0.01966 -0.09497 0.01457 -0.0941 0.00694 C -0.09358 0.00301 -0.09549 -0.00301 -0.09289 -0.00462 C -0.08629 -0.00879 -0.0783 -0.00671 -0.07101 -0.00786 C -0.05434 -0.01342 -0.06459 -0.01272 -0.08195 -0.01596 C -0.08403 -0.01642 -0.08594 -0.01712 -0.08803 -0.01758 C -0.09428 -0.02174 -0.09827 -0.01897 -0.0941 -0.02729 C -0.08351 -0.02683 -0.07292 -0.02753 -0.0625 -0.02568 C -0.06112 -0.02544 -0.06719 -0.02382 -0.06615 -0.02244 C -0.06494 -0.02082 -0.06303 -0.02382 -0.06129 -0.02406 C -0.05434 -0.02498 -0.0474 -0.02521 -0.04046 -0.02568 C -0.03369 -0.02429 -0.03056 -0.02475 -0.0283 -0.01596 C -0.02917 -0.01318 -0.029 -0.00971 -0.03073 -0.00786 C -0.0441 0.00625 -0.06476 0.01041 -0.08073 0.01504 C -0.08507 0.01643 -0.08959 0.01712 -0.0941 0.01828 C -0.09619 0.01781 -0.10244 0.01735 -0.10035 0.01666 C -0.0915 0.01342 -0.07987 0.01573 -0.07101 0.01666 C -0.07587 0.01874 -0.079 0.01943 -0.08073 0.02637 C -0.07796 0.02683 -0.07396 0.02498 -0.07223 0.02799 C -0.07101 0.03007 -0.07431 0.03285 -0.07587 0.03447 C -0.08594 0.04557 -0.09428 0.0465 -0.10643 0.05066 C -0.10296 0.06153 -0.1007 0.06894 -0.09167 0.07194 C -0.07952 0.07079 -0.06719 0.07171 -0.05521 0.0687 C -0.05365 0.06824 -0.05643 0.06477 -0.05764 0.06361 C -0.05973 0.06176 -0.06494 0.06038 -0.06494 0.06061 C -0.12987 0.065 -0.09514 0.05691 -0.11858 0.0687 C -0.12466 0.07958 -0.12153 0.08258 -0.11494 0.09137 C -0.10521 0.09068 -0.09497 0.09184 -0.08559 0.08813 C -0.08299 0.08721 -0.08091 0.08443 -0.0783 0.08328 C -0.06441 0.0879 -0.08108 0.08073 -0.07101 0.08975 C -0.06181 0.09785 -0.04896 0.0923 -0.03803 0.09299 C -0.04046 0.08328 -0.04688 0.08166 -0.05278 0.0768 C -0.05712 0.05945 -0.02952 0.06963 -0.01007 0.07032 C -0.00313 0.07333 -0.00226 0.07449 -0.00764 0.08166 C -0.01285 0.07287 -0.01337 0.07102 -0.01494 0.06038 C -0.01407 0.05552 -0.01459 0.04997 -0.0125 0.0458 C -0.0099 0.04048 -0.0033 0.04187 0.00104 0.03933 C 0.00434 0.03748 0.00729 0.03447 0.01076 0.03285 C 0.02083 0.02799 0.03211 0.02776 0.04236 0.02313 C 0.03941 0.03886 0.03802 0.05783 0.02777 0.0687 C 0.02413 0.07264 0.01892 0.07194 0.01441 0.07356 C -0.00139 0.0731 -0.01737 0.0731 -0.03316 0.07194 C -0.03438 0.07194 -0.03073 0.07032 -0.02952 0.07032 C -0.02223 0.07032 -0.01494 0.07148 -0.00764 0.07194 C -0.00799 0.07518 -0.00782 0.07865 -0.00886 0.08166 C -0.0099 0.08443 -0.01372 0.08513 -0.01372 0.08813 C -0.01372 0.09114 -0.00122 0.09692 0.00104 0.09947 C 0.01545 0.11612 0.03142 0.12908 0.04722 0.14342 C 0.05451 0.15013 0.05833 0.15591 0.06684 0.15961 C 0.05538 0.1647 0.04079 0.15637 0.02899 0.15476 C 0.02934 0.15198 0.02881 0.14874 0.0302 0.14666 C 0.03125 0.14504 0.0335 0.14573 0.03506 0.14504 C 0.0375 0.14411 0.04236 0.1418 0.04236 0.14203 C 0.04357 0.14226 0.046 0.14342 0.046 0.14365 L 0.03385 0.14018 " pathEditMode="relative" rAng="0" ptsTypes="fffffffffffffffffffffffffffffffffffffffffffffffffffffffffAA"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502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0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31" grpId="0" animBg="1"/>
      <p:bldP spid="2" grpId="0"/>
      <p:bldP spid="8" grpId="0"/>
      <p:bldP spid="9" grpId="0"/>
      <p:bldP spid="15" grpId="0"/>
      <p:bldP spid="18" grpId="0"/>
      <p:bldP spid="21" grpId="0"/>
      <p:bldP spid="24" grpId="0"/>
      <p:bldP spid="20" grpId="0" animBg="1"/>
      <p:bldP spid="29" grpId="0" animBg="1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45dc17fa57ebc83ec8b543f8fca498d986bc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18</Words>
  <Application>Microsoft Office PowerPoint</Application>
  <PresentationFormat>Экран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imitation</dc:title>
  <dc:creator>Георгий</dc:creator>
  <cp:lastModifiedBy>Георгий</cp:lastModifiedBy>
  <cp:revision>10</cp:revision>
  <dcterms:created xsi:type="dcterms:W3CDTF">2014-06-03T08:56:08Z</dcterms:created>
  <dcterms:modified xsi:type="dcterms:W3CDTF">2014-06-03T10:22:00Z</dcterms:modified>
</cp:coreProperties>
</file>