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41CA-E2A7-49E8-B96A-BFCF54DACB1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1D798-356B-4593-83FD-F7A357408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D798-356B-4593-83FD-F7A3574080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76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D798-356B-4593-83FD-F7A3574080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7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D798-356B-4593-83FD-F7A3574080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76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D798-356B-4593-83FD-F7A3574080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7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3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7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62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1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16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7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6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0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70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0D77-3F56-4690-8488-5E938EDD8B9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22EF8-D7D5-4DA0-A883-EB8EF29B1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3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2803798" y="832952"/>
            <a:ext cx="2488282" cy="1584176"/>
            <a:chOff x="9140502" y="1791867"/>
            <a:chExt cx="2488282" cy="158417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9140502" y="1791867"/>
              <a:ext cx="2488282" cy="1584176"/>
              <a:chOff x="2521819" y="3436218"/>
              <a:chExt cx="2637322" cy="1210493"/>
            </a:xfrm>
          </p:grpSpPr>
          <p:pic>
            <p:nvPicPr>
              <p:cNvPr id="6" name="Picture 2" descr="http://img.cliparto.com/pic/xl/195475/3279666-ship-silhouettes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726" t="68229" r="11614"/>
              <a:stretch/>
            </p:blipFill>
            <p:spPr bwMode="auto">
              <a:xfrm>
                <a:off x="2521819" y="3436218"/>
                <a:ext cx="2637322" cy="12104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Прямоугольник 6"/>
              <p:cNvSpPr/>
              <p:nvPr/>
            </p:nvSpPr>
            <p:spPr>
              <a:xfrm>
                <a:off x="2627785" y="4221088"/>
                <a:ext cx="2304255" cy="21602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0044608" y="263691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18+34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-5333" y="2113804"/>
            <a:ext cx="9144000" cy="282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5333" y="4869160"/>
            <a:ext cx="9128348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2965748" y="4961680"/>
            <a:ext cx="1152128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flipH="1">
            <a:off x="4644008" y="4941168"/>
            <a:ext cx="1174204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3528" y="6093296"/>
            <a:ext cx="648072" cy="57606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endCxn id="18" idx="4"/>
          </p:cNvCxnSpPr>
          <p:nvPr/>
        </p:nvCxnSpPr>
        <p:spPr>
          <a:xfrm>
            <a:off x="647564" y="6237312"/>
            <a:ext cx="0" cy="432048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ИЛИ 20"/>
          <p:cNvSpPr/>
          <p:nvPr/>
        </p:nvSpPr>
        <p:spPr>
          <a:xfrm>
            <a:off x="8244408" y="6093296"/>
            <a:ext cx="648072" cy="598376"/>
          </a:xfrm>
          <a:prstGeom prst="flowChartOr">
            <a:avLst/>
          </a:prstGeom>
          <a:solidFill>
            <a:schemeClr val="bg1"/>
          </a:solidFill>
          <a:ln w="444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endCxn id="18" idx="4"/>
          </p:cNvCxnSpPr>
          <p:nvPr/>
        </p:nvCxnSpPr>
        <p:spPr>
          <a:xfrm>
            <a:off x="467544" y="6309320"/>
            <a:ext cx="180020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8" idx="4"/>
          </p:cNvCxnSpPr>
          <p:nvPr/>
        </p:nvCxnSpPr>
        <p:spPr>
          <a:xfrm flipH="1">
            <a:off x="647564" y="6309320"/>
            <a:ext cx="229128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319972" y="2146585"/>
            <a:ext cx="1167429" cy="1930487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979712" y="2082479"/>
            <a:ext cx="1296144" cy="3506761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317046" y="2146585"/>
            <a:ext cx="340711" cy="2290527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555776" y="2113804"/>
            <a:ext cx="2354188" cy="3331420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275856" y="4077072"/>
            <a:ext cx="2160240" cy="1944216"/>
            <a:chOff x="3275856" y="4077072"/>
            <a:chExt cx="2160240" cy="1944216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3896925" y="4077072"/>
              <a:ext cx="918102" cy="165618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ольцо 7"/>
            <p:cNvSpPr/>
            <p:nvPr/>
          </p:nvSpPr>
          <p:spPr>
            <a:xfrm>
              <a:off x="3275856" y="4077072"/>
              <a:ext cx="2160240" cy="1944216"/>
            </a:xfrm>
            <a:prstGeom prst="donut">
              <a:avLst>
                <a:gd name="adj" fmla="val 13051"/>
              </a:avLst>
            </a:prstGeom>
            <a:solidFill>
              <a:schemeClr val="accent6">
                <a:lumMod val="75000"/>
              </a:schemeClr>
            </a:solidFill>
            <a:ln w="539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6" name="Овал 35"/>
          <p:cNvSpPr/>
          <p:nvPr/>
        </p:nvSpPr>
        <p:spPr>
          <a:xfrm>
            <a:off x="3225924" y="5229200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48</a:t>
            </a:r>
            <a:endParaRPr lang="ru-RU" sz="4400" b="1" dirty="0"/>
          </a:p>
        </p:txBody>
      </p:sp>
      <p:sp>
        <p:nvSpPr>
          <p:cNvPr id="17" name="Овал 16"/>
          <p:cNvSpPr/>
          <p:nvPr/>
        </p:nvSpPr>
        <p:spPr>
          <a:xfrm>
            <a:off x="3851920" y="3573016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54</a:t>
            </a:r>
            <a:endParaRPr lang="ru-RU" sz="4400" b="1" dirty="0"/>
          </a:p>
        </p:txBody>
      </p:sp>
      <p:sp>
        <p:nvSpPr>
          <p:cNvPr id="34" name="Овал 33"/>
          <p:cNvSpPr/>
          <p:nvPr/>
        </p:nvSpPr>
        <p:spPr>
          <a:xfrm>
            <a:off x="4788024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62</a:t>
            </a:r>
            <a:endParaRPr lang="ru-RU" sz="4400" b="1" dirty="0"/>
          </a:p>
        </p:txBody>
      </p:sp>
      <p:sp>
        <p:nvSpPr>
          <p:cNvPr id="35" name="Овал 34"/>
          <p:cNvSpPr/>
          <p:nvPr/>
        </p:nvSpPr>
        <p:spPr>
          <a:xfrm>
            <a:off x="4572000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65</a:t>
            </a:r>
            <a:endParaRPr lang="ru-RU" sz="4400" b="1" dirty="0"/>
          </a:p>
        </p:txBody>
      </p:sp>
      <p:sp>
        <p:nvSpPr>
          <p:cNvPr id="16" name="Овал 15">
            <a:hlinkClick r:id="" action="ppaction://hlinkshowjump?jump=nextslide"/>
          </p:cNvPr>
          <p:cNvSpPr/>
          <p:nvPr/>
        </p:nvSpPr>
        <p:spPr>
          <a:xfrm>
            <a:off x="2915816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52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5999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5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3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25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6" grpId="0" animBg="1"/>
      <p:bldP spid="17" grpId="0" animBg="1"/>
      <p:bldP spid="34" grpId="0" animBg="1"/>
      <p:bldP spid="3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2771800" y="764704"/>
            <a:ext cx="2488282" cy="1584176"/>
            <a:chOff x="9140502" y="1791867"/>
            <a:chExt cx="2488282" cy="1584176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9140502" y="1791867"/>
              <a:ext cx="2488282" cy="1584176"/>
              <a:chOff x="2521819" y="3436218"/>
              <a:chExt cx="2637322" cy="1210493"/>
            </a:xfrm>
          </p:grpSpPr>
          <p:pic>
            <p:nvPicPr>
              <p:cNvPr id="45" name="Picture 2" descr="http://img.cliparto.com/pic/xl/195475/3279666-ship-silhouettes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726" t="68229" r="11614"/>
              <a:stretch/>
            </p:blipFill>
            <p:spPr bwMode="auto">
              <a:xfrm>
                <a:off x="2521819" y="3436218"/>
                <a:ext cx="2637322" cy="12104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6" name="Прямоугольник 45"/>
              <p:cNvSpPr/>
              <p:nvPr/>
            </p:nvSpPr>
            <p:spPr>
              <a:xfrm>
                <a:off x="2627785" y="4221088"/>
                <a:ext cx="2304255" cy="21602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044608" y="263691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17 </a:t>
              </a:r>
              <a:r>
                <a:rPr lang="ru-RU" sz="1200" b="1" dirty="0" smtClean="0">
                  <a:solidFill>
                    <a:schemeClr val="bg1"/>
                  </a:solidFill>
                </a:rPr>
                <a:t>● 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4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803798" y="832952"/>
            <a:ext cx="2488282" cy="1584176"/>
            <a:chOff x="9140502" y="1791867"/>
            <a:chExt cx="2488282" cy="158417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9140502" y="1791867"/>
              <a:ext cx="2488282" cy="1584176"/>
              <a:chOff x="2521819" y="3436218"/>
              <a:chExt cx="2637322" cy="1210493"/>
            </a:xfrm>
          </p:grpSpPr>
          <p:pic>
            <p:nvPicPr>
              <p:cNvPr id="6" name="Picture 2" descr="http://img.cliparto.com/pic/xl/195475/3279666-ship-silhouettes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726" t="68229" r="11614"/>
              <a:stretch/>
            </p:blipFill>
            <p:spPr bwMode="auto">
              <a:xfrm>
                <a:off x="2521819" y="3436218"/>
                <a:ext cx="2637322" cy="12104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Прямоугольник 6"/>
              <p:cNvSpPr/>
              <p:nvPr/>
            </p:nvSpPr>
            <p:spPr>
              <a:xfrm>
                <a:off x="2627785" y="4221088"/>
                <a:ext cx="2304255" cy="21602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0044608" y="263691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18+34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-5333" y="2113804"/>
            <a:ext cx="9144000" cy="282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5333" y="4869160"/>
            <a:ext cx="9128348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2965748" y="4961680"/>
            <a:ext cx="1152128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flipH="1">
            <a:off x="4644008" y="4941168"/>
            <a:ext cx="1174204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3528" y="6093296"/>
            <a:ext cx="648072" cy="57606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endCxn id="18" idx="4"/>
          </p:cNvCxnSpPr>
          <p:nvPr/>
        </p:nvCxnSpPr>
        <p:spPr>
          <a:xfrm>
            <a:off x="647564" y="6237312"/>
            <a:ext cx="0" cy="432048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ИЛИ 20"/>
          <p:cNvSpPr/>
          <p:nvPr/>
        </p:nvSpPr>
        <p:spPr>
          <a:xfrm>
            <a:off x="8244408" y="6093296"/>
            <a:ext cx="648072" cy="598376"/>
          </a:xfrm>
          <a:prstGeom prst="flowChartOr">
            <a:avLst/>
          </a:prstGeom>
          <a:solidFill>
            <a:schemeClr val="bg1"/>
          </a:solidFill>
          <a:ln w="444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endCxn id="18" idx="4"/>
          </p:cNvCxnSpPr>
          <p:nvPr/>
        </p:nvCxnSpPr>
        <p:spPr>
          <a:xfrm>
            <a:off x="467544" y="6309320"/>
            <a:ext cx="180020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8" idx="4"/>
          </p:cNvCxnSpPr>
          <p:nvPr/>
        </p:nvCxnSpPr>
        <p:spPr>
          <a:xfrm flipH="1">
            <a:off x="647564" y="6309320"/>
            <a:ext cx="229128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319972" y="2146585"/>
            <a:ext cx="1167429" cy="1930487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71800" y="2113804"/>
            <a:ext cx="673038" cy="2539332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979712" y="2082479"/>
            <a:ext cx="1296144" cy="3506761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317046" y="2146585"/>
            <a:ext cx="340711" cy="2290527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275856" y="4077072"/>
            <a:ext cx="2160240" cy="1944216"/>
            <a:chOff x="3275856" y="4077072"/>
            <a:chExt cx="2160240" cy="1944216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3896925" y="4077072"/>
              <a:ext cx="918102" cy="165618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ольцо 7"/>
            <p:cNvSpPr/>
            <p:nvPr/>
          </p:nvSpPr>
          <p:spPr>
            <a:xfrm>
              <a:off x="3275856" y="4077072"/>
              <a:ext cx="2160240" cy="1944216"/>
            </a:xfrm>
            <a:prstGeom prst="donut">
              <a:avLst>
                <a:gd name="adj" fmla="val 13051"/>
              </a:avLst>
            </a:prstGeom>
            <a:solidFill>
              <a:schemeClr val="accent6">
                <a:lumMod val="75000"/>
              </a:schemeClr>
            </a:solidFill>
            <a:ln w="539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6" name="Овал 35"/>
          <p:cNvSpPr/>
          <p:nvPr/>
        </p:nvSpPr>
        <p:spPr>
          <a:xfrm>
            <a:off x="3225924" y="5229200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48</a:t>
            </a:r>
            <a:endParaRPr lang="ru-RU" sz="4400" b="1" dirty="0"/>
          </a:p>
        </p:txBody>
      </p:sp>
      <p:sp>
        <p:nvSpPr>
          <p:cNvPr id="17" name="Овал 16"/>
          <p:cNvSpPr/>
          <p:nvPr/>
        </p:nvSpPr>
        <p:spPr>
          <a:xfrm>
            <a:off x="3851920" y="3573016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54</a:t>
            </a:r>
            <a:endParaRPr lang="ru-RU" sz="4400" b="1" dirty="0"/>
          </a:p>
        </p:txBody>
      </p:sp>
      <p:sp>
        <p:nvSpPr>
          <p:cNvPr id="34" name="Овал 33"/>
          <p:cNvSpPr/>
          <p:nvPr/>
        </p:nvSpPr>
        <p:spPr>
          <a:xfrm>
            <a:off x="4788024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62</a:t>
            </a:r>
            <a:endParaRPr lang="ru-RU" sz="4400" b="1" dirty="0"/>
          </a:p>
        </p:txBody>
      </p:sp>
      <p:sp>
        <p:nvSpPr>
          <p:cNvPr id="35" name="Овал 34"/>
          <p:cNvSpPr/>
          <p:nvPr/>
        </p:nvSpPr>
        <p:spPr>
          <a:xfrm>
            <a:off x="4572000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65</a:t>
            </a:r>
            <a:endParaRPr lang="ru-RU" sz="4400" b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3444838" y="2139662"/>
            <a:ext cx="452087" cy="2225442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915816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52</a:t>
            </a:r>
            <a:endParaRPr lang="ru-RU" sz="4400" b="1" dirty="0"/>
          </a:p>
        </p:txBody>
      </p:sp>
      <p:sp>
        <p:nvSpPr>
          <p:cNvPr id="31" name="Овал 30"/>
          <p:cNvSpPr/>
          <p:nvPr/>
        </p:nvSpPr>
        <p:spPr>
          <a:xfrm>
            <a:off x="3297932" y="5229200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76</a:t>
            </a:r>
            <a:endParaRPr lang="ru-RU" sz="4400" b="1" dirty="0"/>
          </a:p>
        </p:txBody>
      </p:sp>
      <p:sp>
        <p:nvSpPr>
          <p:cNvPr id="32" name="Овал 31"/>
          <p:cNvSpPr/>
          <p:nvPr/>
        </p:nvSpPr>
        <p:spPr>
          <a:xfrm>
            <a:off x="3887155" y="3573016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64</a:t>
            </a:r>
            <a:endParaRPr lang="ru-RU" sz="4400" b="1" dirty="0"/>
          </a:p>
        </p:txBody>
      </p:sp>
      <p:sp>
        <p:nvSpPr>
          <p:cNvPr id="38" name="Овал 37"/>
          <p:cNvSpPr/>
          <p:nvPr/>
        </p:nvSpPr>
        <p:spPr>
          <a:xfrm>
            <a:off x="4823259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62</a:t>
            </a:r>
            <a:endParaRPr lang="ru-RU" sz="4400" b="1" dirty="0"/>
          </a:p>
        </p:txBody>
      </p:sp>
      <p:sp>
        <p:nvSpPr>
          <p:cNvPr id="39" name="Овал 38">
            <a:hlinkClick r:id="" action="ppaction://hlinkshowjump?jump=nextslide"/>
          </p:cNvPr>
          <p:cNvSpPr/>
          <p:nvPr/>
        </p:nvSpPr>
        <p:spPr>
          <a:xfrm>
            <a:off x="4644008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68</a:t>
            </a:r>
            <a:endParaRPr lang="ru-RU" sz="4400" b="1" dirty="0"/>
          </a:p>
        </p:txBody>
      </p:sp>
      <p:sp>
        <p:nvSpPr>
          <p:cNvPr id="33" name="Овал 32"/>
          <p:cNvSpPr/>
          <p:nvPr/>
        </p:nvSpPr>
        <p:spPr>
          <a:xfrm>
            <a:off x="2987824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56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2768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4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 animBg="1"/>
      <p:bldP spid="17" grpId="0" animBg="1"/>
      <p:bldP spid="34" grpId="0" animBg="1"/>
      <p:bldP spid="35" grpId="0" animBg="1"/>
      <p:bldP spid="16" grpId="0" animBg="1"/>
      <p:bldP spid="31" grpId="0" animBg="1"/>
      <p:bldP spid="32" grpId="0" animBg="1"/>
      <p:bldP spid="38" grpId="0" animBg="1"/>
      <p:bldP spid="39" grpId="0" animBg="1"/>
      <p:bldP spid="3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2771800" y="764704"/>
            <a:ext cx="2488282" cy="1584176"/>
            <a:chOff x="9140502" y="1791867"/>
            <a:chExt cx="2488282" cy="1584176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9140502" y="1791867"/>
              <a:ext cx="2488282" cy="1584176"/>
              <a:chOff x="2521819" y="3436218"/>
              <a:chExt cx="2637322" cy="1210493"/>
            </a:xfrm>
          </p:grpSpPr>
          <p:pic>
            <p:nvPicPr>
              <p:cNvPr id="45" name="Picture 2" descr="http://img.cliparto.com/pic/xl/195475/3279666-ship-silhouettes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726" t="68229" r="11614"/>
              <a:stretch/>
            </p:blipFill>
            <p:spPr bwMode="auto">
              <a:xfrm>
                <a:off x="2521819" y="3436218"/>
                <a:ext cx="2637322" cy="12104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6" name="Прямоугольник 45"/>
              <p:cNvSpPr/>
              <p:nvPr/>
            </p:nvSpPr>
            <p:spPr>
              <a:xfrm>
                <a:off x="2627785" y="4221088"/>
                <a:ext cx="2304255" cy="21602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044608" y="263691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17 </a:t>
              </a:r>
              <a:r>
                <a:rPr lang="ru-RU" sz="1200" b="1" dirty="0" smtClean="0">
                  <a:solidFill>
                    <a:schemeClr val="bg1"/>
                  </a:solidFill>
                </a:rPr>
                <a:t>● 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4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803798" y="764704"/>
            <a:ext cx="2488282" cy="1584176"/>
            <a:chOff x="9140502" y="1791867"/>
            <a:chExt cx="2488282" cy="1584176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9140502" y="1791867"/>
              <a:ext cx="2488282" cy="1584176"/>
              <a:chOff x="2521819" y="3436218"/>
              <a:chExt cx="2637322" cy="1210493"/>
            </a:xfrm>
          </p:grpSpPr>
          <p:pic>
            <p:nvPicPr>
              <p:cNvPr id="52" name="Picture 2" descr="http://img.cliparto.com/pic/xl/195475/3279666-ship-silhouettes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726" t="68229" r="11614"/>
              <a:stretch/>
            </p:blipFill>
            <p:spPr bwMode="auto">
              <a:xfrm>
                <a:off x="2521819" y="3436218"/>
                <a:ext cx="2637322" cy="12104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3" name="Прямоугольник 52"/>
              <p:cNvSpPr/>
              <p:nvPr/>
            </p:nvSpPr>
            <p:spPr>
              <a:xfrm>
                <a:off x="2627785" y="4221088"/>
                <a:ext cx="2304255" cy="21602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0044608" y="263691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96 </a:t>
              </a:r>
              <a:r>
                <a:rPr lang="ru-RU" sz="2400" b="1" dirty="0">
                  <a:solidFill>
                    <a:schemeClr val="bg1"/>
                  </a:solidFill>
                </a:rPr>
                <a:t>:</a:t>
              </a:r>
              <a:r>
                <a:rPr lang="ru-RU" sz="12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6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2097817"/>
            <a:ext cx="9144000" cy="282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158783" y="2130194"/>
            <a:ext cx="959937" cy="3298639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-5333" y="4869160"/>
            <a:ext cx="9128348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2965748" y="4961680"/>
            <a:ext cx="1152128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flipH="1">
            <a:off x="4644008" y="4941168"/>
            <a:ext cx="1174204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3528" y="6093296"/>
            <a:ext cx="648072" cy="57606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endCxn id="18" idx="4"/>
          </p:cNvCxnSpPr>
          <p:nvPr/>
        </p:nvCxnSpPr>
        <p:spPr>
          <a:xfrm>
            <a:off x="647564" y="6237312"/>
            <a:ext cx="0" cy="432048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ИЛИ 20"/>
          <p:cNvSpPr/>
          <p:nvPr/>
        </p:nvSpPr>
        <p:spPr>
          <a:xfrm>
            <a:off x="8244408" y="6093296"/>
            <a:ext cx="648072" cy="598376"/>
          </a:xfrm>
          <a:prstGeom prst="flowChartOr">
            <a:avLst/>
          </a:prstGeom>
          <a:solidFill>
            <a:schemeClr val="bg1"/>
          </a:solidFill>
          <a:ln w="444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endCxn id="18" idx="4"/>
          </p:cNvCxnSpPr>
          <p:nvPr/>
        </p:nvCxnSpPr>
        <p:spPr>
          <a:xfrm>
            <a:off x="467544" y="6309320"/>
            <a:ext cx="180020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8" idx="4"/>
          </p:cNvCxnSpPr>
          <p:nvPr/>
        </p:nvCxnSpPr>
        <p:spPr>
          <a:xfrm flipH="1">
            <a:off x="647564" y="6309320"/>
            <a:ext cx="229128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319972" y="2146585"/>
            <a:ext cx="1167429" cy="1930487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71800" y="2113804"/>
            <a:ext cx="673038" cy="2539332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317046" y="2146585"/>
            <a:ext cx="340711" cy="2290527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483768" y="2113804"/>
            <a:ext cx="2426196" cy="3331420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275856" y="4077072"/>
            <a:ext cx="2160240" cy="1944216"/>
            <a:chOff x="3275856" y="4077072"/>
            <a:chExt cx="2160240" cy="1944216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3896925" y="4077072"/>
              <a:ext cx="918102" cy="165618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ольцо 7"/>
            <p:cNvSpPr/>
            <p:nvPr/>
          </p:nvSpPr>
          <p:spPr>
            <a:xfrm>
              <a:off x="3275856" y="4077072"/>
              <a:ext cx="2160240" cy="1944216"/>
            </a:xfrm>
            <a:prstGeom prst="donut">
              <a:avLst>
                <a:gd name="adj" fmla="val 13051"/>
              </a:avLst>
            </a:prstGeom>
            <a:solidFill>
              <a:schemeClr val="accent6">
                <a:lumMod val="75000"/>
              </a:schemeClr>
            </a:solidFill>
            <a:ln w="539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6" name="Овал 35"/>
          <p:cNvSpPr/>
          <p:nvPr/>
        </p:nvSpPr>
        <p:spPr>
          <a:xfrm>
            <a:off x="3320008" y="5229200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76</a:t>
            </a:r>
            <a:endParaRPr lang="ru-RU" sz="4400" b="1" dirty="0"/>
          </a:p>
        </p:txBody>
      </p:sp>
      <p:sp>
        <p:nvSpPr>
          <p:cNvPr id="17" name="Овал 16"/>
          <p:cNvSpPr/>
          <p:nvPr/>
        </p:nvSpPr>
        <p:spPr>
          <a:xfrm>
            <a:off x="3946004" y="3573016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64</a:t>
            </a:r>
            <a:endParaRPr lang="ru-RU" sz="4400" b="1" dirty="0"/>
          </a:p>
        </p:txBody>
      </p:sp>
      <p:sp>
        <p:nvSpPr>
          <p:cNvPr id="16" name="Овал 15"/>
          <p:cNvSpPr/>
          <p:nvPr/>
        </p:nvSpPr>
        <p:spPr>
          <a:xfrm>
            <a:off x="3009900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56</a:t>
            </a:r>
            <a:endParaRPr lang="ru-RU" sz="4400" b="1" dirty="0"/>
          </a:p>
        </p:txBody>
      </p:sp>
      <p:sp>
        <p:nvSpPr>
          <p:cNvPr id="34" name="Овал 33"/>
          <p:cNvSpPr/>
          <p:nvPr/>
        </p:nvSpPr>
        <p:spPr>
          <a:xfrm>
            <a:off x="4882108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62</a:t>
            </a:r>
            <a:endParaRPr lang="ru-RU" sz="4400" b="1" dirty="0"/>
          </a:p>
        </p:txBody>
      </p:sp>
      <p:sp>
        <p:nvSpPr>
          <p:cNvPr id="35" name="Овал 34"/>
          <p:cNvSpPr/>
          <p:nvPr/>
        </p:nvSpPr>
        <p:spPr>
          <a:xfrm>
            <a:off x="4666084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68</a:t>
            </a:r>
            <a:endParaRPr lang="ru-RU" sz="4400" b="1" dirty="0"/>
          </a:p>
        </p:txBody>
      </p:sp>
      <p:sp>
        <p:nvSpPr>
          <p:cNvPr id="31" name="Овал 30">
            <a:hlinkClick r:id="" action="ppaction://hlinkshowjump?jump=nextslide"/>
          </p:cNvPr>
          <p:cNvSpPr/>
          <p:nvPr/>
        </p:nvSpPr>
        <p:spPr>
          <a:xfrm>
            <a:off x="3320008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1</a:t>
            </a:r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32" name="Овал 31"/>
          <p:cNvSpPr/>
          <p:nvPr/>
        </p:nvSpPr>
        <p:spPr>
          <a:xfrm>
            <a:off x="3946004" y="3573016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22</a:t>
            </a:r>
            <a:endParaRPr lang="ru-RU" sz="4400" b="1" dirty="0"/>
          </a:p>
        </p:txBody>
      </p:sp>
      <p:sp>
        <p:nvSpPr>
          <p:cNvPr id="33" name="Овал 32"/>
          <p:cNvSpPr/>
          <p:nvPr/>
        </p:nvSpPr>
        <p:spPr>
          <a:xfrm>
            <a:off x="3009900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18</a:t>
            </a:r>
            <a:endParaRPr lang="ru-RU" sz="4400" b="1" dirty="0"/>
          </a:p>
        </p:txBody>
      </p:sp>
      <p:sp>
        <p:nvSpPr>
          <p:cNvPr id="38" name="Овал 37"/>
          <p:cNvSpPr/>
          <p:nvPr/>
        </p:nvSpPr>
        <p:spPr>
          <a:xfrm>
            <a:off x="4882108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14</a:t>
            </a:r>
            <a:endParaRPr lang="ru-RU" sz="4400" b="1" dirty="0"/>
          </a:p>
        </p:txBody>
      </p:sp>
      <p:sp>
        <p:nvSpPr>
          <p:cNvPr id="39" name="Овал 38"/>
          <p:cNvSpPr/>
          <p:nvPr/>
        </p:nvSpPr>
        <p:spPr>
          <a:xfrm>
            <a:off x="4666084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26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91247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 animBg="1"/>
      <p:bldP spid="17" grpId="0" animBg="1"/>
      <p:bldP spid="16" grpId="0" animBg="1"/>
      <p:bldP spid="34" grpId="0" animBg="1"/>
      <p:bldP spid="35" grpId="0" animBg="1"/>
      <p:bldP spid="31" grpId="0" animBg="1"/>
      <p:bldP spid="32" grpId="0" animBg="1"/>
      <p:bldP spid="33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2803798" y="764704"/>
            <a:ext cx="2488282" cy="1584176"/>
            <a:chOff x="9140502" y="1791867"/>
            <a:chExt cx="2488282" cy="1584176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9140502" y="1791867"/>
              <a:ext cx="2488282" cy="1584176"/>
              <a:chOff x="2521819" y="3436218"/>
              <a:chExt cx="2637322" cy="1210493"/>
            </a:xfrm>
          </p:grpSpPr>
          <p:pic>
            <p:nvPicPr>
              <p:cNvPr id="52" name="Picture 2" descr="http://img.cliparto.com/pic/xl/195475/3279666-ship-silhouettes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726" t="68229" r="11614"/>
              <a:stretch/>
            </p:blipFill>
            <p:spPr bwMode="auto">
              <a:xfrm>
                <a:off x="2521819" y="3436218"/>
                <a:ext cx="2637322" cy="12104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3" name="Прямоугольник 52"/>
              <p:cNvSpPr/>
              <p:nvPr/>
            </p:nvSpPr>
            <p:spPr>
              <a:xfrm>
                <a:off x="2627785" y="4221088"/>
                <a:ext cx="2304255" cy="21602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0044608" y="263691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96 </a:t>
              </a:r>
              <a:r>
                <a:rPr lang="ru-RU" sz="2400" b="1" dirty="0">
                  <a:solidFill>
                    <a:schemeClr val="bg1"/>
                  </a:solidFill>
                </a:rPr>
                <a:t>:</a:t>
              </a:r>
              <a:r>
                <a:rPr lang="ru-RU" sz="12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6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2097817"/>
            <a:ext cx="9144000" cy="282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5333" y="4869160"/>
            <a:ext cx="9128348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2965748" y="4961680"/>
            <a:ext cx="1152128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flipH="1">
            <a:off x="4644008" y="4941168"/>
            <a:ext cx="1174204" cy="1896319"/>
          </a:xfrm>
          <a:prstGeom prst="diagStripe">
            <a:avLst>
              <a:gd name="adj" fmla="val 5158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3528" y="6093296"/>
            <a:ext cx="648072" cy="57606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endCxn id="18" idx="4"/>
          </p:cNvCxnSpPr>
          <p:nvPr/>
        </p:nvCxnSpPr>
        <p:spPr>
          <a:xfrm>
            <a:off x="647564" y="6237312"/>
            <a:ext cx="0" cy="432048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ИЛИ 20"/>
          <p:cNvSpPr/>
          <p:nvPr/>
        </p:nvSpPr>
        <p:spPr>
          <a:xfrm>
            <a:off x="8244408" y="6093296"/>
            <a:ext cx="648072" cy="598376"/>
          </a:xfrm>
          <a:prstGeom prst="flowChartOr">
            <a:avLst/>
          </a:prstGeom>
          <a:solidFill>
            <a:schemeClr val="bg1"/>
          </a:solidFill>
          <a:ln w="444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endCxn id="18" idx="4"/>
          </p:cNvCxnSpPr>
          <p:nvPr/>
        </p:nvCxnSpPr>
        <p:spPr>
          <a:xfrm>
            <a:off x="467544" y="6309320"/>
            <a:ext cx="180020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8" idx="4"/>
          </p:cNvCxnSpPr>
          <p:nvPr/>
        </p:nvCxnSpPr>
        <p:spPr>
          <a:xfrm flipH="1">
            <a:off x="647564" y="6309320"/>
            <a:ext cx="229128" cy="36004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53" idx="2"/>
          </p:cNvCxnSpPr>
          <p:nvPr/>
        </p:nvCxnSpPr>
        <p:spPr>
          <a:xfrm flipH="1">
            <a:off x="3849030" y="2074577"/>
            <a:ext cx="141765" cy="3154623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275856" y="4077072"/>
            <a:ext cx="2160240" cy="1944216"/>
            <a:chOff x="3275856" y="4077072"/>
            <a:chExt cx="2160240" cy="1944216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3896925" y="4077072"/>
              <a:ext cx="918102" cy="165618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ольцо 7"/>
            <p:cNvSpPr/>
            <p:nvPr/>
          </p:nvSpPr>
          <p:spPr>
            <a:xfrm>
              <a:off x="3275856" y="4077072"/>
              <a:ext cx="2160240" cy="1944216"/>
            </a:xfrm>
            <a:prstGeom prst="donut">
              <a:avLst>
                <a:gd name="adj" fmla="val 13051"/>
              </a:avLst>
            </a:prstGeom>
            <a:solidFill>
              <a:schemeClr val="accent6">
                <a:lumMod val="75000"/>
              </a:schemeClr>
            </a:solidFill>
            <a:ln w="539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6" name="Овал 35"/>
          <p:cNvSpPr/>
          <p:nvPr/>
        </p:nvSpPr>
        <p:spPr>
          <a:xfrm>
            <a:off x="3320008" y="5229200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76</a:t>
            </a:r>
            <a:endParaRPr lang="ru-RU" sz="4400" b="1" dirty="0"/>
          </a:p>
        </p:txBody>
      </p:sp>
      <p:sp>
        <p:nvSpPr>
          <p:cNvPr id="17" name="Овал 16"/>
          <p:cNvSpPr/>
          <p:nvPr/>
        </p:nvSpPr>
        <p:spPr>
          <a:xfrm>
            <a:off x="3946004" y="3573016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64</a:t>
            </a:r>
            <a:endParaRPr lang="ru-RU" sz="4400" b="1" dirty="0"/>
          </a:p>
        </p:txBody>
      </p:sp>
      <p:sp>
        <p:nvSpPr>
          <p:cNvPr id="16" name="Овал 15"/>
          <p:cNvSpPr/>
          <p:nvPr/>
        </p:nvSpPr>
        <p:spPr>
          <a:xfrm>
            <a:off x="3009900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56</a:t>
            </a:r>
            <a:endParaRPr lang="ru-RU" sz="4400" b="1" dirty="0"/>
          </a:p>
        </p:txBody>
      </p:sp>
      <p:sp>
        <p:nvSpPr>
          <p:cNvPr id="34" name="Овал 33"/>
          <p:cNvSpPr/>
          <p:nvPr/>
        </p:nvSpPr>
        <p:spPr>
          <a:xfrm>
            <a:off x="4882108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62</a:t>
            </a:r>
            <a:endParaRPr lang="ru-RU" sz="4400" b="1" dirty="0"/>
          </a:p>
        </p:txBody>
      </p:sp>
      <p:sp>
        <p:nvSpPr>
          <p:cNvPr id="35" name="Овал 34"/>
          <p:cNvSpPr/>
          <p:nvPr/>
        </p:nvSpPr>
        <p:spPr>
          <a:xfrm>
            <a:off x="4666084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68</a:t>
            </a:r>
            <a:endParaRPr lang="ru-RU" sz="4400" b="1" dirty="0"/>
          </a:p>
        </p:txBody>
      </p:sp>
      <p:sp>
        <p:nvSpPr>
          <p:cNvPr id="31" name="Овал 30">
            <a:hlinkClick r:id="" action="ppaction://hlinkshowjump?jump=nextslide"/>
          </p:cNvPr>
          <p:cNvSpPr/>
          <p:nvPr/>
        </p:nvSpPr>
        <p:spPr>
          <a:xfrm>
            <a:off x="3320008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1</a:t>
            </a:r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32" name="Овал 31"/>
          <p:cNvSpPr/>
          <p:nvPr/>
        </p:nvSpPr>
        <p:spPr>
          <a:xfrm>
            <a:off x="3946004" y="3573016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22</a:t>
            </a:r>
            <a:endParaRPr lang="ru-RU" sz="4400" b="1" dirty="0"/>
          </a:p>
        </p:txBody>
      </p:sp>
      <p:sp>
        <p:nvSpPr>
          <p:cNvPr id="33" name="Овал 32"/>
          <p:cNvSpPr/>
          <p:nvPr/>
        </p:nvSpPr>
        <p:spPr>
          <a:xfrm>
            <a:off x="3009900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18</a:t>
            </a:r>
            <a:endParaRPr lang="ru-RU" sz="4400" b="1" dirty="0"/>
          </a:p>
        </p:txBody>
      </p:sp>
      <p:sp>
        <p:nvSpPr>
          <p:cNvPr id="38" name="Овал 37"/>
          <p:cNvSpPr/>
          <p:nvPr/>
        </p:nvSpPr>
        <p:spPr>
          <a:xfrm>
            <a:off x="4882108" y="4221088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14</a:t>
            </a:r>
            <a:endParaRPr lang="ru-RU" sz="4400" b="1" dirty="0"/>
          </a:p>
        </p:txBody>
      </p:sp>
      <p:sp>
        <p:nvSpPr>
          <p:cNvPr id="39" name="Овал 38"/>
          <p:cNvSpPr/>
          <p:nvPr/>
        </p:nvSpPr>
        <p:spPr>
          <a:xfrm>
            <a:off x="4666084" y="5157192"/>
            <a:ext cx="1058044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26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2331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1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898b9f327883232743d44402439ee9f3d0dfa"/>
  <p:tag name="ISPRING_RESOURCE_PATHS_HASH_2" val="e898b9f327883232743d44402439ee9f3d0df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53</Words>
  <Application>Microsoft Office PowerPoint</Application>
  <PresentationFormat>Экран (4:3)</PresentationFormat>
  <Paragraphs>45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morskoi</dc:title>
  <dc:creator>SONY</dc:creator>
  <cp:lastModifiedBy>Георгий</cp:lastModifiedBy>
  <cp:revision>29</cp:revision>
  <dcterms:created xsi:type="dcterms:W3CDTF">2014-01-20T15:22:17Z</dcterms:created>
  <dcterms:modified xsi:type="dcterms:W3CDTF">2014-01-23T09:09:45Z</dcterms:modified>
</cp:coreProperties>
</file>