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8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FC906-1F3E-4708-AFF3-A9C9AC5DB3D2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EB75D-DBB8-4A0D-8DAD-53092497A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76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B75D-DBB8-4A0D-8DAD-53092497A4B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52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3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1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0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01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56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2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39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95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98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7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C9A63-458B-4374-A761-E052B06A6CE1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573F9-2D80-4C4C-88CC-608AF20F2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1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6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 каким настроением ты уходишь с урока?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1763688" y="6093296"/>
            <a:ext cx="576064" cy="576064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4283968" y="6093296"/>
            <a:ext cx="576064" cy="576064"/>
          </a:xfrm>
          <a:prstGeom prst="smileyFace">
            <a:avLst>
              <a:gd name="adj" fmla="val 1252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6876256" y="6057292"/>
            <a:ext cx="576064" cy="612068"/>
          </a:xfrm>
          <a:prstGeom prst="smileyFace">
            <a:avLst>
              <a:gd name="adj" fmla="val -465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35696" y="5733256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835696" y="5517232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835696" y="5301208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835696" y="5085184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4869160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835696" y="4653136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835696" y="4437112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835696" y="4221088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35696" y="4005064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35696" y="3789040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35696" y="3573016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835696" y="3356992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35696" y="3140968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835696" y="2924944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35696" y="2708920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835696" y="2492896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835696" y="2276872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835696" y="2060848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35696" y="1844824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835696" y="1628800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835696" y="1412801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835696" y="1196777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835696" y="980753"/>
            <a:ext cx="504056" cy="21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4355976" y="5733231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355976" y="5517207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355976" y="5301183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355976" y="5085159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4355976" y="4869135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4355976" y="4653111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355976" y="4437087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355976" y="4221063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4355976" y="4005039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4355976" y="3789015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4355976" y="3572991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355976" y="3356967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4355976" y="3140943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4355976" y="2924919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355976" y="2708895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4355976" y="2492871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4355976" y="2276847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355976" y="2060823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355976" y="1844799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355976" y="1628775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4355976" y="1412776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4355976" y="1196752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4355976" y="980728"/>
            <a:ext cx="504056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6948264" y="5733231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6948264" y="5517207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6948264" y="5301183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6948264" y="5085159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948264" y="4869135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6948264" y="4653111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4437087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6948264" y="4221063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6948264" y="4005039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6948264" y="3789015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6948264" y="3572991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6948264" y="3356967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6948264" y="3140943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948264" y="2924919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948264" y="2708895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948264" y="2492871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6948264" y="2276847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6948264" y="2060823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6948264" y="1844799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6948264" y="1628775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6948264" y="1412776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6948264" y="1196752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6948264" y="980728"/>
            <a:ext cx="504056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26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7" grpId="0" animBg="1"/>
      <p:bldP spid="48" grpId="0" animBg="1"/>
      <p:bldP spid="49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0000"/>
  <p:tag name="ISPRING_RESOURCE_PATHS_HASH_2" val="9ed0adee97b1855279b69b9e5f351809afabcf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golos</dc:title>
  <dc:creator>SONY</dc:creator>
  <cp:lastModifiedBy>SONY</cp:lastModifiedBy>
  <cp:revision>22</cp:revision>
  <dcterms:created xsi:type="dcterms:W3CDTF">2013-10-26T03:16:50Z</dcterms:created>
  <dcterms:modified xsi:type="dcterms:W3CDTF">2013-10-26T06:20:50Z</dcterms:modified>
</cp:coreProperties>
</file>