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BAFAB-B169-47FB-8219-D9CC92D70336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5F7A4-F2E8-42AE-894D-6C53C8E90A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0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B75D-DBB8-4A0D-8DAD-53092497A4B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4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2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6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61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2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7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92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908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5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35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C8A3A-9861-4A5D-A2B5-551738E65DC2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2E01-800D-460F-82CE-311ADC9112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82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-2738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КТО ПЕРВЫЙ?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03648" y="5517232"/>
            <a:ext cx="504056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87624" y="7350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12 * 3 =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36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11560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05172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40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187624" y="7350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14 * 2 =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1331640" y="619125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1156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28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051720" y="619125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187624" y="76470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14 * 3 =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1403648" y="5085184"/>
            <a:ext cx="504056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133164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42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11560" y="6183099"/>
            <a:ext cx="504056" cy="416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17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05172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52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403648" y="4653136"/>
            <a:ext cx="504056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1187624" y="7350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4</a:t>
            </a:r>
            <a:r>
              <a:rPr lang="ru-RU" sz="2400" b="1" dirty="0" smtClean="0"/>
              <a:t> * 13 =</a:t>
            </a:r>
            <a:endParaRPr lang="ru-RU" sz="2400" b="1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133164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611560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05172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52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1403648" y="4221088"/>
            <a:ext cx="504056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TextBox 117"/>
          <p:cNvSpPr txBox="1"/>
          <p:nvPr/>
        </p:nvSpPr>
        <p:spPr>
          <a:xfrm>
            <a:off x="1187624" y="73508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17 * 4 =</a:t>
            </a:r>
            <a:endParaRPr lang="ru-RU" sz="24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133164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611560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2051720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1403648" y="3789040"/>
            <a:ext cx="504056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89602" y="2708920"/>
            <a:ext cx="1692188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ПОБЕДА!!!</a:t>
            </a:r>
            <a:endParaRPr lang="ru-RU" sz="2400" b="1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4085946" y="5517232"/>
            <a:ext cx="50405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3923928" y="76470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15 * 3 =</a:t>
            </a:r>
            <a:endParaRPr lang="ru-RU" sz="24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4067944" y="619125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45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3347864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15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4788024" y="619125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55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923928" y="79432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15 * 2 =</a:t>
            </a:r>
            <a:endParaRPr lang="ru-RU" sz="2400" b="1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4067944" y="619125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34786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4788024" y="619125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923928" y="76470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18 * 2 =</a:t>
            </a:r>
            <a:endParaRPr lang="ru-RU" sz="2400" b="1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4085946" y="5085184"/>
            <a:ext cx="50405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406794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36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347864" y="6183099"/>
            <a:ext cx="504056" cy="416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478802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40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085946" y="4653136"/>
            <a:ext cx="50405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TextBox 137"/>
          <p:cNvSpPr txBox="1"/>
          <p:nvPr/>
        </p:nvSpPr>
        <p:spPr>
          <a:xfrm>
            <a:off x="3923928" y="86632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 * 12 =</a:t>
            </a:r>
            <a:endParaRPr lang="ru-RU" sz="2400" b="1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06794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62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334786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18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478802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72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4085946" y="4221088"/>
            <a:ext cx="50405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TextBox 142"/>
          <p:cNvSpPr txBox="1"/>
          <p:nvPr/>
        </p:nvSpPr>
        <p:spPr>
          <a:xfrm>
            <a:off x="3923928" y="86632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15 * 4 =</a:t>
            </a:r>
            <a:endParaRPr lang="ru-RU" sz="2400" b="1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406794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70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3347864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478802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19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4085946" y="3789040"/>
            <a:ext cx="504056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3671900" y="2708920"/>
            <a:ext cx="1692188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ПОБЕДА!!!</a:t>
            </a:r>
            <a:endParaRPr lang="ru-RU" sz="2400" b="1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7038274" y="5517232"/>
            <a:ext cx="504056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TextBox 149"/>
          <p:cNvSpPr txBox="1"/>
          <p:nvPr/>
        </p:nvSpPr>
        <p:spPr>
          <a:xfrm>
            <a:off x="6876256" y="96591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17 * 3 =</a:t>
            </a:r>
            <a:endParaRPr lang="ru-RU" sz="2400" b="1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7020272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51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00192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740352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61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780584" y="97859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16 * 4 =</a:t>
            </a:r>
            <a:endParaRPr lang="ru-RU" sz="2400" b="1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7000503" y="619125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6280423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7720583" y="619125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780584" y="96591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16 * 6 =</a:t>
            </a:r>
            <a:endParaRPr lang="ru-RU" sz="2400" b="1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7038274" y="5085184"/>
            <a:ext cx="504056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703210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312024" y="6183099"/>
            <a:ext cx="504056" cy="416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752184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86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7038274" y="4653136"/>
            <a:ext cx="504056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TextBox 163"/>
          <p:cNvSpPr txBox="1"/>
          <p:nvPr/>
        </p:nvSpPr>
        <p:spPr>
          <a:xfrm>
            <a:off x="6780584" y="966663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 * 12 =</a:t>
            </a:r>
            <a:endParaRPr lang="ru-RU" sz="2400" b="1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6975301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64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6255221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19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7695381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84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7038274" y="4221088"/>
            <a:ext cx="504056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TextBox 168"/>
          <p:cNvSpPr txBox="1"/>
          <p:nvPr/>
        </p:nvSpPr>
        <p:spPr>
          <a:xfrm>
            <a:off x="6876256" y="96591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15 * 5 =</a:t>
            </a:r>
            <a:endParaRPr lang="ru-RU" sz="2400" b="1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7000503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6280423" y="613935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75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7720583" y="616530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85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7038274" y="3789040"/>
            <a:ext cx="504056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6624228" y="2708920"/>
            <a:ext cx="169218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ПОБЕДА!!!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3534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27" presetClass="emph" presetSubtype="0" repeatCount="5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9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11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2" fill="hold">
                      <p:stCondLst>
                        <p:cond delay="0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2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0" fill="hold">
                      <p:stCondLst>
                        <p:cond delay="0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1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3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" fill="hold">
                      <p:stCondLst>
                        <p:cond delay="0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0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5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0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5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53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0" fill="hold">
                      <p:stCondLst>
                        <p:cond delay="0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27" presetClass="emph" presetSubtype="0" repeatCount="5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6" dur="250" autoRev="1" fill="remov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7" dur="250" autoRev="1" fill="remov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8" dur="250" autoRev="1" fill="remov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9" dur="250" autoRev="1" fill="remove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5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8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631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2" fill="hold">
                      <p:stCondLst>
                        <p:cond delay="0"/>
                      </p:stCondLst>
                      <p:childTnLst>
                        <p:par>
                          <p:cTn id="633" fill="hold">
                            <p:stCondLst>
                              <p:cond delay="0"/>
                            </p:stCondLst>
                            <p:childTnLst>
                              <p:par>
                                <p:cTn id="6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3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95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6" fill="hold">
                      <p:stCondLst>
                        <p:cond delay="0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713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4" fill="hold">
                      <p:stCondLst>
                        <p:cond delay="0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0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1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5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0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5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75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0" fill="hold">
                      <p:stCondLst>
                        <p:cond delay="0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68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9" fill="hold">
                      <p:stCondLst>
                        <p:cond delay="0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5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4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9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23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4" fill="hold">
                      <p:stCondLst>
                        <p:cond delay="0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83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3" fill="hold">
                      <p:stCondLst>
                        <p:cond delay="0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841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2" fill="hold">
                      <p:stCondLst>
                        <p:cond delay="0"/>
                      </p:stCondLst>
                      <p:childTnLst>
                        <p:par>
                          <p:cTn id="843" fill="hold">
                            <p:stCondLst>
                              <p:cond delay="0"/>
                            </p:stCondLst>
                            <p:childTnLst>
                              <p:par>
                                <p:cTn id="8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27" presetClass="emph" presetSubtype="0" repeatCount="5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0" dur="250" autoRev="1" fill="remov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1" dur="250" autoRev="1" fill="remov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2" dur="250" autoRev="1" fill="remov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3" dur="250" autoRev="1" fill="remov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  <p:bldP spid="3" grpId="0" animBg="1"/>
      <p:bldP spid="100" grpId="0" animBg="1"/>
      <p:bldP spid="100" grpId="1" animBg="1"/>
      <p:bldP spid="101" grpId="0" animBg="1"/>
      <p:bldP spid="101" grpId="1" animBg="1"/>
      <p:bldP spid="102" grpId="0"/>
      <p:bldP spid="102" grpId="1"/>
      <p:bldP spid="104" grpId="0" animBg="1"/>
      <p:bldP spid="104" grpId="1" animBg="1"/>
      <p:bldP spid="104" grpId="2" animBg="1"/>
      <p:bldP spid="105" grpId="0" animBg="1"/>
      <p:bldP spid="105" grpId="1" animBg="1"/>
      <p:bldP spid="106" grpId="0" animBg="1"/>
      <p:bldP spid="106" grpId="1" animBg="1"/>
      <p:bldP spid="106" grpId="2" animBg="1"/>
      <p:bldP spid="107" grpId="0"/>
      <p:bldP spid="107" grpId="1"/>
      <p:bldP spid="108" grpId="0" animBg="1"/>
      <p:bldP spid="109" grpId="0" animBg="1"/>
      <p:bldP spid="109" grpId="1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3" grpId="0"/>
      <p:bldP spid="113" grpId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6" grpId="0" animBg="1"/>
      <p:bldP spid="116" grpId="1" animBg="1"/>
      <p:bldP spid="117" grpId="0" animBg="1"/>
      <p:bldP spid="118" grpId="0"/>
      <p:bldP spid="119" grpId="0" animBg="1"/>
      <p:bldP spid="119" grpId="1" animBg="1"/>
      <p:bldP spid="120" grpId="0" animBg="1"/>
      <p:bldP spid="121" grpId="0" animBg="1"/>
      <p:bldP spid="121" grpId="1" animBg="1"/>
      <p:bldP spid="122" grpId="0" animBg="1"/>
      <p:bldP spid="8" grpId="0" animBg="1"/>
      <p:bldP spid="8" grpId="1" animBg="1"/>
      <p:bldP spid="123" grpId="0" animBg="1"/>
      <p:bldP spid="124" grpId="0"/>
      <p:bldP spid="125" grpId="0" animBg="1"/>
      <p:bldP spid="126" grpId="0" animBg="1"/>
      <p:bldP spid="126" grpId="1" animBg="1"/>
      <p:bldP spid="127" grpId="0" animBg="1"/>
      <p:bldP spid="127" grpId="1" animBg="1"/>
      <p:bldP spid="128" grpId="0"/>
      <p:bldP spid="128" grpId="1"/>
      <p:bldP spid="129" grpId="0" animBg="1"/>
      <p:bldP spid="129" grpId="1" animBg="1"/>
      <p:bldP spid="129" grpId="2" animBg="1"/>
      <p:bldP spid="130" grpId="0" animBg="1"/>
      <p:bldP spid="130" grpId="1" animBg="1"/>
      <p:bldP spid="131" grpId="0" animBg="1"/>
      <p:bldP spid="131" grpId="1" animBg="1"/>
      <p:bldP spid="131" grpId="2" animBg="1"/>
      <p:bldP spid="132" grpId="0"/>
      <p:bldP spid="132" grpId="1"/>
      <p:bldP spid="133" grpId="0" animBg="1"/>
      <p:bldP spid="134" grpId="0" animBg="1"/>
      <p:bldP spid="134" grpId="1" animBg="1"/>
      <p:bldP spid="135" grpId="0" animBg="1"/>
      <p:bldP spid="135" grpId="1" animBg="1"/>
      <p:bldP spid="135" grpId="2" animBg="1"/>
      <p:bldP spid="136" grpId="0" animBg="1"/>
      <p:bldP spid="136" grpId="1" animBg="1"/>
      <p:bldP spid="136" grpId="2" animBg="1"/>
      <p:bldP spid="137" grpId="0" animBg="1"/>
      <p:bldP spid="138" grpId="0"/>
      <p:bldP spid="138" grpId="1"/>
      <p:bldP spid="139" grpId="0" animBg="1"/>
      <p:bldP spid="139" grpId="1" animBg="1"/>
      <p:bldP spid="139" grpId="2" animBg="1"/>
      <p:bldP spid="140" grpId="0" animBg="1"/>
      <p:bldP spid="140" grpId="1" animBg="1"/>
      <p:bldP spid="140" grpId="2" animBg="1"/>
      <p:bldP spid="141" grpId="0" animBg="1"/>
      <p:bldP spid="141" grpId="1" animBg="1"/>
      <p:bldP spid="142" grpId="0" animBg="1"/>
      <p:bldP spid="143" grpId="0"/>
      <p:bldP spid="144" grpId="0" animBg="1"/>
      <p:bldP spid="144" grpId="1" animBg="1"/>
      <p:bldP spid="145" grpId="0" animBg="1"/>
      <p:bldP spid="146" grpId="0" animBg="1"/>
      <p:bldP spid="146" grpId="1" animBg="1"/>
      <p:bldP spid="147" grpId="0" animBg="1"/>
      <p:bldP spid="148" grpId="0" animBg="1"/>
      <p:bldP spid="148" grpId="1" animBg="1"/>
      <p:bldP spid="149" grpId="0" animBg="1"/>
      <p:bldP spid="150" grpId="0"/>
      <p:bldP spid="151" grpId="0" animBg="1"/>
      <p:bldP spid="152" grpId="0" animBg="1"/>
      <p:bldP spid="152" grpId="1" animBg="1"/>
      <p:bldP spid="153" grpId="0" animBg="1"/>
      <p:bldP spid="153" grpId="1" animBg="1"/>
      <p:bldP spid="154" grpId="0"/>
      <p:bldP spid="154" grpId="1"/>
      <p:bldP spid="155" grpId="0" animBg="1"/>
      <p:bldP spid="155" grpId="1" animBg="1"/>
      <p:bldP spid="155" grpId="2" animBg="1"/>
      <p:bldP spid="156" grpId="0" animBg="1"/>
      <p:bldP spid="156" grpId="1" animBg="1"/>
      <p:bldP spid="157" grpId="0" animBg="1"/>
      <p:bldP spid="157" grpId="1" animBg="1"/>
      <p:bldP spid="157" grpId="2" animBg="1"/>
      <p:bldP spid="158" grpId="0"/>
      <p:bldP spid="158" grpId="1"/>
      <p:bldP spid="159" grpId="0" animBg="1"/>
      <p:bldP spid="160" grpId="0" animBg="1"/>
      <p:bldP spid="160" grpId="1" animBg="1"/>
      <p:bldP spid="161" grpId="0" animBg="1"/>
      <p:bldP spid="161" grpId="1" animBg="1"/>
      <p:bldP spid="161" grpId="2" animBg="1"/>
      <p:bldP spid="162" grpId="0" animBg="1"/>
      <p:bldP spid="162" grpId="1" animBg="1"/>
      <p:bldP spid="162" grpId="2" animBg="1"/>
      <p:bldP spid="163" grpId="0" animBg="1"/>
      <p:bldP spid="164" grpId="0"/>
      <p:bldP spid="164" grpId="1"/>
      <p:bldP spid="165" grpId="0" animBg="1"/>
      <p:bldP spid="165" grpId="1" animBg="1"/>
      <p:bldP spid="165" grpId="2" animBg="1"/>
      <p:bldP spid="166" grpId="0" animBg="1"/>
      <p:bldP spid="166" grpId="1" animBg="1"/>
      <p:bldP spid="166" grpId="2" animBg="1"/>
      <p:bldP spid="167" grpId="0" animBg="1"/>
      <p:bldP spid="167" grpId="1" animBg="1"/>
      <p:bldP spid="168" grpId="0" animBg="1"/>
      <p:bldP spid="169" grpId="0"/>
      <p:bldP spid="170" grpId="0" animBg="1"/>
      <p:bldP spid="170" grpId="1" animBg="1"/>
      <p:bldP spid="171" grpId="0" animBg="1"/>
      <p:bldP spid="172" grpId="0" animBg="1"/>
      <p:bldP spid="172" grpId="1" animBg="1"/>
      <p:bldP spid="173" grpId="0" animBg="1"/>
      <p:bldP spid="174" grpId="0" animBg="1"/>
      <p:bldP spid="17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6c7088b42be82e538330b0cfbe9921c60ac1"/>
  <p:tag name="ISPRING_SCORM_RATE_SLIDES" val="1"/>
  <p:tag name="ISPRING_SCORM_RATE_QUIZZES" val="0"/>
  <p:tag name="ISPRING_SCORM_PASSING_SCORE" val="100.0000000000"/>
  <p:tag name="GENSWF_OUTPUT_FILE_NAME" val="Презентация PowerPoint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115</Words>
  <Application>Microsoft Office PowerPoint</Application>
  <PresentationFormat>Экран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</dc:title>
  <dc:creator>SONY</dc:creator>
  <cp:lastModifiedBy>SONY</cp:lastModifiedBy>
  <cp:revision>4</cp:revision>
  <dcterms:created xsi:type="dcterms:W3CDTF">2013-10-26T06:19:30Z</dcterms:created>
  <dcterms:modified xsi:type="dcterms:W3CDTF">2013-10-26T06:23:35Z</dcterms:modified>
</cp:coreProperties>
</file>