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93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34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62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72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73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8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6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61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683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3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1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9CC0F-C2D6-4F5C-BB4F-454E8E36E86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DF9C0-558B-4C6C-B3E8-FCEFC0866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38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332656"/>
            <a:ext cx="7956376" cy="563231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Здесь вы размещаете текст с пропусками для нужных слов.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2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2492896"/>
            <a:ext cx="2088232" cy="3652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err="1" smtClean="0">
                <a:solidFill>
                  <a:schemeClr val="tx1"/>
                </a:solidFill>
              </a:rPr>
              <a:t>Челубей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2852936"/>
            <a:ext cx="2088232" cy="3652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Бек-Мурза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3578240"/>
            <a:ext cx="2088232" cy="3652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Кантемир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3218200"/>
            <a:ext cx="2088232" cy="3652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err="1" smtClean="0">
                <a:solidFill>
                  <a:schemeClr val="tx1"/>
                </a:solidFill>
              </a:rPr>
              <a:t>Кащей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724128" y="2132856"/>
            <a:ext cx="360040" cy="360040"/>
            <a:chOff x="5724128" y="2132856"/>
            <a:chExt cx="360040" cy="3600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724128" y="2132856"/>
              <a:ext cx="360040" cy="3600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 flipH="1" flipV="1">
              <a:off x="5782648" y="2243480"/>
              <a:ext cx="229512" cy="177408"/>
            </a:xfrm>
            <a:prstGeom prst="triangl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3635896" y="2127632"/>
            <a:ext cx="2088232" cy="3652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567792"/>
            <a:ext cx="2088232" cy="3652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err="1" smtClean="0">
                <a:solidFill>
                  <a:schemeClr val="tx1"/>
                </a:solidFill>
              </a:rPr>
              <a:t>Челубей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482448"/>
            <a:ext cx="2088232" cy="3652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Бек-Мурза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2842488"/>
            <a:ext cx="2088232" cy="3652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err="1" smtClean="0">
                <a:solidFill>
                  <a:schemeClr val="tx1"/>
                </a:solidFill>
              </a:rPr>
              <a:t>Кащей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202528"/>
            <a:ext cx="2088232" cy="36526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Кантемир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2483768" y="2492897"/>
            <a:ext cx="1080120" cy="43204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1306363">
            <a:off x="748884" y="186208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Вставить в окошко</a:t>
            </a:r>
            <a:endParaRPr lang="ru-RU" sz="2000" b="1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3568" y="5584016"/>
            <a:ext cx="2088232" cy="365264"/>
          </a:xfrm>
          <a:prstGeom prst="rect">
            <a:avLst/>
          </a:prstGeom>
          <a:solidFill>
            <a:srgbClr val="FF7C80">
              <a:alpha val="2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88296" y="6237312"/>
            <a:ext cx="3520008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ПРОВЕРИТЬ</a:t>
            </a:r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987824" y="5584016"/>
            <a:ext cx="2088232" cy="365264"/>
          </a:xfrm>
          <a:prstGeom prst="rect">
            <a:avLst/>
          </a:prstGeom>
          <a:solidFill>
            <a:srgbClr val="FF7C80">
              <a:alpha val="2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92080" y="5589240"/>
            <a:ext cx="2088232" cy="365264"/>
          </a:xfrm>
          <a:prstGeom prst="rect">
            <a:avLst/>
          </a:prstGeom>
          <a:solidFill>
            <a:srgbClr val="FF7C80">
              <a:alpha val="2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3568" y="5085184"/>
            <a:ext cx="2088232" cy="365264"/>
          </a:xfrm>
          <a:prstGeom prst="rect">
            <a:avLst/>
          </a:prstGeom>
          <a:solidFill>
            <a:srgbClr val="FF7C80">
              <a:alpha val="2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87824" y="5085184"/>
            <a:ext cx="2088232" cy="365264"/>
          </a:xfrm>
          <a:prstGeom prst="rect">
            <a:avLst/>
          </a:prstGeom>
          <a:solidFill>
            <a:srgbClr val="FF7C80">
              <a:alpha val="2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92080" y="5085184"/>
            <a:ext cx="2088232" cy="365264"/>
          </a:xfrm>
          <a:prstGeom prst="rect">
            <a:avLst/>
          </a:prstGeom>
          <a:solidFill>
            <a:srgbClr val="FF7C80">
              <a:alpha val="2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4581128"/>
            <a:ext cx="2088232" cy="365264"/>
          </a:xfrm>
          <a:prstGeom prst="rect">
            <a:avLst/>
          </a:prstGeom>
          <a:solidFill>
            <a:srgbClr val="FF7C80">
              <a:alpha val="2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987824" y="4581128"/>
            <a:ext cx="2088232" cy="365264"/>
          </a:xfrm>
          <a:prstGeom prst="rect">
            <a:avLst/>
          </a:prstGeom>
          <a:solidFill>
            <a:srgbClr val="FF7C80">
              <a:alpha val="2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92080" y="4575904"/>
            <a:ext cx="2088232" cy="365264"/>
          </a:xfrm>
          <a:prstGeom prst="rect">
            <a:avLst/>
          </a:prstGeom>
          <a:solidFill>
            <a:srgbClr val="FF7C80">
              <a:alpha val="22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1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  <p:bldP spid="5" grpId="4" animBg="1"/>
      <p:bldP spid="10" grpId="0" animBg="1"/>
      <p:bldP spid="11" grpId="0" animBg="1"/>
      <p:bldP spid="12" grpId="0" animBg="1"/>
      <p:bldP spid="1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a816fb452285af9c63332157147034f07765b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22</Words>
  <Application>Microsoft Office PowerPoint</Application>
  <PresentationFormat>Экран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</dc:creator>
  <cp:lastModifiedBy>Аствацатуров</cp:lastModifiedBy>
  <cp:revision>34</cp:revision>
  <dcterms:created xsi:type="dcterms:W3CDTF">2013-02-21T08:22:21Z</dcterms:created>
  <dcterms:modified xsi:type="dcterms:W3CDTF">2013-02-21T18:45:59Z</dcterms:modified>
</cp:coreProperties>
</file>