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F3EF4-215E-4FBD-AB27-738ED30CA202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022F9-A3E4-43E6-B5A8-1E0FBC2B6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2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022F9-A3E4-43E6-B5A8-1E0FBC2B61F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51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6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30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8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2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5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2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0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5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39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77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7D392-E1D9-49D1-AE02-03524CC986B7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D6FA-D1C4-45E3-9018-1AA176BD7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87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 + 16 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88024" y="559661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1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24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  <a:r>
              <a:rPr lang="ru-RU" sz="3200" b="1" dirty="0" smtClean="0">
                <a:solidFill>
                  <a:srgbClr val="FF0000"/>
                </a:solidFill>
              </a:rPr>
              <a:t> + 4 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9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+ 4 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9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5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7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18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26876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132856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3928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2996952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1640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9832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3928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861048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95736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59832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4" y="4725144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31640" y="188640"/>
            <a:ext cx="424847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</a:rPr>
              <a:t>15 </a:t>
            </a:r>
            <a:r>
              <a:rPr lang="ru-RU" sz="3200" b="1" dirty="0" smtClean="0">
                <a:solidFill>
                  <a:srgbClr val="FF0000"/>
                </a:solidFill>
              </a:rPr>
              <a:t>=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6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3928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15616" y="1124744"/>
            <a:ext cx="4680520" cy="5472608"/>
          </a:xfrm>
          <a:prstGeom prst="roundRect">
            <a:avLst>
              <a:gd name="adj" fmla="val 8294"/>
            </a:avLst>
          </a:prstGeom>
          <a:solidFill>
            <a:schemeClr val="accent1">
              <a:alpha val="0"/>
            </a:schemeClr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1886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88024" y="5589240"/>
            <a:ext cx="792088" cy="79208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49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hlinkshowjump?jump=nextslide"/>
          </p:cNvPr>
          <p:cNvSpPr/>
          <p:nvPr/>
        </p:nvSpPr>
        <p:spPr>
          <a:xfrm>
            <a:off x="7596336" y="6093296"/>
            <a:ext cx="108012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еще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xit" presetSubtype="32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39" grpId="1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3ff2eec1269b725c82d36fd895f843577a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371</Words>
  <Application>Microsoft Office PowerPoint</Application>
  <PresentationFormat>Экран (4:3)</PresentationFormat>
  <Paragraphs>341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Аствацатуров</dc:creator>
  <cp:lastModifiedBy>Аствацатуров</cp:lastModifiedBy>
  <cp:revision>11</cp:revision>
  <dcterms:created xsi:type="dcterms:W3CDTF">2013-02-06T07:27:05Z</dcterms:created>
  <dcterms:modified xsi:type="dcterms:W3CDTF">2013-02-06T18:02:37Z</dcterms:modified>
</cp:coreProperties>
</file>