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17E6-B4FC-4D27-BF67-F757798F984D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F822-1984-4EB6-9142-66C7A3DCD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0298" y="785794"/>
            <a:ext cx="278608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/>
              <a:t>дата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41176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700808"/>
            <a:ext cx="192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Окно 1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5857892"/>
            <a:ext cx="928694" cy="785818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старт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1844824"/>
            <a:ext cx="561662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241176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52698" y="938194"/>
            <a:ext cx="278608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Второе окно2</a:t>
            </a:r>
            <a:endParaRPr lang="ru-RU" sz="28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5536" y="3068960"/>
            <a:ext cx="192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Второе окно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40224" y="1997224"/>
            <a:ext cx="561662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c959f5743dd54c9c8eed7eb680a1dd6e4b39a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АГПА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АГПА</dc:creator>
  <cp:lastModifiedBy>АГПА</cp:lastModifiedBy>
  <cp:revision>17</cp:revision>
  <dcterms:created xsi:type="dcterms:W3CDTF">2012-09-10T07:05:20Z</dcterms:created>
  <dcterms:modified xsi:type="dcterms:W3CDTF">2012-09-10T09:50:10Z</dcterms:modified>
</cp:coreProperties>
</file>