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custDataLst>
    <p:tags r:id="rId3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9" d="100"/>
          <a:sy n="89" d="100"/>
        </p:scale>
        <p:origin x="-114" y="-4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F7625-2151-4D48-8594-3A9835DB3BEE}" type="datetimeFigureOut">
              <a:rPr lang="ru-RU" smtClean="0"/>
              <a:t>12.12.2011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3AEE1-7EBC-4A95-B79E-2BA7F72E9E6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F7625-2151-4D48-8594-3A9835DB3BEE}" type="datetimeFigureOut">
              <a:rPr lang="ru-RU" smtClean="0"/>
              <a:t>12.12.2011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3AEE1-7EBC-4A95-B79E-2BA7F72E9E6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F7625-2151-4D48-8594-3A9835DB3BEE}" type="datetimeFigureOut">
              <a:rPr lang="ru-RU" smtClean="0"/>
              <a:t>12.12.2011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3AEE1-7EBC-4A95-B79E-2BA7F72E9E6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F7625-2151-4D48-8594-3A9835DB3BEE}" type="datetimeFigureOut">
              <a:rPr lang="ru-RU" smtClean="0"/>
              <a:t>12.12.2011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3AEE1-7EBC-4A95-B79E-2BA7F72E9E6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F7625-2151-4D48-8594-3A9835DB3BEE}" type="datetimeFigureOut">
              <a:rPr lang="ru-RU" smtClean="0"/>
              <a:t>12.12.2011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3AEE1-7EBC-4A95-B79E-2BA7F72E9E6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F7625-2151-4D48-8594-3A9835DB3BEE}" type="datetimeFigureOut">
              <a:rPr lang="ru-RU" smtClean="0"/>
              <a:t>12.12.2011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3AEE1-7EBC-4A95-B79E-2BA7F72E9E6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F7625-2151-4D48-8594-3A9835DB3BEE}" type="datetimeFigureOut">
              <a:rPr lang="ru-RU" smtClean="0"/>
              <a:t>12.12.2011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3AEE1-7EBC-4A95-B79E-2BA7F72E9E6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F7625-2151-4D48-8594-3A9835DB3BEE}" type="datetimeFigureOut">
              <a:rPr lang="ru-RU" smtClean="0"/>
              <a:t>12.12.2011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3AEE1-7EBC-4A95-B79E-2BA7F72E9E6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F7625-2151-4D48-8594-3A9835DB3BEE}" type="datetimeFigureOut">
              <a:rPr lang="ru-RU" smtClean="0"/>
              <a:t>12.12.2011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3AEE1-7EBC-4A95-B79E-2BA7F72E9E6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F7625-2151-4D48-8594-3A9835DB3BEE}" type="datetimeFigureOut">
              <a:rPr lang="ru-RU" smtClean="0"/>
              <a:t>12.12.2011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3AEE1-7EBC-4A95-B79E-2BA7F72E9E6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F7625-2151-4D48-8594-3A9835DB3BEE}" type="datetimeFigureOut">
              <a:rPr lang="ru-RU" smtClean="0"/>
              <a:t>12.12.2011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3AEE1-7EBC-4A95-B79E-2BA7F72E9E6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6F7625-2151-4D48-8594-3A9835DB3BEE}" type="datetimeFigureOut">
              <a:rPr lang="ru-RU" smtClean="0"/>
              <a:t>12.12.2011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63AEE1-7EBC-4A95-B79E-2BA7F72E9E63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" name="Picture 2"/>
          <p:cNvPicPr>
            <a:picLocks noChangeAspect="1" noChangeArrowheads="1"/>
          </p:cNvPicPr>
          <p:nvPr/>
        </p:nvPicPr>
        <p:blipFill>
          <a:blip r:embed="rId2">
            <a:grayscl/>
            <a:biLevel thresh="50000"/>
          </a:blip>
          <a:srcRect t="24342" b="51974"/>
          <a:stretch>
            <a:fillRect/>
          </a:stretch>
        </p:blipFill>
        <p:spPr bwMode="auto">
          <a:xfrm>
            <a:off x="714375" y="3500438"/>
            <a:ext cx="2714625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Picture 2"/>
          <p:cNvPicPr>
            <a:picLocks noChangeAspect="1" noChangeArrowheads="1"/>
          </p:cNvPicPr>
          <p:nvPr/>
        </p:nvPicPr>
        <p:blipFill>
          <a:blip r:embed="rId2">
            <a:grayscl/>
            <a:biLevel thresh="50000"/>
          </a:blip>
          <a:srcRect t="73026" b="659"/>
          <a:stretch>
            <a:fillRect/>
          </a:stretch>
        </p:blipFill>
        <p:spPr bwMode="auto">
          <a:xfrm>
            <a:off x="714375" y="5286375"/>
            <a:ext cx="2714625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0" name="Picture 2"/>
          <p:cNvPicPr>
            <a:picLocks noChangeAspect="1" noChangeArrowheads="1"/>
          </p:cNvPicPr>
          <p:nvPr/>
        </p:nvPicPr>
        <p:blipFill>
          <a:blip r:embed="rId2">
            <a:grayscl/>
            <a:biLevel thresh="50000"/>
          </a:blip>
          <a:srcRect t="73026" b="659"/>
          <a:stretch>
            <a:fillRect/>
          </a:stretch>
        </p:blipFill>
        <p:spPr bwMode="auto">
          <a:xfrm>
            <a:off x="714375" y="5262563"/>
            <a:ext cx="2714625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" name="Picture 2"/>
          <p:cNvPicPr>
            <a:picLocks noChangeAspect="1" noChangeArrowheads="1"/>
          </p:cNvPicPr>
          <p:nvPr/>
        </p:nvPicPr>
        <p:blipFill>
          <a:blip r:embed="rId2">
            <a:grayscl/>
            <a:biLevel thresh="50000"/>
          </a:blip>
          <a:srcRect t="73026" b="659"/>
          <a:stretch>
            <a:fillRect/>
          </a:stretch>
        </p:blipFill>
        <p:spPr bwMode="auto">
          <a:xfrm>
            <a:off x="714375" y="5262563"/>
            <a:ext cx="2714625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" name="Picture 2"/>
          <p:cNvPicPr>
            <a:picLocks noChangeAspect="1" noChangeArrowheads="1"/>
          </p:cNvPicPr>
          <p:nvPr/>
        </p:nvPicPr>
        <p:blipFill>
          <a:blip r:embed="rId2">
            <a:grayscl/>
            <a:biLevel thresh="50000"/>
          </a:blip>
          <a:srcRect t="24342" b="51974"/>
          <a:stretch>
            <a:fillRect/>
          </a:stretch>
        </p:blipFill>
        <p:spPr bwMode="auto">
          <a:xfrm>
            <a:off x="714375" y="3571875"/>
            <a:ext cx="2714625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2">
            <a:grayscl/>
            <a:biLevel thresh="50000"/>
          </a:blip>
          <a:srcRect t="24342" b="51974"/>
          <a:stretch>
            <a:fillRect/>
          </a:stretch>
        </p:blipFill>
        <p:spPr bwMode="auto">
          <a:xfrm>
            <a:off x="714375" y="3500438"/>
            <a:ext cx="2714625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" name="Picture 2"/>
          <p:cNvPicPr>
            <a:picLocks noChangeAspect="1" noChangeArrowheads="1"/>
          </p:cNvPicPr>
          <p:nvPr/>
        </p:nvPicPr>
        <p:blipFill>
          <a:blip r:embed="rId2">
            <a:grayscl/>
            <a:biLevel thresh="50000"/>
          </a:blip>
          <a:srcRect b="76315"/>
          <a:stretch>
            <a:fillRect/>
          </a:stretch>
        </p:blipFill>
        <p:spPr bwMode="auto">
          <a:xfrm>
            <a:off x="714375" y="2643188"/>
            <a:ext cx="2714625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2">
            <a:grayscl/>
            <a:biLevel thresh="50000"/>
          </a:blip>
          <a:srcRect b="76315"/>
          <a:stretch>
            <a:fillRect/>
          </a:stretch>
        </p:blipFill>
        <p:spPr bwMode="auto">
          <a:xfrm>
            <a:off x="714375" y="2643182"/>
            <a:ext cx="2714625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" name="Picture 2"/>
          <p:cNvPicPr>
            <a:picLocks noChangeAspect="1" noChangeArrowheads="1"/>
          </p:cNvPicPr>
          <p:nvPr/>
        </p:nvPicPr>
        <p:blipFill>
          <a:blip r:embed="rId2">
            <a:grayscl/>
            <a:biLevel thresh="50000"/>
          </a:blip>
          <a:srcRect b="76315"/>
          <a:stretch>
            <a:fillRect/>
          </a:stretch>
        </p:blipFill>
        <p:spPr bwMode="auto">
          <a:xfrm>
            <a:off x="714375" y="2643188"/>
            <a:ext cx="2714625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/>
          <a:srcRect t="24342" b="51974"/>
          <a:stretch>
            <a:fillRect/>
          </a:stretch>
        </p:blipFill>
        <p:spPr bwMode="auto">
          <a:xfrm>
            <a:off x="714375" y="3500438"/>
            <a:ext cx="2714625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/>
          <a:srcRect t="73026" b="659"/>
          <a:stretch>
            <a:fillRect/>
          </a:stretch>
        </p:blipFill>
        <p:spPr bwMode="auto">
          <a:xfrm>
            <a:off x="714375" y="5286375"/>
            <a:ext cx="2714625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2"/>
          <p:cNvPicPr>
            <a:picLocks noChangeAspect="1" noChangeArrowheads="1"/>
          </p:cNvPicPr>
          <p:nvPr/>
        </p:nvPicPr>
        <p:blipFill>
          <a:blip r:embed="rId2">
            <a:grayscl/>
            <a:biLevel thresh="50000"/>
          </a:blip>
          <a:srcRect t="47368" b="26974"/>
          <a:stretch>
            <a:fillRect/>
          </a:stretch>
        </p:blipFill>
        <p:spPr bwMode="auto">
          <a:xfrm>
            <a:off x="714375" y="4357688"/>
            <a:ext cx="2714625" cy="928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357158" y="142852"/>
            <a:ext cx="15716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Вопрос 1 </a:t>
            </a:r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4000496" y="3500438"/>
            <a:ext cx="17145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В1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-</a:t>
            </a:r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4000496" y="2143116"/>
            <a:ext cx="17145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В1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+</a:t>
            </a:r>
          </a:p>
        </p:txBody>
      </p: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4000496" y="2643182"/>
            <a:ext cx="17145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В1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-</a:t>
            </a:r>
          </a:p>
        </p:txBody>
      </p: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4000496" y="3071810"/>
            <a:ext cx="17145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В1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-</a:t>
            </a:r>
          </a:p>
        </p:txBody>
      </p:sp>
      <p:sp>
        <p:nvSpPr>
          <p:cNvPr id="30" name="Прямоугольник 29"/>
          <p:cNvSpPr/>
          <p:nvPr/>
        </p:nvSpPr>
        <p:spPr>
          <a:xfrm>
            <a:off x="714375" y="2643188"/>
            <a:ext cx="2714625" cy="3571875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1" name="TextBox 30"/>
          <p:cNvSpPr txBox="1">
            <a:spLocks noChangeArrowheads="1"/>
          </p:cNvSpPr>
          <p:nvPr/>
        </p:nvSpPr>
        <p:spPr bwMode="auto">
          <a:xfrm>
            <a:off x="6858028" y="2571744"/>
            <a:ext cx="17145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В2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-</a:t>
            </a:r>
          </a:p>
        </p:txBody>
      </p:sp>
      <p:sp>
        <p:nvSpPr>
          <p:cNvPr id="32" name="TextBox 31"/>
          <p:cNvSpPr txBox="1">
            <a:spLocks noChangeArrowheads="1"/>
          </p:cNvSpPr>
          <p:nvPr/>
        </p:nvSpPr>
        <p:spPr bwMode="auto">
          <a:xfrm>
            <a:off x="6858016" y="2143116"/>
            <a:ext cx="17145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В2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+</a:t>
            </a:r>
          </a:p>
        </p:txBody>
      </p:sp>
      <p:sp>
        <p:nvSpPr>
          <p:cNvPr id="33" name="TextBox 32"/>
          <p:cNvSpPr txBox="1">
            <a:spLocks noChangeArrowheads="1"/>
          </p:cNvSpPr>
          <p:nvPr/>
        </p:nvSpPr>
        <p:spPr bwMode="auto">
          <a:xfrm>
            <a:off x="6858016" y="3429000"/>
            <a:ext cx="17145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В2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-</a:t>
            </a:r>
          </a:p>
        </p:txBody>
      </p:sp>
      <p:sp>
        <p:nvSpPr>
          <p:cNvPr id="34" name="TextBox 33"/>
          <p:cNvSpPr txBox="1">
            <a:spLocks noChangeArrowheads="1"/>
          </p:cNvSpPr>
          <p:nvPr/>
        </p:nvSpPr>
        <p:spPr bwMode="auto">
          <a:xfrm>
            <a:off x="6858028" y="3000372"/>
            <a:ext cx="17145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В2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-</a:t>
            </a:r>
          </a:p>
        </p:txBody>
      </p:sp>
      <p:sp>
        <p:nvSpPr>
          <p:cNvPr id="35" name="TextBox 34"/>
          <p:cNvSpPr txBox="1">
            <a:spLocks noChangeArrowheads="1"/>
          </p:cNvSpPr>
          <p:nvPr/>
        </p:nvSpPr>
        <p:spPr bwMode="auto">
          <a:xfrm>
            <a:off x="1857356" y="142852"/>
            <a:ext cx="15716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Вопрос 2 </a:t>
            </a:r>
          </a:p>
        </p:txBody>
      </p:sp>
      <p:sp>
        <p:nvSpPr>
          <p:cNvPr id="38" name="TextBox 37"/>
          <p:cNvSpPr txBox="1">
            <a:spLocks noChangeArrowheads="1"/>
          </p:cNvSpPr>
          <p:nvPr/>
        </p:nvSpPr>
        <p:spPr bwMode="auto">
          <a:xfrm>
            <a:off x="3428992" y="142852"/>
            <a:ext cx="15716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Вопрос 3 </a:t>
            </a:r>
          </a:p>
        </p:txBody>
      </p:sp>
      <p:sp>
        <p:nvSpPr>
          <p:cNvPr id="39" name="TextBox 38"/>
          <p:cNvSpPr txBox="1">
            <a:spLocks noChangeArrowheads="1"/>
          </p:cNvSpPr>
          <p:nvPr/>
        </p:nvSpPr>
        <p:spPr bwMode="auto">
          <a:xfrm>
            <a:off x="3714744" y="4857760"/>
            <a:ext cx="17145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В3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-</a:t>
            </a:r>
          </a:p>
        </p:txBody>
      </p:sp>
      <p:sp>
        <p:nvSpPr>
          <p:cNvPr id="40" name="TextBox 39"/>
          <p:cNvSpPr txBox="1">
            <a:spLocks noChangeArrowheads="1"/>
          </p:cNvSpPr>
          <p:nvPr/>
        </p:nvSpPr>
        <p:spPr bwMode="auto">
          <a:xfrm>
            <a:off x="3714744" y="4357694"/>
            <a:ext cx="17145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В3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+</a:t>
            </a:r>
          </a:p>
        </p:txBody>
      </p:sp>
      <p:sp>
        <p:nvSpPr>
          <p:cNvPr id="41" name="TextBox 40"/>
          <p:cNvSpPr txBox="1">
            <a:spLocks noChangeArrowheads="1"/>
          </p:cNvSpPr>
          <p:nvPr/>
        </p:nvSpPr>
        <p:spPr bwMode="auto">
          <a:xfrm>
            <a:off x="3714756" y="5786454"/>
            <a:ext cx="17145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В3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-</a:t>
            </a:r>
          </a:p>
        </p:txBody>
      </p:sp>
      <p:sp>
        <p:nvSpPr>
          <p:cNvPr id="42" name="TextBox 41"/>
          <p:cNvSpPr txBox="1">
            <a:spLocks noChangeArrowheads="1"/>
          </p:cNvSpPr>
          <p:nvPr/>
        </p:nvSpPr>
        <p:spPr bwMode="auto">
          <a:xfrm>
            <a:off x="3714744" y="5286388"/>
            <a:ext cx="17145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В3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-</a:t>
            </a:r>
          </a:p>
        </p:txBody>
      </p:sp>
      <p:pic>
        <p:nvPicPr>
          <p:cNvPr id="43" name="Picture 2"/>
          <p:cNvPicPr>
            <a:picLocks noChangeAspect="1" noChangeArrowheads="1"/>
          </p:cNvPicPr>
          <p:nvPr/>
        </p:nvPicPr>
        <p:blipFill>
          <a:blip r:embed="rId2">
            <a:grayscl/>
            <a:biLevel thresh="50000"/>
          </a:blip>
          <a:srcRect t="47368" b="26974"/>
          <a:stretch>
            <a:fillRect/>
          </a:stretch>
        </p:blipFill>
        <p:spPr bwMode="auto">
          <a:xfrm>
            <a:off x="714375" y="4357688"/>
            <a:ext cx="2714625" cy="928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" name="Picture 2"/>
          <p:cNvPicPr>
            <a:picLocks noChangeAspect="1" noChangeArrowheads="1"/>
          </p:cNvPicPr>
          <p:nvPr/>
        </p:nvPicPr>
        <p:blipFill>
          <a:blip r:embed="rId2">
            <a:grayscl/>
            <a:biLevel thresh="50000"/>
          </a:blip>
          <a:srcRect t="47368" b="26974"/>
          <a:stretch>
            <a:fillRect/>
          </a:stretch>
        </p:blipFill>
        <p:spPr bwMode="auto">
          <a:xfrm>
            <a:off x="714375" y="4357688"/>
            <a:ext cx="2714625" cy="928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2"/>
          <a:srcRect t="47368" b="26974"/>
          <a:stretch>
            <a:fillRect/>
          </a:stretch>
        </p:blipFill>
        <p:spPr bwMode="auto">
          <a:xfrm>
            <a:off x="714375" y="4357688"/>
            <a:ext cx="2714625" cy="928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5" name="TextBox 44"/>
          <p:cNvSpPr txBox="1">
            <a:spLocks noChangeArrowheads="1"/>
          </p:cNvSpPr>
          <p:nvPr/>
        </p:nvSpPr>
        <p:spPr bwMode="auto">
          <a:xfrm>
            <a:off x="5000628" y="142852"/>
            <a:ext cx="15716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Вопрос 4 </a:t>
            </a:r>
          </a:p>
        </p:txBody>
      </p:sp>
      <p:sp>
        <p:nvSpPr>
          <p:cNvPr id="46" name="TextBox 45"/>
          <p:cNvSpPr txBox="1">
            <a:spLocks noChangeArrowheads="1"/>
          </p:cNvSpPr>
          <p:nvPr/>
        </p:nvSpPr>
        <p:spPr bwMode="auto">
          <a:xfrm>
            <a:off x="6786578" y="4786322"/>
            <a:ext cx="17145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В4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-</a:t>
            </a:r>
          </a:p>
        </p:txBody>
      </p:sp>
      <p:sp>
        <p:nvSpPr>
          <p:cNvPr id="47" name="TextBox 46"/>
          <p:cNvSpPr txBox="1">
            <a:spLocks noChangeArrowheads="1"/>
          </p:cNvSpPr>
          <p:nvPr/>
        </p:nvSpPr>
        <p:spPr bwMode="auto">
          <a:xfrm>
            <a:off x="6786578" y="4357694"/>
            <a:ext cx="17145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В4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+</a:t>
            </a:r>
          </a:p>
        </p:txBody>
      </p:sp>
      <p:sp>
        <p:nvSpPr>
          <p:cNvPr id="48" name="TextBox 47"/>
          <p:cNvSpPr txBox="1">
            <a:spLocks noChangeArrowheads="1"/>
          </p:cNvSpPr>
          <p:nvPr/>
        </p:nvSpPr>
        <p:spPr bwMode="auto">
          <a:xfrm>
            <a:off x="6786578" y="5538806"/>
            <a:ext cx="17145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В4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-</a:t>
            </a:r>
          </a:p>
        </p:txBody>
      </p:sp>
      <p:sp>
        <p:nvSpPr>
          <p:cNvPr id="49" name="TextBox 48"/>
          <p:cNvSpPr txBox="1">
            <a:spLocks noChangeArrowheads="1"/>
          </p:cNvSpPr>
          <p:nvPr/>
        </p:nvSpPr>
        <p:spPr bwMode="auto">
          <a:xfrm>
            <a:off x="6786578" y="5143512"/>
            <a:ext cx="17145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В4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-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 b="76315"/>
          <a:stretch>
            <a:fillRect/>
          </a:stretch>
        </p:blipFill>
        <p:spPr bwMode="auto">
          <a:xfrm>
            <a:off x="714348" y="2643182"/>
            <a:ext cx="2714625" cy="8572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</p:pic>
      <p:sp>
        <p:nvSpPr>
          <p:cNvPr id="53" name="Прямоугольник 52"/>
          <p:cNvSpPr/>
          <p:nvPr/>
        </p:nvSpPr>
        <p:spPr>
          <a:xfrm>
            <a:off x="285720" y="642918"/>
            <a:ext cx="6143668" cy="1143008"/>
          </a:xfrm>
          <a:prstGeom prst="rect">
            <a:avLst/>
          </a:prstGeom>
          <a:noFill/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TextBox 53"/>
          <p:cNvSpPr txBox="1"/>
          <p:nvPr/>
        </p:nvSpPr>
        <p:spPr>
          <a:xfrm>
            <a:off x="2000232" y="6488668"/>
            <a:ext cx="5715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автор шаблона Г.О. </a:t>
            </a:r>
            <a:r>
              <a:rPr lang="ru-RU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Аствацатуров</a:t>
            </a:r>
            <a:r>
              <a:rPr lang="ru-RU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, г. Армавир</a:t>
            </a:r>
            <a:endParaRPr lang="ru-RU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55" name="Прямоугольник 54"/>
          <p:cNvSpPr/>
          <p:nvPr/>
        </p:nvSpPr>
        <p:spPr>
          <a:xfrm>
            <a:off x="3714744" y="2214554"/>
            <a:ext cx="5214974" cy="4071966"/>
          </a:xfrm>
          <a:prstGeom prst="rect">
            <a:avLst/>
          </a:prstGeom>
          <a:noFill/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TextBox 56">
            <a:hlinkClick r:id="" action="ppaction://hlinkshowjump?jump=nextslide"/>
          </p:cNvPr>
          <p:cNvSpPr txBox="1"/>
          <p:nvPr/>
        </p:nvSpPr>
        <p:spPr>
          <a:xfrm>
            <a:off x="7643834" y="6500834"/>
            <a:ext cx="1500166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далее</a:t>
            </a:r>
            <a:endParaRPr lang="ru-RU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53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53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53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53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5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53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59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" fill="hold">
                      <p:stCondLst>
                        <p:cond delay="0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9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66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" fill="hold">
                      <p:stCondLst>
                        <p:cond delay="0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9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73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4" fill="hold">
                      <p:stCondLst>
                        <p:cond delay="0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9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9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53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8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53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3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53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8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53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3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53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8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6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137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8" fill="hold">
                      <p:stCondLst>
                        <p:cond delay="0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9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144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5" fill="hold">
                      <p:stCondLst>
                        <p:cond delay="0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19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151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2" fill="hold">
                      <p:stCondLst>
                        <p:cond delay="0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19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6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158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9" fill="hold">
                      <p:stCondLst>
                        <p:cond delay="0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9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7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9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2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4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7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9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2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4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7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9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0" presetID="53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1" dur="10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10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93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53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6" dur="10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10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98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0" presetID="53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1" dur="10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2" dur="10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3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" presetID="53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6" dur="10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10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8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0" presetID="53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1" dur="5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2" dur="5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1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215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6" fill="hold">
                      <p:stCondLst>
                        <p:cond delay="0"/>
                      </p:stCondLst>
                      <p:childTnLst>
                        <p:par>
                          <p:cTn id="217" fill="hold">
                            <p:stCondLst>
                              <p:cond delay="0"/>
                            </p:stCondLst>
                            <p:childTnLst>
                              <p:par>
                                <p:cTn id="218" presetID="19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222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3" fill="hold">
                      <p:stCondLst>
                        <p:cond delay="0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19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7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8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229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0" fill="hold">
                      <p:stCondLst>
                        <p:cond delay="0"/>
                      </p:stCondLst>
                      <p:childTnLst>
                        <p:par>
                          <p:cTn id="231" fill="hold">
                            <p:stCondLst>
                              <p:cond delay="0"/>
                            </p:stCondLst>
                            <p:childTnLst>
                              <p:par>
                                <p:cTn id="232" presetID="19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4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5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236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7" fill="hold">
                      <p:stCondLst>
                        <p:cond delay="0"/>
                      </p:stCondLst>
                      <p:childTnLst>
                        <p:par>
                          <p:cTn id="238" fill="hold">
                            <p:stCondLst>
                              <p:cond delay="0"/>
                            </p:stCondLst>
                            <p:childTnLst>
                              <p:par>
                                <p:cTn id="239" presetID="19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243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4" fill="hold">
                      <p:stCondLst>
                        <p:cond delay="0"/>
                      </p:stCondLst>
                      <p:childTnLst>
                        <p:par>
                          <p:cTn id="245" fill="hold">
                            <p:stCondLst>
                              <p:cond delay="0"/>
                            </p:stCondLst>
                            <p:childTnLst>
                              <p:par>
                                <p:cTn id="246" presetID="19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250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1" fill="hold">
                      <p:stCondLst>
                        <p:cond delay="0"/>
                      </p:stCondLst>
                      <p:childTnLst>
                        <p:par>
                          <p:cTn id="252" fill="hold">
                            <p:stCondLst>
                              <p:cond delay="0"/>
                            </p:stCondLst>
                            <p:childTnLst>
                              <p:par>
                                <p:cTn id="253" presetID="19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5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6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  <p:seq concurrent="1" nextAc="seek">
              <p:cTn id="257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8" fill="hold">
                      <p:stCondLst>
                        <p:cond delay="0"/>
                      </p:stCondLst>
                      <p:childTnLst>
                        <p:par>
                          <p:cTn id="259" fill="hold">
                            <p:stCondLst>
                              <p:cond delay="0"/>
                            </p:stCondLst>
                            <p:childTnLst>
                              <p:par>
                                <p:cTn id="260" presetID="19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2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3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</p:childTnLst>
        </p:cTn>
      </p:par>
    </p:tnLst>
    <p:bldLst>
      <p:bldP spid="23" grpId="0"/>
      <p:bldP spid="24" grpId="0"/>
      <p:bldP spid="25" grpId="0"/>
      <p:bldP spid="26" grpId="0"/>
      <p:bldP spid="27" grpId="0"/>
      <p:bldP spid="31" grpId="0"/>
      <p:bldP spid="31" grpId="1"/>
      <p:bldP spid="32" grpId="0"/>
      <p:bldP spid="32" grpId="1"/>
      <p:bldP spid="33" grpId="0"/>
      <p:bldP spid="33" grpId="1"/>
      <p:bldP spid="34" grpId="0"/>
      <p:bldP spid="34" grpId="1"/>
      <p:bldP spid="35" grpId="0"/>
      <p:bldP spid="35" grpId="1"/>
      <p:bldP spid="38" grpId="0"/>
      <p:bldP spid="38" grpId="1"/>
      <p:bldP spid="39" grpId="0"/>
      <p:bldP spid="39" grpId="1"/>
      <p:bldP spid="40" grpId="0"/>
      <p:bldP spid="40" grpId="1"/>
      <p:bldP spid="41" grpId="0"/>
      <p:bldP spid="41" grpId="1"/>
      <p:bldP spid="42" grpId="0"/>
      <p:bldP spid="42" grpId="1"/>
      <p:bldP spid="45" grpId="0"/>
      <p:bldP spid="46" grpId="0"/>
      <p:bldP spid="47" grpId="0"/>
      <p:bldP spid="48" grpId="0"/>
      <p:bldP spid="49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48f20dc13389f6f24c1da6dc79c2e81004821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50</Words>
  <Application>Microsoft Office PowerPoint</Application>
  <PresentationFormat>Экран (4:3)</PresentationFormat>
  <Paragraphs>22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Company>АГПА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АГПА</dc:creator>
  <cp:lastModifiedBy>АГПА</cp:lastModifiedBy>
  <cp:revision>5</cp:revision>
  <dcterms:created xsi:type="dcterms:W3CDTF">2011-12-12T04:54:57Z</dcterms:created>
  <dcterms:modified xsi:type="dcterms:W3CDTF">2011-12-12T05:27:59Z</dcterms:modified>
</cp:coreProperties>
</file>