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1" r:id="rId9"/>
    <p:sldId id="272" r:id="rId10"/>
    <p:sldId id="273" r:id="rId11"/>
    <p:sldId id="274" r:id="rId12"/>
    <p:sldId id="275" r:id="rId13"/>
    <p:sldId id="27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1E2C-5A60-455E-A45A-529F55105755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E5EF-B9FF-4802-B1EA-17F5CE69E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1E2C-5A60-455E-A45A-529F55105755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E5EF-B9FF-4802-B1EA-17F5CE69E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1E2C-5A60-455E-A45A-529F55105755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E5EF-B9FF-4802-B1EA-17F5CE69E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1E2C-5A60-455E-A45A-529F55105755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E5EF-B9FF-4802-B1EA-17F5CE69E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1E2C-5A60-455E-A45A-529F55105755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E5EF-B9FF-4802-B1EA-17F5CE69E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1E2C-5A60-455E-A45A-529F55105755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E5EF-B9FF-4802-B1EA-17F5CE69E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1E2C-5A60-455E-A45A-529F55105755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E5EF-B9FF-4802-B1EA-17F5CE69E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1E2C-5A60-455E-A45A-529F55105755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E5EF-B9FF-4802-B1EA-17F5CE69E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1E2C-5A60-455E-A45A-529F55105755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E5EF-B9FF-4802-B1EA-17F5CE69E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1E2C-5A60-455E-A45A-529F55105755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E5EF-B9FF-4802-B1EA-17F5CE69E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1E2C-5A60-455E-A45A-529F55105755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E5EF-B9FF-4802-B1EA-17F5CE69E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01E2C-5A60-455E-A45A-529F55105755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6E5EF-B9FF-4802-B1EA-17F5CE69E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0.xml"/><Relationship Id="rId3" Type="http://schemas.openxmlformats.org/officeDocument/2006/relationships/slide" Target="slide7.xml"/><Relationship Id="rId7" Type="http://schemas.openxmlformats.org/officeDocument/2006/relationships/slide" Target="slide2.xml"/><Relationship Id="rId12" Type="http://schemas.openxmlformats.org/officeDocument/2006/relationships/slide" Target="slide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5" Type="http://schemas.openxmlformats.org/officeDocument/2006/relationships/slide" Target="slide4.xml"/><Relationship Id="rId15" Type="http://schemas.openxmlformats.org/officeDocument/2006/relationships/slide" Target="slide13.xml"/><Relationship Id="rId10" Type="http://schemas.openxmlformats.org/officeDocument/2006/relationships/slide" Target="slide8.xml"/><Relationship Id="rId4" Type="http://schemas.openxmlformats.org/officeDocument/2006/relationships/slide" Target="slide3.xml"/><Relationship Id="rId9" Type="http://schemas.openxmlformats.org/officeDocument/2006/relationships/image" Target="../media/image2.jpeg"/><Relationship Id="rId14" Type="http://schemas.openxmlformats.org/officeDocument/2006/relationships/slide" Target="slide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4.xml"/><Relationship Id="rId3" Type="http://schemas.openxmlformats.org/officeDocument/2006/relationships/image" Target="../media/image2.jpeg"/><Relationship Id="rId7" Type="http://schemas.openxmlformats.org/officeDocument/2006/relationships/slide" Target="slide11.xml"/><Relationship Id="rId12" Type="http://schemas.openxmlformats.org/officeDocument/2006/relationships/slide" Target="slide3.xml"/><Relationship Id="rId2" Type="http://schemas.openxmlformats.org/officeDocument/2006/relationships/image" Target="../media/image1.jpeg"/><Relationship Id="rId16" Type="http://schemas.openxmlformats.org/officeDocument/2006/relationships/slide" Target="slide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7.xml"/><Relationship Id="rId5" Type="http://schemas.openxmlformats.org/officeDocument/2006/relationships/slide" Target="slide8.xml"/><Relationship Id="rId15" Type="http://schemas.openxmlformats.org/officeDocument/2006/relationships/slide" Target="slide2.xml"/><Relationship Id="rId10" Type="http://schemas.openxmlformats.org/officeDocument/2006/relationships/slide" Target="slide13.xml"/><Relationship Id="rId4" Type="http://schemas.openxmlformats.org/officeDocument/2006/relationships/image" Target="../media/image11.jpeg"/><Relationship Id="rId9" Type="http://schemas.openxmlformats.org/officeDocument/2006/relationships/slide" Target="slide12.xml"/><Relationship Id="rId14" Type="http://schemas.openxmlformats.org/officeDocument/2006/relationships/slide" Target="slide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1.xml"/><Relationship Id="rId3" Type="http://schemas.openxmlformats.org/officeDocument/2006/relationships/image" Target="../media/image2.jpeg"/><Relationship Id="rId7" Type="http://schemas.openxmlformats.org/officeDocument/2006/relationships/slide" Target="slide4.xml"/><Relationship Id="rId12" Type="http://schemas.openxmlformats.org/officeDocument/2006/relationships/slide" Target="slide9.xml"/><Relationship Id="rId2" Type="http://schemas.openxmlformats.org/officeDocument/2006/relationships/image" Target="../media/image1.jpeg"/><Relationship Id="rId16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11" Type="http://schemas.openxmlformats.org/officeDocument/2006/relationships/slide" Target="slide8.xml"/><Relationship Id="rId5" Type="http://schemas.openxmlformats.org/officeDocument/2006/relationships/slide" Target="slide7.xml"/><Relationship Id="rId15" Type="http://schemas.openxmlformats.org/officeDocument/2006/relationships/slide" Target="slide12.xml"/><Relationship Id="rId10" Type="http://schemas.openxmlformats.org/officeDocument/2006/relationships/slide" Target="slide6.xml"/><Relationship Id="rId4" Type="http://schemas.openxmlformats.org/officeDocument/2006/relationships/image" Target="../media/image12.jpeg"/><Relationship Id="rId9" Type="http://schemas.openxmlformats.org/officeDocument/2006/relationships/slide" Target="slide2.xml"/><Relationship Id="rId14" Type="http://schemas.openxmlformats.org/officeDocument/2006/relationships/slide" Target="slide1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4.xml"/><Relationship Id="rId3" Type="http://schemas.openxmlformats.org/officeDocument/2006/relationships/image" Target="../media/image2.jpeg"/><Relationship Id="rId7" Type="http://schemas.openxmlformats.org/officeDocument/2006/relationships/slide" Target="slide11.xml"/><Relationship Id="rId12" Type="http://schemas.openxmlformats.org/officeDocument/2006/relationships/slide" Target="slide3.xml"/><Relationship Id="rId2" Type="http://schemas.openxmlformats.org/officeDocument/2006/relationships/image" Target="../media/image1.jpeg"/><Relationship Id="rId16" Type="http://schemas.openxmlformats.org/officeDocument/2006/relationships/slide" Target="slide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7.xml"/><Relationship Id="rId5" Type="http://schemas.openxmlformats.org/officeDocument/2006/relationships/slide" Target="slide8.xml"/><Relationship Id="rId15" Type="http://schemas.openxmlformats.org/officeDocument/2006/relationships/slide" Target="slide2.xml"/><Relationship Id="rId10" Type="http://schemas.openxmlformats.org/officeDocument/2006/relationships/slide" Target="slide13.xml"/><Relationship Id="rId4" Type="http://schemas.openxmlformats.org/officeDocument/2006/relationships/image" Target="../media/image13.jpeg"/><Relationship Id="rId9" Type="http://schemas.openxmlformats.org/officeDocument/2006/relationships/slide" Target="slide12.xml"/><Relationship Id="rId14" Type="http://schemas.openxmlformats.org/officeDocument/2006/relationships/slide" Target="slide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4.xml"/><Relationship Id="rId3" Type="http://schemas.openxmlformats.org/officeDocument/2006/relationships/image" Target="../media/image2.jpeg"/><Relationship Id="rId7" Type="http://schemas.openxmlformats.org/officeDocument/2006/relationships/slide" Target="slide11.xml"/><Relationship Id="rId12" Type="http://schemas.openxmlformats.org/officeDocument/2006/relationships/slide" Target="slide3.xml"/><Relationship Id="rId2" Type="http://schemas.openxmlformats.org/officeDocument/2006/relationships/image" Target="../media/image1.jpeg"/><Relationship Id="rId16" Type="http://schemas.openxmlformats.org/officeDocument/2006/relationships/slide" Target="slide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7.xml"/><Relationship Id="rId5" Type="http://schemas.openxmlformats.org/officeDocument/2006/relationships/slide" Target="slide8.xml"/><Relationship Id="rId15" Type="http://schemas.openxmlformats.org/officeDocument/2006/relationships/slide" Target="slide2.xml"/><Relationship Id="rId10" Type="http://schemas.openxmlformats.org/officeDocument/2006/relationships/slide" Target="slide13.xml"/><Relationship Id="rId4" Type="http://schemas.openxmlformats.org/officeDocument/2006/relationships/image" Target="../media/image14.jpeg"/><Relationship Id="rId9" Type="http://schemas.openxmlformats.org/officeDocument/2006/relationships/slide" Target="slide12.xml"/><Relationship Id="rId1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1.xml"/><Relationship Id="rId3" Type="http://schemas.openxmlformats.org/officeDocument/2006/relationships/image" Target="../media/image1.jpeg"/><Relationship Id="rId7" Type="http://schemas.openxmlformats.org/officeDocument/2006/relationships/slide" Target="slide4.xml"/><Relationship Id="rId12" Type="http://schemas.openxmlformats.org/officeDocument/2006/relationships/slide" Target="slide9.xml"/><Relationship Id="rId2" Type="http://schemas.openxmlformats.org/officeDocument/2006/relationships/image" Target="../media/image3.jpeg"/><Relationship Id="rId16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11" Type="http://schemas.openxmlformats.org/officeDocument/2006/relationships/slide" Target="slide8.xml"/><Relationship Id="rId5" Type="http://schemas.openxmlformats.org/officeDocument/2006/relationships/slide" Target="slide7.xml"/><Relationship Id="rId15" Type="http://schemas.openxmlformats.org/officeDocument/2006/relationships/slide" Target="slide12.xml"/><Relationship Id="rId10" Type="http://schemas.openxmlformats.org/officeDocument/2006/relationships/slide" Target="slide6.xml"/><Relationship Id="rId4" Type="http://schemas.openxmlformats.org/officeDocument/2006/relationships/image" Target="../media/image2.jpeg"/><Relationship Id="rId9" Type="http://schemas.openxmlformats.org/officeDocument/2006/relationships/slide" Target="slide2.xml"/><Relationship Id="rId14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1.xml"/><Relationship Id="rId3" Type="http://schemas.openxmlformats.org/officeDocument/2006/relationships/image" Target="../media/image1.jpeg"/><Relationship Id="rId7" Type="http://schemas.openxmlformats.org/officeDocument/2006/relationships/slide" Target="slide4.xml"/><Relationship Id="rId12" Type="http://schemas.openxmlformats.org/officeDocument/2006/relationships/slide" Target="slide9.xml"/><Relationship Id="rId2" Type="http://schemas.openxmlformats.org/officeDocument/2006/relationships/image" Target="../media/image4.jpeg"/><Relationship Id="rId16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11" Type="http://schemas.openxmlformats.org/officeDocument/2006/relationships/slide" Target="slide8.xml"/><Relationship Id="rId5" Type="http://schemas.openxmlformats.org/officeDocument/2006/relationships/slide" Target="slide7.xml"/><Relationship Id="rId15" Type="http://schemas.openxmlformats.org/officeDocument/2006/relationships/slide" Target="slide12.xml"/><Relationship Id="rId10" Type="http://schemas.openxmlformats.org/officeDocument/2006/relationships/slide" Target="slide6.xml"/><Relationship Id="rId4" Type="http://schemas.openxmlformats.org/officeDocument/2006/relationships/image" Target="../media/image2.jpeg"/><Relationship Id="rId9" Type="http://schemas.openxmlformats.org/officeDocument/2006/relationships/slide" Target="slide2.xml"/><Relationship Id="rId14" Type="http://schemas.openxmlformats.org/officeDocument/2006/relationships/slide" Target="slide1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1.xml"/><Relationship Id="rId3" Type="http://schemas.openxmlformats.org/officeDocument/2006/relationships/image" Target="../media/image1.jpeg"/><Relationship Id="rId7" Type="http://schemas.openxmlformats.org/officeDocument/2006/relationships/slide" Target="slide4.xml"/><Relationship Id="rId12" Type="http://schemas.openxmlformats.org/officeDocument/2006/relationships/slide" Target="slide9.xml"/><Relationship Id="rId2" Type="http://schemas.openxmlformats.org/officeDocument/2006/relationships/image" Target="../media/image5.jpeg"/><Relationship Id="rId16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11" Type="http://schemas.openxmlformats.org/officeDocument/2006/relationships/slide" Target="slide8.xml"/><Relationship Id="rId5" Type="http://schemas.openxmlformats.org/officeDocument/2006/relationships/slide" Target="slide7.xml"/><Relationship Id="rId15" Type="http://schemas.openxmlformats.org/officeDocument/2006/relationships/slide" Target="slide12.xml"/><Relationship Id="rId10" Type="http://schemas.openxmlformats.org/officeDocument/2006/relationships/slide" Target="slide6.xml"/><Relationship Id="rId4" Type="http://schemas.openxmlformats.org/officeDocument/2006/relationships/image" Target="../media/image2.jpeg"/><Relationship Id="rId9" Type="http://schemas.openxmlformats.org/officeDocument/2006/relationships/slide" Target="slide2.xml"/><Relationship Id="rId14" Type="http://schemas.openxmlformats.org/officeDocument/2006/relationships/slide" Target="slide1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1.xml"/><Relationship Id="rId3" Type="http://schemas.openxmlformats.org/officeDocument/2006/relationships/image" Target="../media/image1.jpeg"/><Relationship Id="rId7" Type="http://schemas.openxmlformats.org/officeDocument/2006/relationships/slide" Target="slide4.xml"/><Relationship Id="rId12" Type="http://schemas.openxmlformats.org/officeDocument/2006/relationships/slide" Target="slide9.xml"/><Relationship Id="rId2" Type="http://schemas.openxmlformats.org/officeDocument/2006/relationships/image" Target="../media/image6.jpeg"/><Relationship Id="rId16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11" Type="http://schemas.openxmlformats.org/officeDocument/2006/relationships/slide" Target="slide8.xml"/><Relationship Id="rId5" Type="http://schemas.openxmlformats.org/officeDocument/2006/relationships/slide" Target="slide7.xml"/><Relationship Id="rId15" Type="http://schemas.openxmlformats.org/officeDocument/2006/relationships/slide" Target="slide12.xml"/><Relationship Id="rId10" Type="http://schemas.openxmlformats.org/officeDocument/2006/relationships/slide" Target="slide6.xml"/><Relationship Id="rId4" Type="http://schemas.openxmlformats.org/officeDocument/2006/relationships/image" Target="../media/image2.jpeg"/><Relationship Id="rId9" Type="http://schemas.openxmlformats.org/officeDocument/2006/relationships/slide" Target="slide2.xml"/><Relationship Id="rId14" Type="http://schemas.openxmlformats.org/officeDocument/2006/relationships/slide" Target="slide1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1.xml"/><Relationship Id="rId3" Type="http://schemas.openxmlformats.org/officeDocument/2006/relationships/image" Target="../media/image1.jpeg"/><Relationship Id="rId7" Type="http://schemas.openxmlformats.org/officeDocument/2006/relationships/slide" Target="slide4.xml"/><Relationship Id="rId12" Type="http://schemas.openxmlformats.org/officeDocument/2006/relationships/slide" Target="slide9.xml"/><Relationship Id="rId2" Type="http://schemas.openxmlformats.org/officeDocument/2006/relationships/image" Target="../media/image7.jpeg"/><Relationship Id="rId16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11" Type="http://schemas.openxmlformats.org/officeDocument/2006/relationships/slide" Target="slide8.xml"/><Relationship Id="rId5" Type="http://schemas.openxmlformats.org/officeDocument/2006/relationships/slide" Target="slide7.xml"/><Relationship Id="rId15" Type="http://schemas.openxmlformats.org/officeDocument/2006/relationships/slide" Target="slide12.xml"/><Relationship Id="rId10" Type="http://schemas.openxmlformats.org/officeDocument/2006/relationships/slide" Target="slide6.xml"/><Relationship Id="rId4" Type="http://schemas.openxmlformats.org/officeDocument/2006/relationships/image" Target="../media/image2.jpeg"/><Relationship Id="rId9" Type="http://schemas.openxmlformats.org/officeDocument/2006/relationships/slide" Target="slide2.xml"/><Relationship Id="rId14" Type="http://schemas.openxmlformats.org/officeDocument/2006/relationships/slide" Target="slide1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1.xml"/><Relationship Id="rId3" Type="http://schemas.openxmlformats.org/officeDocument/2006/relationships/image" Target="../media/image1.jpeg"/><Relationship Id="rId7" Type="http://schemas.openxmlformats.org/officeDocument/2006/relationships/slide" Target="slide4.xml"/><Relationship Id="rId12" Type="http://schemas.openxmlformats.org/officeDocument/2006/relationships/slide" Target="slide9.xml"/><Relationship Id="rId2" Type="http://schemas.openxmlformats.org/officeDocument/2006/relationships/image" Target="../media/image8.jpeg"/><Relationship Id="rId16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11" Type="http://schemas.openxmlformats.org/officeDocument/2006/relationships/slide" Target="slide8.xml"/><Relationship Id="rId5" Type="http://schemas.openxmlformats.org/officeDocument/2006/relationships/slide" Target="slide7.xml"/><Relationship Id="rId15" Type="http://schemas.openxmlformats.org/officeDocument/2006/relationships/slide" Target="slide12.xml"/><Relationship Id="rId10" Type="http://schemas.openxmlformats.org/officeDocument/2006/relationships/slide" Target="slide6.xml"/><Relationship Id="rId4" Type="http://schemas.openxmlformats.org/officeDocument/2006/relationships/image" Target="../media/image2.jpeg"/><Relationship Id="rId9" Type="http://schemas.openxmlformats.org/officeDocument/2006/relationships/slide" Target="slide2.xml"/><Relationship Id="rId14" Type="http://schemas.openxmlformats.org/officeDocument/2006/relationships/slide" Target="slide1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4.xml"/><Relationship Id="rId3" Type="http://schemas.openxmlformats.org/officeDocument/2006/relationships/image" Target="../media/image2.jpeg"/><Relationship Id="rId7" Type="http://schemas.openxmlformats.org/officeDocument/2006/relationships/slide" Target="slide11.xml"/><Relationship Id="rId12" Type="http://schemas.openxmlformats.org/officeDocument/2006/relationships/slide" Target="slide3.xml"/><Relationship Id="rId2" Type="http://schemas.openxmlformats.org/officeDocument/2006/relationships/image" Target="../media/image1.jpeg"/><Relationship Id="rId16" Type="http://schemas.openxmlformats.org/officeDocument/2006/relationships/slide" Target="slide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7.xml"/><Relationship Id="rId5" Type="http://schemas.openxmlformats.org/officeDocument/2006/relationships/slide" Target="slide8.xml"/><Relationship Id="rId15" Type="http://schemas.openxmlformats.org/officeDocument/2006/relationships/slide" Target="slide2.xml"/><Relationship Id="rId10" Type="http://schemas.openxmlformats.org/officeDocument/2006/relationships/slide" Target="slide13.xml"/><Relationship Id="rId4" Type="http://schemas.openxmlformats.org/officeDocument/2006/relationships/image" Target="../media/image9.jpeg"/><Relationship Id="rId9" Type="http://schemas.openxmlformats.org/officeDocument/2006/relationships/slide" Target="slide12.xml"/><Relationship Id="rId14" Type="http://schemas.openxmlformats.org/officeDocument/2006/relationships/slide" Target="slide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1.xml"/><Relationship Id="rId3" Type="http://schemas.openxmlformats.org/officeDocument/2006/relationships/image" Target="../media/image2.jpeg"/><Relationship Id="rId7" Type="http://schemas.openxmlformats.org/officeDocument/2006/relationships/slide" Target="slide4.xml"/><Relationship Id="rId12" Type="http://schemas.openxmlformats.org/officeDocument/2006/relationships/slide" Target="slide9.xml"/><Relationship Id="rId2" Type="http://schemas.openxmlformats.org/officeDocument/2006/relationships/image" Target="../media/image1.jpeg"/><Relationship Id="rId16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11" Type="http://schemas.openxmlformats.org/officeDocument/2006/relationships/slide" Target="slide8.xml"/><Relationship Id="rId5" Type="http://schemas.openxmlformats.org/officeDocument/2006/relationships/slide" Target="slide7.xml"/><Relationship Id="rId15" Type="http://schemas.openxmlformats.org/officeDocument/2006/relationships/slide" Target="slide12.xml"/><Relationship Id="rId10" Type="http://schemas.openxmlformats.org/officeDocument/2006/relationships/slide" Target="slide6.xml"/><Relationship Id="rId4" Type="http://schemas.openxmlformats.org/officeDocument/2006/relationships/image" Target="../media/image10.jpeg"/><Relationship Id="rId9" Type="http://schemas.openxmlformats.org/officeDocument/2006/relationships/slide" Target="slide2.xml"/><Relationship Id="rId1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:\Фото\Турция. Сиде. 24-30 сент.2011\DSC_087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785794"/>
            <a:ext cx="3186101" cy="2115983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3571868" y="785794"/>
            <a:ext cx="5429288" cy="5357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632274" y="0"/>
            <a:ext cx="336848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г</a:t>
            </a:r>
            <a:r>
              <a:rPr lang="ru-RU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. Сиде (Турция)</a:t>
            </a:r>
            <a:endParaRPr lang="ru-RU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6" name="Прямоугольник 15">
            <a:hlinkClick r:id="rId3" action="ppaction://hlinksldjump"/>
          </p:cNvPr>
          <p:cNvSpPr/>
          <p:nvPr/>
        </p:nvSpPr>
        <p:spPr>
          <a:xfrm>
            <a:off x="214282" y="785794"/>
            <a:ext cx="1000132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4" action="ppaction://hlinksldjump"/>
          </p:cNvPr>
          <p:cNvSpPr/>
          <p:nvPr/>
        </p:nvSpPr>
        <p:spPr>
          <a:xfrm>
            <a:off x="214282" y="1785926"/>
            <a:ext cx="1000132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rId5" action="ppaction://hlinksldjump"/>
          </p:cNvPr>
          <p:cNvSpPr/>
          <p:nvPr/>
        </p:nvSpPr>
        <p:spPr>
          <a:xfrm>
            <a:off x="1214414" y="785794"/>
            <a:ext cx="1000132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hlinkClick r:id="rId6" action="ppaction://hlinksldjump"/>
          </p:cNvPr>
          <p:cNvSpPr/>
          <p:nvPr/>
        </p:nvSpPr>
        <p:spPr>
          <a:xfrm>
            <a:off x="1214414" y="1714488"/>
            <a:ext cx="1000132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hlinkClick r:id="rId7" action="ppaction://hlinksldjump"/>
          </p:cNvPr>
          <p:cNvSpPr/>
          <p:nvPr/>
        </p:nvSpPr>
        <p:spPr>
          <a:xfrm>
            <a:off x="2214546" y="785794"/>
            <a:ext cx="1071570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hlinkClick r:id="rId8" action="ppaction://hlinksldjump"/>
          </p:cNvPr>
          <p:cNvSpPr/>
          <p:nvPr/>
        </p:nvSpPr>
        <p:spPr>
          <a:xfrm>
            <a:off x="2214546" y="1785926"/>
            <a:ext cx="1071570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" name="Picture 2" descr="E:\Фото\Турция. Сиде. 24-30 сент.2011\DSC_0857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214282" y="3984668"/>
            <a:ext cx="3143271" cy="2087538"/>
          </a:xfrm>
          <a:prstGeom prst="rect">
            <a:avLst/>
          </a:prstGeom>
          <a:noFill/>
        </p:spPr>
      </p:pic>
      <p:sp>
        <p:nvSpPr>
          <p:cNvPr id="23" name="Прямоугольник 22">
            <a:hlinkClick r:id="rId10" action="ppaction://hlinksldjump"/>
          </p:cNvPr>
          <p:cNvSpPr/>
          <p:nvPr/>
        </p:nvSpPr>
        <p:spPr>
          <a:xfrm>
            <a:off x="214282" y="4000504"/>
            <a:ext cx="1071570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hlinkClick r:id="rId11" action="ppaction://hlinksldjump"/>
          </p:cNvPr>
          <p:cNvSpPr/>
          <p:nvPr/>
        </p:nvSpPr>
        <p:spPr>
          <a:xfrm>
            <a:off x="214282" y="5072074"/>
            <a:ext cx="1071570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Click r:id="rId12" action="ppaction://hlinksldjump"/>
          </p:cNvPr>
          <p:cNvSpPr/>
          <p:nvPr/>
        </p:nvSpPr>
        <p:spPr>
          <a:xfrm>
            <a:off x="1285852" y="4000504"/>
            <a:ext cx="1000132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hlinkClick r:id="rId13" action="ppaction://hlinksldjump"/>
          </p:cNvPr>
          <p:cNvSpPr/>
          <p:nvPr/>
        </p:nvSpPr>
        <p:spPr>
          <a:xfrm>
            <a:off x="1285852" y="5000636"/>
            <a:ext cx="1000132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>
            <a:hlinkClick r:id="rId14" action="ppaction://hlinksldjump"/>
          </p:cNvPr>
          <p:cNvSpPr/>
          <p:nvPr/>
        </p:nvSpPr>
        <p:spPr>
          <a:xfrm>
            <a:off x="2285984" y="4000504"/>
            <a:ext cx="1071570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>
            <a:hlinkClick r:id="rId15" action="ppaction://hlinksldjump"/>
          </p:cNvPr>
          <p:cNvSpPr/>
          <p:nvPr/>
        </p:nvSpPr>
        <p:spPr>
          <a:xfrm>
            <a:off x="2285984" y="5072074"/>
            <a:ext cx="1071570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Блок-схема: узел суммирования 30">
            <a:hlinkClick r:id="" action="ppaction://hlinkshowjump?jump=endshow"/>
          </p:cNvPr>
          <p:cNvSpPr/>
          <p:nvPr/>
        </p:nvSpPr>
        <p:spPr>
          <a:xfrm>
            <a:off x="8429652" y="6286520"/>
            <a:ext cx="500066" cy="500042"/>
          </a:xfrm>
          <a:prstGeom prst="flowChartSummingJuncti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Фото\Турция. Сиде. 24-30 сент.2011\DSC_087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785794"/>
            <a:ext cx="3186101" cy="211598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868" y="785794"/>
            <a:ext cx="5429288" cy="5357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E:\Фото\Турция. Сиде. 24-30 сент.2011\DSC_085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3984668"/>
            <a:ext cx="3143271" cy="2087538"/>
          </a:xfrm>
          <a:prstGeom prst="rect">
            <a:avLst/>
          </a:prstGeom>
          <a:noFill/>
        </p:spPr>
      </p:pic>
      <p:pic>
        <p:nvPicPr>
          <p:cNvPr id="5" name="Picture 2" descr="E:\Фото\Турция. Сиде. 24-30 сент.2011\DSC_0857.JPG"/>
          <p:cNvPicPr>
            <a:picLocks noChangeAspect="1" noChangeArrowheads="1"/>
          </p:cNvPicPr>
          <p:nvPr/>
        </p:nvPicPr>
        <p:blipFill>
          <a:blip r:embed="rId4" cstate="email"/>
          <a:srcRect b="-792"/>
          <a:stretch>
            <a:fillRect/>
          </a:stretch>
        </p:blipFill>
        <p:spPr bwMode="auto">
          <a:xfrm>
            <a:off x="3571868" y="785794"/>
            <a:ext cx="5429288" cy="542928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632274" y="0"/>
            <a:ext cx="336848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г</a:t>
            </a:r>
            <a:r>
              <a:rPr lang="ru-RU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. Сиде (Турция)</a:t>
            </a:r>
            <a:endParaRPr lang="ru-RU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7" name="Прямоугольник 6">
            <a:hlinkClick r:id="rId5" action="ppaction://hlinksldjump"/>
          </p:cNvPr>
          <p:cNvSpPr/>
          <p:nvPr/>
        </p:nvSpPr>
        <p:spPr>
          <a:xfrm>
            <a:off x="214282" y="4000504"/>
            <a:ext cx="1071570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6" action="ppaction://hlinksldjump"/>
          </p:cNvPr>
          <p:cNvSpPr/>
          <p:nvPr/>
        </p:nvSpPr>
        <p:spPr>
          <a:xfrm>
            <a:off x="214282" y="5072074"/>
            <a:ext cx="1071570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rId7" action="ppaction://hlinksldjump"/>
          </p:cNvPr>
          <p:cNvSpPr/>
          <p:nvPr/>
        </p:nvSpPr>
        <p:spPr>
          <a:xfrm>
            <a:off x="1285852" y="4000504"/>
            <a:ext cx="1000132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hlinkClick r:id="rId8" action="ppaction://hlinksldjump"/>
          </p:cNvPr>
          <p:cNvSpPr/>
          <p:nvPr/>
        </p:nvSpPr>
        <p:spPr>
          <a:xfrm>
            <a:off x="1285852" y="5072074"/>
            <a:ext cx="1000132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9" action="ppaction://hlinksldjump"/>
          </p:cNvPr>
          <p:cNvSpPr/>
          <p:nvPr/>
        </p:nvSpPr>
        <p:spPr>
          <a:xfrm>
            <a:off x="2285984" y="4000504"/>
            <a:ext cx="1071570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10" action="ppaction://hlinksldjump"/>
          </p:cNvPr>
          <p:cNvSpPr/>
          <p:nvPr/>
        </p:nvSpPr>
        <p:spPr>
          <a:xfrm>
            <a:off x="2285984" y="5072074"/>
            <a:ext cx="1071570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11" action="ppaction://hlinksldjump"/>
          </p:cNvPr>
          <p:cNvSpPr/>
          <p:nvPr/>
        </p:nvSpPr>
        <p:spPr>
          <a:xfrm>
            <a:off x="214282" y="785794"/>
            <a:ext cx="1000132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2" action="ppaction://hlinksldjump"/>
          </p:cNvPr>
          <p:cNvSpPr/>
          <p:nvPr/>
        </p:nvSpPr>
        <p:spPr>
          <a:xfrm>
            <a:off x="214282" y="1785926"/>
            <a:ext cx="1000132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hlinkClick r:id="rId13" action="ppaction://hlinksldjump"/>
          </p:cNvPr>
          <p:cNvSpPr/>
          <p:nvPr/>
        </p:nvSpPr>
        <p:spPr>
          <a:xfrm>
            <a:off x="1214414" y="785794"/>
            <a:ext cx="1000132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hlinkClick r:id="rId14" action="ppaction://hlinksldjump"/>
          </p:cNvPr>
          <p:cNvSpPr/>
          <p:nvPr/>
        </p:nvSpPr>
        <p:spPr>
          <a:xfrm>
            <a:off x="1214414" y="1714488"/>
            <a:ext cx="1000132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15" action="ppaction://hlinksldjump"/>
          </p:cNvPr>
          <p:cNvSpPr/>
          <p:nvPr/>
        </p:nvSpPr>
        <p:spPr>
          <a:xfrm>
            <a:off x="2214546" y="785794"/>
            <a:ext cx="1071570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rId16" action="ppaction://hlinksldjump"/>
          </p:cNvPr>
          <p:cNvSpPr/>
          <p:nvPr/>
        </p:nvSpPr>
        <p:spPr>
          <a:xfrm>
            <a:off x="2214546" y="1785926"/>
            <a:ext cx="1071570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суммирования 18">
            <a:hlinkClick r:id="" action="ppaction://hlinkshowjump?jump=endshow"/>
          </p:cNvPr>
          <p:cNvSpPr/>
          <p:nvPr/>
        </p:nvSpPr>
        <p:spPr>
          <a:xfrm>
            <a:off x="8429652" y="6286520"/>
            <a:ext cx="500066" cy="500042"/>
          </a:xfrm>
          <a:prstGeom prst="flowChartSummingJuncti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Фото\Турция. Сиде. 24-30 сент.2011\DSC_087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785794"/>
            <a:ext cx="3186101" cy="211598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868" y="785794"/>
            <a:ext cx="5429288" cy="5357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E:\Фото\Турция. Сиде. 24-30 сент.2011\DSC_085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3984668"/>
            <a:ext cx="3143271" cy="2087538"/>
          </a:xfrm>
          <a:prstGeom prst="rect">
            <a:avLst/>
          </a:prstGeom>
          <a:noFill/>
        </p:spPr>
      </p:pic>
      <p:pic>
        <p:nvPicPr>
          <p:cNvPr id="5" name="Picture 2" descr="E:\Фото\Турция. Сиде. 24-30 сент.2011\DSC_0857.JPG"/>
          <p:cNvPicPr>
            <a:picLocks noChangeAspect="1" noChangeArrowheads="1"/>
          </p:cNvPicPr>
          <p:nvPr/>
        </p:nvPicPr>
        <p:blipFill>
          <a:blip r:embed="rId4" cstate="email"/>
          <a:srcRect t="-2"/>
          <a:stretch>
            <a:fillRect/>
          </a:stretch>
        </p:blipFill>
        <p:spPr bwMode="auto">
          <a:xfrm>
            <a:off x="3571868" y="785794"/>
            <a:ext cx="5429288" cy="535785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632274" y="0"/>
            <a:ext cx="336848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г</a:t>
            </a:r>
            <a:r>
              <a:rPr lang="ru-RU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. Сиде (Турция)</a:t>
            </a:r>
            <a:endParaRPr lang="ru-RU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7" name="Прямоугольник 6">
            <a:hlinkClick r:id="rId5" action="ppaction://hlinksldjump"/>
          </p:cNvPr>
          <p:cNvSpPr/>
          <p:nvPr/>
        </p:nvSpPr>
        <p:spPr>
          <a:xfrm>
            <a:off x="214282" y="785794"/>
            <a:ext cx="1000132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6" action="ppaction://hlinksldjump"/>
          </p:cNvPr>
          <p:cNvSpPr/>
          <p:nvPr/>
        </p:nvSpPr>
        <p:spPr>
          <a:xfrm>
            <a:off x="214282" y="1785926"/>
            <a:ext cx="1000132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rId7" action="ppaction://hlinksldjump"/>
          </p:cNvPr>
          <p:cNvSpPr/>
          <p:nvPr/>
        </p:nvSpPr>
        <p:spPr>
          <a:xfrm>
            <a:off x="1214414" y="785794"/>
            <a:ext cx="1000132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hlinkClick r:id="rId8" action="ppaction://hlinksldjump"/>
          </p:cNvPr>
          <p:cNvSpPr/>
          <p:nvPr/>
        </p:nvSpPr>
        <p:spPr>
          <a:xfrm>
            <a:off x="1214414" y="1714488"/>
            <a:ext cx="1000132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9" action="ppaction://hlinksldjump"/>
          </p:cNvPr>
          <p:cNvSpPr/>
          <p:nvPr/>
        </p:nvSpPr>
        <p:spPr>
          <a:xfrm>
            <a:off x="2214546" y="785794"/>
            <a:ext cx="1071570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10" action="ppaction://hlinksldjump"/>
          </p:cNvPr>
          <p:cNvSpPr/>
          <p:nvPr/>
        </p:nvSpPr>
        <p:spPr>
          <a:xfrm>
            <a:off x="2214546" y="1785926"/>
            <a:ext cx="1071570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суммирования 12">
            <a:hlinkClick r:id="" action="ppaction://hlinkshowjump?jump=endshow"/>
          </p:cNvPr>
          <p:cNvSpPr/>
          <p:nvPr/>
        </p:nvSpPr>
        <p:spPr>
          <a:xfrm>
            <a:off x="8429652" y="6286520"/>
            <a:ext cx="500066" cy="500042"/>
          </a:xfrm>
          <a:prstGeom prst="flowChartSummingJuncti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1" action="ppaction://hlinksldjump"/>
          </p:cNvPr>
          <p:cNvSpPr/>
          <p:nvPr/>
        </p:nvSpPr>
        <p:spPr>
          <a:xfrm>
            <a:off x="214282" y="4000504"/>
            <a:ext cx="1071570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hlinkClick r:id="rId12" action="ppaction://hlinksldjump"/>
          </p:cNvPr>
          <p:cNvSpPr/>
          <p:nvPr/>
        </p:nvSpPr>
        <p:spPr>
          <a:xfrm>
            <a:off x="214282" y="5072074"/>
            <a:ext cx="1071570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hlinkClick r:id="rId13" action="ppaction://hlinksldjump"/>
          </p:cNvPr>
          <p:cNvSpPr/>
          <p:nvPr/>
        </p:nvSpPr>
        <p:spPr>
          <a:xfrm>
            <a:off x="1285852" y="4000504"/>
            <a:ext cx="1000132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14" action="ppaction://hlinksldjump"/>
          </p:cNvPr>
          <p:cNvSpPr/>
          <p:nvPr/>
        </p:nvSpPr>
        <p:spPr>
          <a:xfrm>
            <a:off x="1285852" y="5072074"/>
            <a:ext cx="1000132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rId15" action="ppaction://hlinksldjump"/>
          </p:cNvPr>
          <p:cNvSpPr/>
          <p:nvPr/>
        </p:nvSpPr>
        <p:spPr>
          <a:xfrm>
            <a:off x="2285984" y="4000504"/>
            <a:ext cx="1071570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hlinkClick r:id="rId16" action="ppaction://hlinksldjump"/>
          </p:cNvPr>
          <p:cNvSpPr/>
          <p:nvPr/>
        </p:nvSpPr>
        <p:spPr>
          <a:xfrm>
            <a:off x="2285984" y="5072074"/>
            <a:ext cx="1071570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Фото\Турция. Сиде. 24-30 сент.2011\DSC_087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785794"/>
            <a:ext cx="3186101" cy="211598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868" y="785794"/>
            <a:ext cx="5429288" cy="5357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E:\Фото\Турция. Сиде. 24-30 сент.2011\DSC_085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3984668"/>
            <a:ext cx="3143271" cy="2087538"/>
          </a:xfrm>
          <a:prstGeom prst="rect">
            <a:avLst/>
          </a:prstGeom>
          <a:noFill/>
        </p:spPr>
      </p:pic>
      <p:pic>
        <p:nvPicPr>
          <p:cNvPr id="5" name="Picture 2" descr="E:\Фото\Турция. Сиде. 24-30 сент.2011\DSC_0857.JPG"/>
          <p:cNvPicPr>
            <a:picLocks noChangeAspect="1" noChangeArrowheads="1"/>
          </p:cNvPicPr>
          <p:nvPr/>
        </p:nvPicPr>
        <p:blipFill>
          <a:blip r:embed="rId4" cstate="email"/>
          <a:srcRect t="-2" r="-34"/>
          <a:stretch>
            <a:fillRect/>
          </a:stretch>
        </p:blipFill>
        <p:spPr bwMode="auto">
          <a:xfrm>
            <a:off x="3571868" y="785793"/>
            <a:ext cx="5429288" cy="541534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632274" y="0"/>
            <a:ext cx="336848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г</a:t>
            </a:r>
            <a:r>
              <a:rPr lang="ru-RU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. Сиде (Турция)</a:t>
            </a:r>
            <a:endParaRPr lang="ru-RU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7" name="Прямоугольник 6">
            <a:hlinkClick r:id="rId5" action="ppaction://hlinksldjump"/>
          </p:cNvPr>
          <p:cNvSpPr/>
          <p:nvPr/>
        </p:nvSpPr>
        <p:spPr>
          <a:xfrm>
            <a:off x="214282" y="4000504"/>
            <a:ext cx="1071570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6" action="ppaction://hlinksldjump"/>
          </p:cNvPr>
          <p:cNvSpPr/>
          <p:nvPr/>
        </p:nvSpPr>
        <p:spPr>
          <a:xfrm>
            <a:off x="214282" y="5072074"/>
            <a:ext cx="1071570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rId7" action="ppaction://hlinksldjump"/>
          </p:cNvPr>
          <p:cNvSpPr/>
          <p:nvPr/>
        </p:nvSpPr>
        <p:spPr>
          <a:xfrm>
            <a:off x="1285852" y="4000504"/>
            <a:ext cx="1000132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hlinkClick r:id="rId8" action="ppaction://hlinksldjump"/>
          </p:cNvPr>
          <p:cNvSpPr/>
          <p:nvPr/>
        </p:nvSpPr>
        <p:spPr>
          <a:xfrm>
            <a:off x="1285852" y="5072074"/>
            <a:ext cx="1000132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9" action="ppaction://hlinksldjump"/>
          </p:cNvPr>
          <p:cNvSpPr/>
          <p:nvPr/>
        </p:nvSpPr>
        <p:spPr>
          <a:xfrm>
            <a:off x="2285984" y="4000504"/>
            <a:ext cx="1071570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10" action="ppaction://hlinksldjump"/>
          </p:cNvPr>
          <p:cNvSpPr/>
          <p:nvPr/>
        </p:nvSpPr>
        <p:spPr>
          <a:xfrm>
            <a:off x="2285984" y="5072074"/>
            <a:ext cx="1071570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11" action="ppaction://hlinksldjump"/>
          </p:cNvPr>
          <p:cNvSpPr/>
          <p:nvPr/>
        </p:nvSpPr>
        <p:spPr>
          <a:xfrm>
            <a:off x="214282" y="785794"/>
            <a:ext cx="1000132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2" action="ppaction://hlinksldjump"/>
          </p:cNvPr>
          <p:cNvSpPr/>
          <p:nvPr/>
        </p:nvSpPr>
        <p:spPr>
          <a:xfrm>
            <a:off x="214282" y="1785926"/>
            <a:ext cx="1000132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hlinkClick r:id="rId13" action="ppaction://hlinksldjump"/>
          </p:cNvPr>
          <p:cNvSpPr/>
          <p:nvPr/>
        </p:nvSpPr>
        <p:spPr>
          <a:xfrm>
            <a:off x="1214414" y="785794"/>
            <a:ext cx="1000132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hlinkClick r:id="rId14" action="ppaction://hlinksldjump"/>
          </p:cNvPr>
          <p:cNvSpPr/>
          <p:nvPr/>
        </p:nvSpPr>
        <p:spPr>
          <a:xfrm>
            <a:off x="1214414" y="1714488"/>
            <a:ext cx="1000132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15" action="ppaction://hlinksldjump"/>
          </p:cNvPr>
          <p:cNvSpPr/>
          <p:nvPr/>
        </p:nvSpPr>
        <p:spPr>
          <a:xfrm>
            <a:off x="2214546" y="785794"/>
            <a:ext cx="1071570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rId16" action="ppaction://hlinksldjump"/>
          </p:cNvPr>
          <p:cNvSpPr/>
          <p:nvPr/>
        </p:nvSpPr>
        <p:spPr>
          <a:xfrm>
            <a:off x="2214546" y="1785926"/>
            <a:ext cx="1071570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суммирования 18">
            <a:hlinkClick r:id="" action="ppaction://hlinkshowjump?jump=endshow"/>
          </p:cNvPr>
          <p:cNvSpPr/>
          <p:nvPr/>
        </p:nvSpPr>
        <p:spPr>
          <a:xfrm>
            <a:off x="8429652" y="6286520"/>
            <a:ext cx="500066" cy="500042"/>
          </a:xfrm>
          <a:prstGeom prst="flowChartSummingJuncti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Фото\Турция. Сиде. 24-30 сент.2011\DSC_087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785794"/>
            <a:ext cx="3186101" cy="211598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868" y="785794"/>
            <a:ext cx="5429288" cy="5357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E:\Фото\Турция. Сиде. 24-30 сент.2011\DSC_085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3984668"/>
            <a:ext cx="3143271" cy="2087538"/>
          </a:xfrm>
          <a:prstGeom prst="rect">
            <a:avLst/>
          </a:prstGeom>
          <a:noFill/>
        </p:spPr>
      </p:pic>
      <p:pic>
        <p:nvPicPr>
          <p:cNvPr id="5" name="Picture 2" descr="E:\Фото\Турция. Сиде. 24-30 сент.2011\DSC_0857.JPG"/>
          <p:cNvPicPr>
            <a:picLocks noChangeAspect="1" noChangeArrowheads="1"/>
          </p:cNvPicPr>
          <p:nvPr/>
        </p:nvPicPr>
        <p:blipFill>
          <a:blip r:embed="rId4" cstate="email"/>
          <a:srcRect r="-34" b="-775"/>
          <a:stretch>
            <a:fillRect/>
          </a:stretch>
        </p:blipFill>
        <p:spPr bwMode="auto">
          <a:xfrm>
            <a:off x="3571867" y="785794"/>
            <a:ext cx="5429289" cy="542928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632274" y="0"/>
            <a:ext cx="336848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г</a:t>
            </a:r>
            <a:r>
              <a:rPr lang="ru-RU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. Сиде (Турция)</a:t>
            </a:r>
            <a:endParaRPr lang="ru-RU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7" name="Прямоугольник 6">
            <a:hlinkClick r:id="rId5" action="ppaction://hlinksldjump"/>
          </p:cNvPr>
          <p:cNvSpPr/>
          <p:nvPr/>
        </p:nvSpPr>
        <p:spPr>
          <a:xfrm>
            <a:off x="214282" y="4000504"/>
            <a:ext cx="1071570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6" action="ppaction://hlinksldjump"/>
          </p:cNvPr>
          <p:cNvSpPr/>
          <p:nvPr/>
        </p:nvSpPr>
        <p:spPr>
          <a:xfrm>
            <a:off x="214282" y="5072074"/>
            <a:ext cx="1071570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rId7" action="ppaction://hlinksldjump"/>
          </p:cNvPr>
          <p:cNvSpPr/>
          <p:nvPr/>
        </p:nvSpPr>
        <p:spPr>
          <a:xfrm>
            <a:off x="1285852" y="4000504"/>
            <a:ext cx="1000132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hlinkClick r:id="rId8" action="ppaction://hlinksldjump"/>
          </p:cNvPr>
          <p:cNvSpPr/>
          <p:nvPr/>
        </p:nvSpPr>
        <p:spPr>
          <a:xfrm>
            <a:off x="1285852" y="5072074"/>
            <a:ext cx="1000132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9" action="ppaction://hlinksldjump"/>
          </p:cNvPr>
          <p:cNvSpPr/>
          <p:nvPr/>
        </p:nvSpPr>
        <p:spPr>
          <a:xfrm>
            <a:off x="2285984" y="4000504"/>
            <a:ext cx="1071570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10" action="ppaction://hlinksldjump"/>
          </p:cNvPr>
          <p:cNvSpPr/>
          <p:nvPr/>
        </p:nvSpPr>
        <p:spPr>
          <a:xfrm>
            <a:off x="2285984" y="5072074"/>
            <a:ext cx="1071570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11" action="ppaction://hlinksldjump"/>
          </p:cNvPr>
          <p:cNvSpPr/>
          <p:nvPr/>
        </p:nvSpPr>
        <p:spPr>
          <a:xfrm>
            <a:off x="214282" y="785794"/>
            <a:ext cx="1000132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2" action="ppaction://hlinksldjump"/>
          </p:cNvPr>
          <p:cNvSpPr/>
          <p:nvPr/>
        </p:nvSpPr>
        <p:spPr>
          <a:xfrm>
            <a:off x="214282" y="1785926"/>
            <a:ext cx="1000132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hlinkClick r:id="rId13" action="ppaction://hlinksldjump"/>
          </p:cNvPr>
          <p:cNvSpPr/>
          <p:nvPr/>
        </p:nvSpPr>
        <p:spPr>
          <a:xfrm>
            <a:off x="1214414" y="785794"/>
            <a:ext cx="1000132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hlinkClick r:id="rId14" action="ppaction://hlinksldjump"/>
          </p:cNvPr>
          <p:cNvSpPr/>
          <p:nvPr/>
        </p:nvSpPr>
        <p:spPr>
          <a:xfrm>
            <a:off x="1214414" y="1714488"/>
            <a:ext cx="1000132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15" action="ppaction://hlinksldjump"/>
          </p:cNvPr>
          <p:cNvSpPr/>
          <p:nvPr/>
        </p:nvSpPr>
        <p:spPr>
          <a:xfrm>
            <a:off x="2214546" y="785794"/>
            <a:ext cx="1071570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rId16" action="ppaction://hlinksldjump"/>
          </p:cNvPr>
          <p:cNvSpPr/>
          <p:nvPr/>
        </p:nvSpPr>
        <p:spPr>
          <a:xfrm>
            <a:off x="2214546" y="1785926"/>
            <a:ext cx="1071570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суммирования 18">
            <a:hlinkClick r:id="" action="ppaction://hlinkshowjump?jump=endshow"/>
          </p:cNvPr>
          <p:cNvSpPr/>
          <p:nvPr/>
        </p:nvSpPr>
        <p:spPr>
          <a:xfrm>
            <a:off x="8429652" y="6286520"/>
            <a:ext cx="500066" cy="500042"/>
          </a:xfrm>
          <a:prstGeom prst="flowChartSummingJuncti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3571868" y="785794"/>
            <a:ext cx="5429288" cy="5357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E:\Фото\Турция. Сиде. 24-30 сент.2011\DSC_0874.JPG"/>
          <p:cNvPicPr>
            <a:picLocks noChangeAspect="1" noChangeArrowheads="1"/>
          </p:cNvPicPr>
          <p:nvPr/>
        </p:nvPicPr>
        <p:blipFill>
          <a:blip r:embed="rId2" cstate="email"/>
          <a:srcRect t="-477"/>
          <a:stretch>
            <a:fillRect/>
          </a:stretch>
        </p:blipFill>
        <p:spPr bwMode="auto">
          <a:xfrm>
            <a:off x="3571868" y="785793"/>
            <a:ext cx="5429288" cy="534869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632274" y="0"/>
            <a:ext cx="336848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г</a:t>
            </a:r>
            <a:r>
              <a:rPr lang="ru-RU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. Сиде (Турция)</a:t>
            </a:r>
            <a:endParaRPr lang="ru-RU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3" name="Picture 2" descr="E:\Фото\Турция. Сиде. 24-30 сент.2011\DSC_087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785794"/>
            <a:ext cx="3186101" cy="2115983"/>
          </a:xfrm>
          <a:prstGeom prst="rect">
            <a:avLst/>
          </a:prstGeom>
          <a:noFill/>
        </p:spPr>
      </p:pic>
      <p:pic>
        <p:nvPicPr>
          <p:cNvPr id="15" name="Picture 2" descr="E:\Фото\Турция. Сиде. 24-30 сент.2011\DSC_085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282" y="3984668"/>
            <a:ext cx="3143271" cy="2087538"/>
          </a:xfrm>
          <a:prstGeom prst="rect">
            <a:avLst/>
          </a:prstGeom>
          <a:noFill/>
        </p:spPr>
      </p:pic>
      <p:sp>
        <p:nvSpPr>
          <p:cNvPr id="16" name="Прямоугольник 15">
            <a:hlinkClick r:id="rId5" action="ppaction://hlinksldjump"/>
          </p:cNvPr>
          <p:cNvSpPr/>
          <p:nvPr/>
        </p:nvSpPr>
        <p:spPr>
          <a:xfrm>
            <a:off x="214282" y="785794"/>
            <a:ext cx="1000132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6" action="ppaction://hlinksldjump"/>
          </p:cNvPr>
          <p:cNvSpPr/>
          <p:nvPr/>
        </p:nvSpPr>
        <p:spPr>
          <a:xfrm>
            <a:off x="214282" y="1785926"/>
            <a:ext cx="1000132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rId7" action="ppaction://hlinksldjump"/>
          </p:cNvPr>
          <p:cNvSpPr/>
          <p:nvPr/>
        </p:nvSpPr>
        <p:spPr>
          <a:xfrm>
            <a:off x="1214414" y="785794"/>
            <a:ext cx="1000132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hlinkClick r:id="rId8" action="ppaction://hlinksldjump"/>
          </p:cNvPr>
          <p:cNvSpPr/>
          <p:nvPr/>
        </p:nvSpPr>
        <p:spPr>
          <a:xfrm>
            <a:off x="1214414" y="1714488"/>
            <a:ext cx="1000132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hlinkClick r:id="rId9" action="ppaction://hlinksldjump"/>
          </p:cNvPr>
          <p:cNvSpPr/>
          <p:nvPr/>
        </p:nvSpPr>
        <p:spPr>
          <a:xfrm>
            <a:off x="2214546" y="785794"/>
            <a:ext cx="1071570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hlinkClick r:id="rId10" action="ppaction://hlinksldjump"/>
          </p:cNvPr>
          <p:cNvSpPr/>
          <p:nvPr/>
        </p:nvSpPr>
        <p:spPr>
          <a:xfrm>
            <a:off x="2214546" y="1785926"/>
            <a:ext cx="1071570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>
            <a:hlinkClick r:id="rId11" action="ppaction://hlinksldjump"/>
          </p:cNvPr>
          <p:cNvSpPr/>
          <p:nvPr/>
        </p:nvSpPr>
        <p:spPr>
          <a:xfrm>
            <a:off x="214282" y="4000504"/>
            <a:ext cx="1071570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hlinkClick r:id="rId12" action="ppaction://hlinksldjump"/>
          </p:cNvPr>
          <p:cNvSpPr/>
          <p:nvPr/>
        </p:nvSpPr>
        <p:spPr>
          <a:xfrm>
            <a:off x="214282" y="5072074"/>
            <a:ext cx="1071570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hlinkClick r:id="rId13" action="ppaction://hlinksldjump"/>
          </p:cNvPr>
          <p:cNvSpPr/>
          <p:nvPr/>
        </p:nvSpPr>
        <p:spPr>
          <a:xfrm>
            <a:off x="1285852" y="4000504"/>
            <a:ext cx="1000132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Click r:id="rId14" action="ppaction://hlinksldjump"/>
          </p:cNvPr>
          <p:cNvSpPr/>
          <p:nvPr/>
        </p:nvSpPr>
        <p:spPr>
          <a:xfrm>
            <a:off x="1285852" y="5072074"/>
            <a:ext cx="1000132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hlinkClick r:id="rId15" action="ppaction://hlinksldjump"/>
          </p:cNvPr>
          <p:cNvSpPr/>
          <p:nvPr/>
        </p:nvSpPr>
        <p:spPr>
          <a:xfrm>
            <a:off x="2285984" y="4000504"/>
            <a:ext cx="1071570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>
            <a:hlinkClick r:id="rId16" action="ppaction://hlinksldjump"/>
          </p:cNvPr>
          <p:cNvSpPr/>
          <p:nvPr/>
        </p:nvSpPr>
        <p:spPr>
          <a:xfrm>
            <a:off x="2285984" y="5072074"/>
            <a:ext cx="1071570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лок-схема: узел суммирования 27">
            <a:hlinkClick r:id="" action="ppaction://hlinkshowjump?jump=endshow"/>
          </p:cNvPr>
          <p:cNvSpPr/>
          <p:nvPr/>
        </p:nvSpPr>
        <p:spPr>
          <a:xfrm>
            <a:off x="8429652" y="6286520"/>
            <a:ext cx="500066" cy="500042"/>
          </a:xfrm>
          <a:prstGeom prst="flowChartSummingJuncti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3571868" y="785794"/>
            <a:ext cx="5429288" cy="5357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E:\Фото\Турция. Сиде. 24-30 сент.2011\DSC_087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868" y="785794"/>
            <a:ext cx="5429288" cy="536397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632274" y="0"/>
            <a:ext cx="336848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г</a:t>
            </a:r>
            <a:r>
              <a:rPr lang="ru-RU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. Сиде (Турция)</a:t>
            </a:r>
            <a:endParaRPr lang="ru-RU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3" name="Picture 2" descr="E:\Фото\Турция. Сиде. 24-30 сент.2011\DSC_087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785794"/>
            <a:ext cx="3186101" cy="2115983"/>
          </a:xfrm>
          <a:prstGeom prst="rect">
            <a:avLst/>
          </a:prstGeom>
          <a:noFill/>
        </p:spPr>
      </p:pic>
      <p:pic>
        <p:nvPicPr>
          <p:cNvPr id="15" name="Picture 2" descr="E:\Фото\Турция. Сиде. 24-30 сент.2011\DSC_085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282" y="3984668"/>
            <a:ext cx="3143271" cy="2087538"/>
          </a:xfrm>
          <a:prstGeom prst="rect">
            <a:avLst/>
          </a:prstGeom>
          <a:noFill/>
        </p:spPr>
      </p:pic>
      <p:sp>
        <p:nvSpPr>
          <p:cNvPr id="16" name="Прямоугольник 15">
            <a:hlinkClick r:id="rId5" action="ppaction://hlinksldjump"/>
          </p:cNvPr>
          <p:cNvSpPr/>
          <p:nvPr/>
        </p:nvSpPr>
        <p:spPr>
          <a:xfrm>
            <a:off x="214282" y="785794"/>
            <a:ext cx="1000132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6" action="ppaction://hlinksldjump"/>
          </p:cNvPr>
          <p:cNvSpPr/>
          <p:nvPr/>
        </p:nvSpPr>
        <p:spPr>
          <a:xfrm>
            <a:off x="214282" y="1785926"/>
            <a:ext cx="1000132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rId7" action="ppaction://hlinksldjump"/>
          </p:cNvPr>
          <p:cNvSpPr/>
          <p:nvPr/>
        </p:nvSpPr>
        <p:spPr>
          <a:xfrm>
            <a:off x="1214414" y="785794"/>
            <a:ext cx="1000132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hlinkClick r:id="rId8" action="ppaction://hlinksldjump"/>
          </p:cNvPr>
          <p:cNvSpPr/>
          <p:nvPr/>
        </p:nvSpPr>
        <p:spPr>
          <a:xfrm>
            <a:off x="1214414" y="1714488"/>
            <a:ext cx="1000132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hlinkClick r:id="rId9" action="ppaction://hlinksldjump"/>
          </p:cNvPr>
          <p:cNvSpPr/>
          <p:nvPr/>
        </p:nvSpPr>
        <p:spPr>
          <a:xfrm>
            <a:off x="2214546" y="785794"/>
            <a:ext cx="1071570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hlinkClick r:id="rId10" action="ppaction://hlinksldjump"/>
          </p:cNvPr>
          <p:cNvSpPr/>
          <p:nvPr/>
        </p:nvSpPr>
        <p:spPr>
          <a:xfrm>
            <a:off x="2214546" y="1785926"/>
            <a:ext cx="1071570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>
            <a:hlinkClick r:id="rId11" action="ppaction://hlinksldjump"/>
          </p:cNvPr>
          <p:cNvSpPr/>
          <p:nvPr/>
        </p:nvSpPr>
        <p:spPr>
          <a:xfrm>
            <a:off x="214282" y="4000504"/>
            <a:ext cx="1071570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hlinkClick r:id="rId12" action="ppaction://hlinksldjump"/>
          </p:cNvPr>
          <p:cNvSpPr/>
          <p:nvPr/>
        </p:nvSpPr>
        <p:spPr>
          <a:xfrm>
            <a:off x="214282" y="5072074"/>
            <a:ext cx="1071570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hlinkClick r:id="rId13" action="ppaction://hlinksldjump"/>
          </p:cNvPr>
          <p:cNvSpPr/>
          <p:nvPr/>
        </p:nvSpPr>
        <p:spPr>
          <a:xfrm>
            <a:off x="1285852" y="4000504"/>
            <a:ext cx="1000132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Click r:id="rId14" action="ppaction://hlinksldjump"/>
          </p:cNvPr>
          <p:cNvSpPr/>
          <p:nvPr/>
        </p:nvSpPr>
        <p:spPr>
          <a:xfrm>
            <a:off x="1285852" y="5072074"/>
            <a:ext cx="1000132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hlinkClick r:id="rId15" action="ppaction://hlinksldjump"/>
          </p:cNvPr>
          <p:cNvSpPr/>
          <p:nvPr/>
        </p:nvSpPr>
        <p:spPr>
          <a:xfrm>
            <a:off x="2285984" y="4000504"/>
            <a:ext cx="1071570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>
            <a:hlinkClick r:id="rId16" action="ppaction://hlinksldjump"/>
          </p:cNvPr>
          <p:cNvSpPr/>
          <p:nvPr/>
        </p:nvSpPr>
        <p:spPr>
          <a:xfrm>
            <a:off x="2285984" y="5072074"/>
            <a:ext cx="1071570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лок-схема: узел суммирования 27">
            <a:hlinkClick r:id="" action="ppaction://hlinkshowjump?jump=endshow"/>
          </p:cNvPr>
          <p:cNvSpPr/>
          <p:nvPr/>
        </p:nvSpPr>
        <p:spPr>
          <a:xfrm>
            <a:off x="8429652" y="6286520"/>
            <a:ext cx="500066" cy="500042"/>
          </a:xfrm>
          <a:prstGeom prst="flowChartSummingJuncti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3571868" y="785794"/>
            <a:ext cx="5429288" cy="5357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E:\Фото\Турция. Сиде. 24-30 сент.2011\DSC_087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868" y="785794"/>
            <a:ext cx="5429288" cy="5357850"/>
          </a:xfrm>
          <a:prstGeom prst="rect">
            <a:avLst/>
          </a:prstGeom>
          <a:noFill/>
        </p:spPr>
      </p:pic>
      <p:pic>
        <p:nvPicPr>
          <p:cNvPr id="12" name="Picture 2" descr="E:\Фото\Турция. Сиде. 24-30 сент.2011\DSC_087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785794"/>
            <a:ext cx="3186101" cy="2115983"/>
          </a:xfrm>
          <a:prstGeom prst="rect">
            <a:avLst/>
          </a:prstGeom>
          <a:noFill/>
        </p:spPr>
      </p:pic>
      <p:pic>
        <p:nvPicPr>
          <p:cNvPr id="13" name="Picture 2" descr="E:\Фото\Турция. Сиде. 24-30 сент.2011\DSC_085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282" y="3984668"/>
            <a:ext cx="3143271" cy="2087538"/>
          </a:xfrm>
          <a:prstGeom prst="rect">
            <a:avLst/>
          </a:prstGeom>
          <a:noFill/>
        </p:spPr>
      </p:pic>
      <p:sp>
        <p:nvSpPr>
          <p:cNvPr id="15" name="Прямоугольник 14">
            <a:hlinkClick r:id="rId5" action="ppaction://hlinksldjump"/>
          </p:cNvPr>
          <p:cNvSpPr/>
          <p:nvPr/>
        </p:nvSpPr>
        <p:spPr>
          <a:xfrm>
            <a:off x="214282" y="785794"/>
            <a:ext cx="1000132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hlinkClick r:id="rId6" action="ppaction://hlinksldjump"/>
          </p:cNvPr>
          <p:cNvSpPr/>
          <p:nvPr/>
        </p:nvSpPr>
        <p:spPr>
          <a:xfrm>
            <a:off x="214282" y="1785926"/>
            <a:ext cx="1000132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7" action="ppaction://hlinksldjump"/>
          </p:cNvPr>
          <p:cNvSpPr/>
          <p:nvPr/>
        </p:nvSpPr>
        <p:spPr>
          <a:xfrm>
            <a:off x="1214414" y="785794"/>
            <a:ext cx="1000132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rId8" action="ppaction://hlinksldjump"/>
          </p:cNvPr>
          <p:cNvSpPr/>
          <p:nvPr/>
        </p:nvSpPr>
        <p:spPr>
          <a:xfrm>
            <a:off x="1214414" y="1714488"/>
            <a:ext cx="1000132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hlinkClick r:id="rId9" action="ppaction://hlinksldjump"/>
          </p:cNvPr>
          <p:cNvSpPr/>
          <p:nvPr/>
        </p:nvSpPr>
        <p:spPr>
          <a:xfrm>
            <a:off x="2214546" y="785794"/>
            <a:ext cx="1071570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hlinkClick r:id="rId10" action="ppaction://hlinksldjump"/>
          </p:cNvPr>
          <p:cNvSpPr/>
          <p:nvPr/>
        </p:nvSpPr>
        <p:spPr>
          <a:xfrm>
            <a:off x="2214546" y="1785926"/>
            <a:ext cx="1071570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hlinkClick r:id="rId11" action="ppaction://hlinksldjump"/>
          </p:cNvPr>
          <p:cNvSpPr/>
          <p:nvPr/>
        </p:nvSpPr>
        <p:spPr>
          <a:xfrm>
            <a:off x="214282" y="4000504"/>
            <a:ext cx="1071570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>
            <a:hlinkClick r:id="rId12" action="ppaction://hlinksldjump"/>
          </p:cNvPr>
          <p:cNvSpPr/>
          <p:nvPr/>
        </p:nvSpPr>
        <p:spPr>
          <a:xfrm>
            <a:off x="214282" y="5072074"/>
            <a:ext cx="1071570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hlinkClick r:id="rId13" action="ppaction://hlinksldjump"/>
          </p:cNvPr>
          <p:cNvSpPr/>
          <p:nvPr/>
        </p:nvSpPr>
        <p:spPr>
          <a:xfrm>
            <a:off x="1285852" y="4000504"/>
            <a:ext cx="1000132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hlinkClick r:id="rId14" action="ppaction://hlinksldjump"/>
          </p:cNvPr>
          <p:cNvSpPr/>
          <p:nvPr/>
        </p:nvSpPr>
        <p:spPr>
          <a:xfrm>
            <a:off x="1285852" y="5072074"/>
            <a:ext cx="1000132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Click r:id="rId15" action="ppaction://hlinksldjump"/>
          </p:cNvPr>
          <p:cNvSpPr/>
          <p:nvPr/>
        </p:nvSpPr>
        <p:spPr>
          <a:xfrm>
            <a:off x="2285984" y="4000504"/>
            <a:ext cx="1071570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hlinkClick r:id="rId16" action="ppaction://hlinksldjump"/>
          </p:cNvPr>
          <p:cNvSpPr/>
          <p:nvPr/>
        </p:nvSpPr>
        <p:spPr>
          <a:xfrm>
            <a:off x="2285984" y="5072074"/>
            <a:ext cx="1071570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лок-схема: узел суммирования 26">
            <a:hlinkClick r:id="" action="ppaction://hlinkshowjump?jump=endshow"/>
          </p:cNvPr>
          <p:cNvSpPr/>
          <p:nvPr/>
        </p:nvSpPr>
        <p:spPr>
          <a:xfrm>
            <a:off x="8429652" y="6286520"/>
            <a:ext cx="500066" cy="500042"/>
          </a:xfrm>
          <a:prstGeom prst="flowChartSummingJuncti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2632274" y="0"/>
            <a:ext cx="336848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г</a:t>
            </a:r>
            <a:r>
              <a:rPr lang="ru-RU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. Сиде (Турция)</a:t>
            </a:r>
            <a:endParaRPr lang="ru-RU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3571868" y="785794"/>
            <a:ext cx="5429288" cy="5357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E:\Фото\Турция. Сиде. 24-30 сент.2011\DSC_087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868" y="785794"/>
            <a:ext cx="5572132" cy="535785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632274" y="0"/>
            <a:ext cx="336848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г</a:t>
            </a:r>
            <a:r>
              <a:rPr lang="ru-RU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. Сиде (Турция)</a:t>
            </a:r>
            <a:endParaRPr lang="ru-RU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3" name="Picture 2" descr="E:\Фото\Турция. Сиде. 24-30 сент.2011\DSC_087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785794"/>
            <a:ext cx="3186101" cy="2115983"/>
          </a:xfrm>
          <a:prstGeom prst="rect">
            <a:avLst/>
          </a:prstGeom>
          <a:noFill/>
        </p:spPr>
      </p:pic>
      <p:pic>
        <p:nvPicPr>
          <p:cNvPr id="15" name="Picture 2" descr="E:\Фото\Турция. Сиде. 24-30 сент.2011\DSC_085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282" y="3984668"/>
            <a:ext cx="3143271" cy="2087538"/>
          </a:xfrm>
          <a:prstGeom prst="rect">
            <a:avLst/>
          </a:prstGeom>
          <a:noFill/>
        </p:spPr>
      </p:pic>
      <p:sp>
        <p:nvSpPr>
          <p:cNvPr id="16" name="Прямоугольник 15">
            <a:hlinkClick r:id="rId5" action="ppaction://hlinksldjump"/>
          </p:cNvPr>
          <p:cNvSpPr/>
          <p:nvPr/>
        </p:nvSpPr>
        <p:spPr>
          <a:xfrm>
            <a:off x="214282" y="785794"/>
            <a:ext cx="1000132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6" action="ppaction://hlinksldjump"/>
          </p:cNvPr>
          <p:cNvSpPr/>
          <p:nvPr/>
        </p:nvSpPr>
        <p:spPr>
          <a:xfrm>
            <a:off x="214282" y="1785926"/>
            <a:ext cx="1000132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rId7" action="ppaction://hlinksldjump"/>
          </p:cNvPr>
          <p:cNvSpPr/>
          <p:nvPr/>
        </p:nvSpPr>
        <p:spPr>
          <a:xfrm>
            <a:off x="1214414" y="785794"/>
            <a:ext cx="1000132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hlinkClick r:id="rId8" action="ppaction://hlinksldjump"/>
          </p:cNvPr>
          <p:cNvSpPr/>
          <p:nvPr/>
        </p:nvSpPr>
        <p:spPr>
          <a:xfrm>
            <a:off x="1214414" y="1714488"/>
            <a:ext cx="1000132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hlinkClick r:id="rId9" action="ppaction://hlinksldjump"/>
          </p:cNvPr>
          <p:cNvSpPr/>
          <p:nvPr/>
        </p:nvSpPr>
        <p:spPr>
          <a:xfrm>
            <a:off x="2214546" y="785794"/>
            <a:ext cx="1071570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hlinkClick r:id="rId10" action="ppaction://hlinksldjump"/>
          </p:cNvPr>
          <p:cNvSpPr/>
          <p:nvPr/>
        </p:nvSpPr>
        <p:spPr>
          <a:xfrm>
            <a:off x="2214546" y="1785926"/>
            <a:ext cx="1071570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>
            <a:hlinkClick r:id="rId11" action="ppaction://hlinksldjump"/>
          </p:cNvPr>
          <p:cNvSpPr/>
          <p:nvPr/>
        </p:nvSpPr>
        <p:spPr>
          <a:xfrm>
            <a:off x="214282" y="4000504"/>
            <a:ext cx="1071570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hlinkClick r:id="rId12" action="ppaction://hlinksldjump"/>
          </p:cNvPr>
          <p:cNvSpPr/>
          <p:nvPr/>
        </p:nvSpPr>
        <p:spPr>
          <a:xfrm>
            <a:off x="214282" y="5072074"/>
            <a:ext cx="1071570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hlinkClick r:id="rId13" action="ppaction://hlinksldjump"/>
          </p:cNvPr>
          <p:cNvSpPr/>
          <p:nvPr/>
        </p:nvSpPr>
        <p:spPr>
          <a:xfrm>
            <a:off x="1285852" y="4000504"/>
            <a:ext cx="1000132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Click r:id="rId14" action="ppaction://hlinksldjump"/>
          </p:cNvPr>
          <p:cNvSpPr/>
          <p:nvPr/>
        </p:nvSpPr>
        <p:spPr>
          <a:xfrm>
            <a:off x="1285852" y="5072074"/>
            <a:ext cx="1000132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hlinkClick r:id="rId15" action="ppaction://hlinksldjump"/>
          </p:cNvPr>
          <p:cNvSpPr/>
          <p:nvPr/>
        </p:nvSpPr>
        <p:spPr>
          <a:xfrm>
            <a:off x="2285984" y="4000504"/>
            <a:ext cx="1071570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>
            <a:hlinkClick r:id="rId16" action="ppaction://hlinksldjump"/>
          </p:cNvPr>
          <p:cNvSpPr/>
          <p:nvPr/>
        </p:nvSpPr>
        <p:spPr>
          <a:xfrm>
            <a:off x="2285984" y="5072074"/>
            <a:ext cx="1071570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лок-схема: узел суммирования 27">
            <a:hlinkClick r:id="" action="ppaction://hlinkshowjump?jump=endshow"/>
          </p:cNvPr>
          <p:cNvSpPr/>
          <p:nvPr/>
        </p:nvSpPr>
        <p:spPr>
          <a:xfrm>
            <a:off x="8429652" y="6286520"/>
            <a:ext cx="500066" cy="500042"/>
          </a:xfrm>
          <a:prstGeom prst="flowChartSummingJuncti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3571868" y="785794"/>
            <a:ext cx="5429288" cy="5357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E:\Фото\Турция. Сиде. 24-30 сент.2011\DSC_0874.JPG"/>
          <p:cNvPicPr>
            <a:picLocks noChangeAspect="1" noChangeArrowheads="1"/>
          </p:cNvPicPr>
          <p:nvPr/>
        </p:nvPicPr>
        <p:blipFill>
          <a:blip r:embed="rId2" cstate="email"/>
          <a:srcRect r="-374" b="-1549"/>
          <a:stretch>
            <a:fillRect/>
          </a:stretch>
        </p:blipFill>
        <p:spPr bwMode="auto">
          <a:xfrm>
            <a:off x="3571868" y="785793"/>
            <a:ext cx="5429288" cy="5418527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632274" y="0"/>
            <a:ext cx="336848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г</a:t>
            </a:r>
            <a:r>
              <a:rPr lang="ru-RU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. Сиде (Турция)</a:t>
            </a:r>
            <a:endParaRPr lang="ru-RU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3" name="Picture 2" descr="E:\Фото\Турция. Сиде. 24-30 сент.2011\DSC_087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785794"/>
            <a:ext cx="3186101" cy="2115983"/>
          </a:xfrm>
          <a:prstGeom prst="rect">
            <a:avLst/>
          </a:prstGeom>
          <a:noFill/>
        </p:spPr>
      </p:pic>
      <p:pic>
        <p:nvPicPr>
          <p:cNvPr id="15" name="Picture 2" descr="E:\Фото\Турция. Сиде. 24-30 сент.2011\DSC_085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282" y="3984668"/>
            <a:ext cx="3143271" cy="2087538"/>
          </a:xfrm>
          <a:prstGeom prst="rect">
            <a:avLst/>
          </a:prstGeom>
          <a:noFill/>
        </p:spPr>
      </p:pic>
      <p:sp>
        <p:nvSpPr>
          <p:cNvPr id="16" name="Прямоугольник 15">
            <a:hlinkClick r:id="rId5" action="ppaction://hlinksldjump"/>
          </p:cNvPr>
          <p:cNvSpPr/>
          <p:nvPr/>
        </p:nvSpPr>
        <p:spPr>
          <a:xfrm>
            <a:off x="214282" y="785794"/>
            <a:ext cx="1000132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6" action="ppaction://hlinksldjump"/>
          </p:cNvPr>
          <p:cNvSpPr/>
          <p:nvPr/>
        </p:nvSpPr>
        <p:spPr>
          <a:xfrm>
            <a:off x="214282" y="1785926"/>
            <a:ext cx="1000132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rId7" action="ppaction://hlinksldjump"/>
          </p:cNvPr>
          <p:cNvSpPr/>
          <p:nvPr/>
        </p:nvSpPr>
        <p:spPr>
          <a:xfrm>
            <a:off x="1214414" y="785794"/>
            <a:ext cx="1000132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hlinkClick r:id="rId8" action="ppaction://hlinksldjump"/>
          </p:cNvPr>
          <p:cNvSpPr/>
          <p:nvPr/>
        </p:nvSpPr>
        <p:spPr>
          <a:xfrm>
            <a:off x="1214414" y="1714488"/>
            <a:ext cx="1000132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hlinkClick r:id="rId9" action="ppaction://hlinksldjump"/>
          </p:cNvPr>
          <p:cNvSpPr/>
          <p:nvPr/>
        </p:nvSpPr>
        <p:spPr>
          <a:xfrm>
            <a:off x="2214546" y="785794"/>
            <a:ext cx="1071570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hlinkClick r:id="rId10" action="ppaction://hlinksldjump"/>
          </p:cNvPr>
          <p:cNvSpPr/>
          <p:nvPr/>
        </p:nvSpPr>
        <p:spPr>
          <a:xfrm>
            <a:off x="2214546" y="1785926"/>
            <a:ext cx="1071570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>
            <a:hlinkClick r:id="rId11" action="ppaction://hlinksldjump"/>
          </p:cNvPr>
          <p:cNvSpPr/>
          <p:nvPr/>
        </p:nvSpPr>
        <p:spPr>
          <a:xfrm>
            <a:off x="214282" y="4000504"/>
            <a:ext cx="1071570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hlinkClick r:id="rId12" action="ppaction://hlinksldjump"/>
          </p:cNvPr>
          <p:cNvSpPr/>
          <p:nvPr/>
        </p:nvSpPr>
        <p:spPr>
          <a:xfrm>
            <a:off x="214282" y="5072074"/>
            <a:ext cx="1071570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hlinkClick r:id="rId13" action="ppaction://hlinksldjump"/>
          </p:cNvPr>
          <p:cNvSpPr/>
          <p:nvPr/>
        </p:nvSpPr>
        <p:spPr>
          <a:xfrm>
            <a:off x="1285852" y="4000504"/>
            <a:ext cx="1000132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Click r:id="rId14" action="ppaction://hlinksldjump"/>
          </p:cNvPr>
          <p:cNvSpPr/>
          <p:nvPr/>
        </p:nvSpPr>
        <p:spPr>
          <a:xfrm>
            <a:off x="1285852" y="5072074"/>
            <a:ext cx="1000132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hlinkClick r:id="rId15" action="ppaction://hlinksldjump"/>
          </p:cNvPr>
          <p:cNvSpPr/>
          <p:nvPr/>
        </p:nvSpPr>
        <p:spPr>
          <a:xfrm>
            <a:off x="2285984" y="4000504"/>
            <a:ext cx="1071570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>
            <a:hlinkClick r:id="rId16" action="ppaction://hlinksldjump"/>
          </p:cNvPr>
          <p:cNvSpPr/>
          <p:nvPr/>
        </p:nvSpPr>
        <p:spPr>
          <a:xfrm>
            <a:off x="2285984" y="5072074"/>
            <a:ext cx="1071570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лок-схема: узел суммирования 27">
            <a:hlinkClick r:id="" action="ppaction://hlinkshowjump?jump=endshow"/>
          </p:cNvPr>
          <p:cNvSpPr/>
          <p:nvPr/>
        </p:nvSpPr>
        <p:spPr>
          <a:xfrm>
            <a:off x="8429652" y="6286520"/>
            <a:ext cx="500066" cy="500042"/>
          </a:xfrm>
          <a:prstGeom prst="flowChartSummingJuncti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3571868" y="785794"/>
            <a:ext cx="5429288" cy="5357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E:\Фото\Турция. Сиде. 24-30 сент.2011\DSC_087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868" y="785794"/>
            <a:ext cx="5429288" cy="5330857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632274" y="0"/>
            <a:ext cx="336848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г</a:t>
            </a:r>
            <a:r>
              <a:rPr lang="ru-RU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. Сиде (Турция)</a:t>
            </a:r>
            <a:endParaRPr lang="ru-RU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3" name="Picture 2" descr="E:\Фото\Турция. Сиде. 24-30 сент.2011\DSC_087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785794"/>
            <a:ext cx="3186101" cy="2115983"/>
          </a:xfrm>
          <a:prstGeom prst="rect">
            <a:avLst/>
          </a:prstGeom>
          <a:noFill/>
        </p:spPr>
      </p:pic>
      <p:pic>
        <p:nvPicPr>
          <p:cNvPr id="15" name="Picture 2" descr="E:\Фото\Турция. Сиде. 24-30 сент.2011\DSC_085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282" y="3984668"/>
            <a:ext cx="3143271" cy="2087538"/>
          </a:xfrm>
          <a:prstGeom prst="rect">
            <a:avLst/>
          </a:prstGeom>
          <a:noFill/>
        </p:spPr>
      </p:pic>
      <p:sp>
        <p:nvSpPr>
          <p:cNvPr id="16" name="Прямоугольник 15">
            <a:hlinkClick r:id="rId5" action="ppaction://hlinksldjump"/>
          </p:cNvPr>
          <p:cNvSpPr/>
          <p:nvPr/>
        </p:nvSpPr>
        <p:spPr>
          <a:xfrm>
            <a:off x="214282" y="785794"/>
            <a:ext cx="1000132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6" action="ppaction://hlinksldjump"/>
          </p:cNvPr>
          <p:cNvSpPr/>
          <p:nvPr/>
        </p:nvSpPr>
        <p:spPr>
          <a:xfrm>
            <a:off x="214282" y="1785926"/>
            <a:ext cx="1000132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rId7" action="ppaction://hlinksldjump"/>
          </p:cNvPr>
          <p:cNvSpPr/>
          <p:nvPr/>
        </p:nvSpPr>
        <p:spPr>
          <a:xfrm>
            <a:off x="1214414" y="785794"/>
            <a:ext cx="1000132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hlinkClick r:id="rId8" action="ppaction://hlinksldjump"/>
          </p:cNvPr>
          <p:cNvSpPr/>
          <p:nvPr/>
        </p:nvSpPr>
        <p:spPr>
          <a:xfrm>
            <a:off x="1214414" y="1714488"/>
            <a:ext cx="1000132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hlinkClick r:id="rId9" action="ppaction://hlinksldjump"/>
          </p:cNvPr>
          <p:cNvSpPr/>
          <p:nvPr/>
        </p:nvSpPr>
        <p:spPr>
          <a:xfrm>
            <a:off x="2214546" y="785794"/>
            <a:ext cx="1071570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hlinkClick r:id="rId10" action="ppaction://hlinksldjump"/>
          </p:cNvPr>
          <p:cNvSpPr/>
          <p:nvPr/>
        </p:nvSpPr>
        <p:spPr>
          <a:xfrm>
            <a:off x="2214546" y="1785926"/>
            <a:ext cx="1071570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>
            <a:hlinkClick r:id="rId11" action="ppaction://hlinksldjump"/>
          </p:cNvPr>
          <p:cNvSpPr/>
          <p:nvPr/>
        </p:nvSpPr>
        <p:spPr>
          <a:xfrm>
            <a:off x="214282" y="4000504"/>
            <a:ext cx="1071570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hlinkClick r:id="rId12" action="ppaction://hlinksldjump"/>
          </p:cNvPr>
          <p:cNvSpPr/>
          <p:nvPr/>
        </p:nvSpPr>
        <p:spPr>
          <a:xfrm>
            <a:off x="214282" y="5072074"/>
            <a:ext cx="1071570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hlinkClick r:id="rId13" action="ppaction://hlinksldjump"/>
          </p:cNvPr>
          <p:cNvSpPr/>
          <p:nvPr/>
        </p:nvSpPr>
        <p:spPr>
          <a:xfrm>
            <a:off x="1285852" y="4000504"/>
            <a:ext cx="1000132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Click r:id="rId14" action="ppaction://hlinksldjump"/>
          </p:cNvPr>
          <p:cNvSpPr/>
          <p:nvPr/>
        </p:nvSpPr>
        <p:spPr>
          <a:xfrm>
            <a:off x="1285852" y="5072074"/>
            <a:ext cx="1000132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hlinkClick r:id="rId15" action="ppaction://hlinksldjump"/>
          </p:cNvPr>
          <p:cNvSpPr/>
          <p:nvPr/>
        </p:nvSpPr>
        <p:spPr>
          <a:xfrm>
            <a:off x="2285984" y="4000504"/>
            <a:ext cx="1071570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>
            <a:hlinkClick r:id="rId16" action="ppaction://hlinksldjump"/>
          </p:cNvPr>
          <p:cNvSpPr/>
          <p:nvPr/>
        </p:nvSpPr>
        <p:spPr>
          <a:xfrm>
            <a:off x="2285984" y="5072074"/>
            <a:ext cx="1071570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лок-схема: узел суммирования 27">
            <a:hlinkClick r:id="" action="ppaction://hlinkshowjump?jump=endshow"/>
          </p:cNvPr>
          <p:cNvSpPr/>
          <p:nvPr/>
        </p:nvSpPr>
        <p:spPr>
          <a:xfrm>
            <a:off x="8429652" y="6286520"/>
            <a:ext cx="500066" cy="500042"/>
          </a:xfrm>
          <a:prstGeom prst="flowChartSummingJuncti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Фото\Турция. Сиде. 24-30 сент.2011\DSC_087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785794"/>
            <a:ext cx="3186101" cy="2115983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571868" y="785794"/>
            <a:ext cx="5429288" cy="5357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E:\Фото\Турция. Сиде. 24-30 сент.2011\DSC_085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3984668"/>
            <a:ext cx="3143271" cy="2087538"/>
          </a:xfrm>
          <a:prstGeom prst="rect">
            <a:avLst/>
          </a:prstGeom>
          <a:noFill/>
        </p:spPr>
      </p:pic>
      <p:pic>
        <p:nvPicPr>
          <p:cNvPr id="6" name="Picture 2" descr="E:\Фото\Турция. Сиде. 24-30 сент.2011\DSC_085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868" y="785793"/>
            <a:ext cx="5429288" cy="5357851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632274" y="0"/>
            <a:ext cx="336848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г</a:t>
            </a:r>
            <a:r>
              <a:rPr lang="ru-RU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. Сиде (Турция)</a:t>
            </a:r>
            <a:endParaRPr lang="ru-RU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8" name="Прямоугольник 7">
            <a:hlinkClick r:id="rId5" action="ppaction://hlinksldjump"/>
          </p:cNvPr>
          <p:cNvSpPr/>
          <p:nvPr/>
        </p:nvSpPr>
        <p:spPr>
          <a:xfrm>
            <a:off x="214282" y="4000504"/>
            <a:ext cx="1071570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rId6" action="ppaction://hlinksldjump"/>
          </p:cNvPr>
          <p:cNvSpPr/>
          <p:nvPr/>
        </p:nvSpPr>
        <p:spPr>
          <a:xfrm>
            <a:off x="214282" y="5072074"/>
            <a:ext cx="1071570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hlinkClick r:id="rId7" action="ppaction://hlinksldjump"/>
          </p:cNvPr>
          <p:cNvSpPr/>
          <p:nvPr/>
        </p:nvSpPr>
        <p:spPr>
          <a:xfrm>
            <a:off x="1285852" y="4000504"/>
            <a:ext cx="1000132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8" action="ppaction://hlinksldjump"/>
          </p:cNvPr>
          <p:cNvSpPr/>
          <p:nvPr/>
        </p:nvSpPr>
        <p:spPr>
          <a:xfrm>
            <a:off x="1285852" y="5072074"/>
            <a:ext cx="1000132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9" action="ppaction://hlinksldjump"/>
          </p:cNvPr>
          <p:cNvSpPr/>
          <p:nvPr/>
        </p:nvSpPr>
        <p:spPr>
          <a:xfrm>
            <a:off x="2285984" y="4000504"/>
            <a:ext cx="1071570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10" action="ppaction://hlinksldjump"/>
          </p:cNvPr>
          <p:cNvSpPr/>
          <p:nvPr/>
        </p:nvSpPr>
        <p:spPr>
          <a:xfrm>
            <a:off x="2285984" y="5072074"/>
            <a:ext cx="1071570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1" action="ppaction://hlinksldjump"/>
          </p:cNvPr>
          <p:cNvSpPr/>
          <p:nvPr/>
        </p:nvSpPr>
        <p:spPr>
          <a:xfrm>
            <a:off x="214282" y="785794"/>
            <a:ext cx="1000132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hlinkClick r:id="rId12" action="ppaction://hlinksldjump"/>
          </p:cNvPr>
          <p:cNvSpPr/>
          <p:nvPr/>
        </p:nvSpPr>
        <p:spPr>
          <a:xfrm>
            <a:off x="214282" y="1785926"/>
            <a:ext cx="1000132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hlinkClick r:id="rId13" action="ppaction://hlinksldjump"/>
          </p:cNvPr>
          <p:cNvSpPr/>
          <p:nvPr/>
        </p:nvSpPr>
        <p:spPr>
          <a:xfrm>
            <a:off x="1214414" y="785794"/>
            <a:ext cx="1000132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14" action="ppaction://hlinksldjump"/>
          </p:cNvPr>
          <p:cNvSpPr/>
          <p:nvPr/>
        </p:nvSpPr>
        <p:spPr>
          <a:xfrm>
            <a:off x="1214414" y="1714488"/>
            <a:ext cx="1000132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rId15" action="ppaction://hlinksldjump"/>
          </p:cNvPr>
          <p:cNvSpPr/>
          <p:nvPr/>
        </p:nvSpPr>
        <p:spPr>
          <a:xfrm>
            <a:off x="2214546" y="785794"/>
            <a:ext cx="1071570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hlinkClick r:id="rId16" action="ppaction://hlinksldjump"/>
          </p:cNvPr>
          <p:cNvSpPr/>
          <p:nvPr/>
        </p:nvSpPr>
        <p:spPr>
          <a:xfrm>
            <a:off x="2214546" y="1785926"/>
            <a:ext cx="1071570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hlinkClick r:id="rId11" action="ppaction://hlinksldjump"/>
          </p:cNvPr>
          <p:cNvSpPr/>
          <p:nvPr/>
        </p:nvSpPr>
        <p:spPr>
          <a:xfrm>
            <a:off x="366682" y="938194"/>
            <a:ext cx="1000132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hlinkClick r:id="rId12" action="ppaction://hlinksldjump"/>
          </p:cNvPr>
          <p:cNvSpPr/>
          <p:nvPr/>
        </p:nvSpPr>
        <p:spPr>
          <a:xfrm>
            <a:off x="366682" y="1938326"/>
            <a:ext cx="1000132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>
            <a:hlinkClick r:id="rId13" action="ppaction://hlinksldjump"/>
          </p:cNvPr>
          <p:cNvSpPr/>
          <p:nvPr/>
        </p:nvSpPr>
        <p:spPr>
          <a:xfrm>
            <a:off x="1366814" y="938194"/>
            <a:ext cx="1000132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hlinkClick r:id="rId14" action="ppaction://hlinksldjump"/>
          </p:cNvPr>
          <p:cNvSpPr/>
          <p:nvPr/>
        </p:nvSpPr>
        <p:spPr>
          <a:xfrm>
            <a:off x="1366814" y="1866888"/>
            <a:ext cx="1000132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hlinkClick r:id="rId15" action="ppaction://hlinksldjump"/>
          </p:cNvPr>
          <p:cNvSpPr/>
          <p:nvPr/>
        </p:nvSpPr>
        <p:spPr>
          <a:xfrm>
            <a:off x="2366946" y="938194"/>
            <a:ext cx="1071570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Click r:id="rId16" action="ppaction://hlinksldjump"/>
          </p:cNvPr>
          <p:cNvSpPr/>
          <p:nvPr/>
        </p:nvSpPr>
        <p:spPr>
          <a:xfrm>
            <a:off x="2366946" y="1938326"/>
            <a:ext cx="1071570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узел суммирования 25">
            <a:hlinkClick r:id="" action="ppaction://hlinkshowjump?jump=endshow"/>
          </p:cNvPr>
          <p:cNvSpPr/>
          <p:nvPr/>
        </p:nvSpPr>
        <p:spPr>
          <a:xfrm>
            <a:off x="8429652" y="6286520"/>
            <a:ext cx="500066" cy="500042"/>
          </a:xfrm>
          <a:prstGeom prst="flowChartSummingJuncti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Фото\Турция. Сиде. 24-30 сент.2011\DSC_087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785794"/>
            <a:ext cx="3186101" cy="211598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868" y="785794"/>
            <a:ext cx="5429288" cy="5357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E:\Фото\Турция. Сиде. 24-30 сент.2011\DSC_085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3984668"/>
            <a:ext cx="3143271" cy="2087538"/>
          </a:xfrm>
          <a:prstGeom prst="rect">
            <a:avLst/>
          </a:prstGeom>
          <a:noFill/>
        </p:spPr>
      </p:pic>
      <p:pic>
        <p:nvPicPr>
          <p:cNvPr id="5" name="Picture 2" descr="E:\Фото\Турция. Сиде. 24-30 сент.2011\DSC_0857.JPG"/>
          <p:cNvPicPr>
            <a:picLocks noChangeAspect="1" noChangeArrowheads="1"/>
          </p:cNvPicPr>
          <p:nvPr/>
        </p:nvPicPr>
        <p:blipFill>
          <a:blip r:embed="rId4" cstate="email"/>
          <a:srcRect b="-793"/>
          <a:stretch>
            <a:fillRect/>
          </a:stretch>
        </p:blipFill>
        <p:spPr bwMode="auto">
          <a:xfrm>
            <a:off x="3571868" y="785794"/>
            <a:ext cx="5429288" cy="538532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632274" y="0"/>
            <a:ext cx="336848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г</a:t>
            </a:r>
            <a:r>
              <a:rPr lang="ru-RU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. Сиде (Турция)</a:t>
            </a:r>
            <a:endParaRPr lang="ru-RU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7" name="Прямоугольник 6">
            <a:hlinkClick r:id="rId5" action="ppaction://hlinksldjump"/>
          </p:cNvPr>
          <p:cNvSpPr/>
          <p:nvPr/>
        </p:nvSpPr>
        <p:spPr>
          <a:xfrm>
            <a:off x="214282" y="785794"/>
            <a:ext cx="1000132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6" action="ppaction://hlinksldjump"/>
          </p:cNvPr>
          <p:cNvSpPr/>
          <p:nvPr/>
        </p:nvSpPr>
        <p:spPr>
          <a:xfrm>
            <a:off x="214282" y="1785926"/>
            <a:ext cx="1000132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rId7" action="ppaction://hlinksldjump"/>
          </p:cNvPr>
          <p:cNvSpPr/>
          <p:nvPr/>
        </p:nvSpPr>
        <p:spPr>
          <a:xfrm>
            <a:off x="1214414" y="785794"/>
            <a:ext cx="1000132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hlinkClick r:id="rId8" action="ppaction://hlinksldjump"/>
          </p:cNvPr>
          <p:cNvSpPr/>
          <p:nvPr/>
        </p:nvSpPr>
        <p:spPr>
          <a:xfrm>
            <a:off x="1214414" y="1714488"/>
            <a:ext cx="1000132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9" action="ppaction://hlinksldjump"/>
          </p:cNvPr>
          <p:cNvSpPr/>
          <p:nvPr/>
        </p:nvSpPr>
        <p:spPr>
          <a:xfrm>
            <a:off x="2214546" y="785794"/>
            <a:ext cx="1071570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10" action="ppaction://hlinksldjump"/>
          </p:cNvPr>
          <p:cNvSpPr/>
          <p:nvPr/>
        </p:nvSpPr>
        <p:spPr>
          <a:xfrm>
            <a:off x="2214546" y="1785926"/>
            <a:ext cx="1071570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5" action="ppaction://hlinksldjump"/>
          </p:cNvPr>
          <p:cNvSpPr/>
          <p:nvPr/>
        </p:nvSpPr>
        <p:spPr>
          <a:xfrm>
            <a:off x="366682" y="938194"/>
            <a:ext cx="1000132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6" action="ppaction://hlinksldjump"/>
          </p:cNvPr>
          <p:cNvSpPr/>
          <p:nvPr/>
        </p:nvSpPr>
        <p:spPr>
          <a:xfrm>
            <a:off x="366682" y="1938326"/>
            <a:ext cx="1000132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hlinkClick r:id="rId7" action="ppaction://hlinksldjump"/>
          </p:cNvPr>
          <p:cNvSpPr/>
          <p:nvPr/>
        </p:nvSpPr>
        <p:spPr>
          <a:xfrm>
            <a:off x="1366814" y="938194"/>
            <a:ext cx="1000132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hlinkClick r:id="rId8" action="ppaction://hlinksldjump"/>
          </p:cNvPr>
          <p:cNvSpPr/>
          <p:nvPr/>
        </p:nvSpPr>
        <p:spPr>
          <a:xfrm>
            <a:off x="1366814" y="1866888"/>
            <a:ext cx="1000132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9" action="ppaction://hlinksldjump"/>
          </p:cNvPr>
          <p:cNvSpPr/>
          <p:nvPr/>
        </p:nvSpPr>
        <p:spPr>
          <a:xfrm>
            <a:off x="2366946" y="938194"/>
            <a:ext cx="1071570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rId10" action="ppaction://hlinksldjump"/>
          </p:cNvPr>
          <p:cNvSpPr/>
          <p:nvPr/>
        </p:nvSpPr>
        <p:spPr>
          <a:xfrm>
            <a:off x="2366946" y="1938326"/>
            <a:ext cx="1071570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суммирования 18">
            <a:hlinkClick r:id="" action="ppaction://hlinkshowjump?jump=endshow"/>
          </p:cNvPr>
          <p:cNvSpPr/>
          <p:nvPr/>
        </p:nvSpPr>
        <p:spPr>
          <a:xfrm>
            <a:off x="8429652" y="6286520"/>
            <a:ext cx="500066" cy="500042"/>
          </a:xfrm>
          <a:prstGeom prst="flowChartSummingJuncti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hlinkClick r:id="rId11" action="ppaction://hlinksldjump"/>
          </p:cNvPr>
          <p:cNvSpPr/>
          <p:nvPr/>
        </p:nvSpPr>
        <p:spPr>
          <a:xfrm>
            <a:off x="214282" y="4000504"/>
            <a:ext cx="1071570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hlinkClick r:id="rId12" action="ppaction://hlinksldjump"/>
          </p:cNvPr>
          <p:cNvSpPr/>
          <p:nvPr/>
        </p:nvSpPr>
        <p:spPr>
          <a:xfrm>
            <a:off x="214282" y="5072074"/>
            <a:ext cx="1071570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>
            <a:hlinkClick r:id="rId13" action="ppaction://hlinksldjump"/>
          </p:cNvPr>
          <p:cNvSpPr/>
          <p:nvPr/>
        </p:nvSpPr>
        <p:spPr>
          <a:xfrm>
            <a:off x="1285852" y="4000504"/>
            <a:ext cx="1000132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hlinkClick r:id="rId14" action="ppaction://hlinksldjump"/>
          </p:cNvPr>
          <p:cNvSpPr/>
          <p:nvPr/>
        </p:nvSpPr>
        <p:spPr>
          <a:xfrm>
            <a:off x="1285852" y="5072074"/>
            <a:ext cx="1000132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hlinkClick r:id="rId15" action="ppaction://hlinksldjump"/>
          </p:cNvPr>
          <p:cNvSpPr/>
          <p:nvPr/>
        </p:nvSpPr>
        <p:spPr>
          <a:xfrm>
            <a:off x="2285984" y="4000504"/>
            <a:ext cx="1071570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Click r:id="rId16" action="ppaction://hlinksldjump"/>
          </p:cNvPr>
          <p:cNvSpPr/>
          <p:nvPr/>
        </p:nvSpPr>
        <p:spPr>
          <a:xfrm>
            <a:off x="2285984" y="5072074"/>
            <a:ext cx="1071570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78</Words>
  <Application>Microsoft Office PowerPoint</Application>
  <PresentationFormat>Экран (4:3)</PresentationFormat>
  <Paragraphs>13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АГПА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АГПА</dc:creator>
  <cp:lastModifiedBy>АГПА</cp:lastModifiedBy>
  <cp:revision>23</cp:revision>
  <dcterms:created xsi:type="dcterms:W3CDTF">2011-10-05T08:31:58Z</dcterms:created>
  <dcterms:modified xsi:type="dcterms:W3CDTF">2011-10-05T12:04:42Z</dcterms:modified>
</cp:coreProperties>
</file>