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01E2C-5A60-455E-A45A-529F55105755}" type="datetimeFigureOut">
              <a:rPr lang="ru-RU" smtClean="0"/>
              <a:pPr/>
              <a:t>06.10.2011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6E5EF-B9FF-4802-B1EA-17F5CE69E8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6.jpeg"/><Relationship Id="rId18" Type="http://schemas.openxmlformats.org/officeDocument/2006/relationships/slide" Target="slide10.xml"/><Relationship Id="rId3" Type="http://schemas.openxmlformats.org/officeDocument/2006/relationships/image" Target="../media/image1.jpeg"/><Relationship Id="rId21" Type="http://schemas.openxmlformats.org/officeDocument/2006/relationships/image" Target="../media/image10.jpeg"/><Relationship Id="rId7" Type="http://schemas.openxmlformats.org/officeDocument/2006/relationships/image" Target="../media/image3.jpeg"/><Relationship Id="rId12" Type="http://schemas.openxmlformats.org/officeDocument/2006/relationships/slide" Target="slide7.xm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image" Target="../media/image5.jpeg"/><Relationship Id="rId24" Type="http://schemas.openxmlformats.org/officeDocument/2006/relationships/slide" Target="slide13.xm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10" Type="http://schemas.openxmlformats.org/officeDocument/2006/relationships/slide" Target="slide6.xml"/><Relationship Id="rId19" Type="http://schemas.openxmlformats.org/officeDocument/2006/relationships/image" Target="../media/image9.jpeg"/><Relationship Id="rId4" Type="http://schemas.openxmlformats.org/officeDocument/2006/relationships/slide" Target="slide3.xml"/><Relationship Id="rId9" Type="http://schemas.openxmlformats.org/officeDocument/2006/relationships/image" Target="../media/image4.jpeg"/><Relationship Id="rId14" Type="http://schemas.openxmlformats.org/officeDocument/2006/relationships/slide" Target="slide8.xml"/><Relationship Id="rId22" Type="http://schemas.openxmlformats.org/officeDocument/2006/relationships/slide" Target="slide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21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22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23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24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3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4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5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6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7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8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19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7.xml"/><Relationship Id="rId18" Type="http://schemas.openxmlformats.org/officeDocument/2006/relationships/image" Target="../media/image8.jpeg"/><Relationship Id="rId26" Type="http://schemas.openxmlformats.org/officeDocument/2006/relationships/image" Target="../media/image12.jpeg"/><Relationship Id="rId3" Type="http://schemas.openxmlformats.org/officeDocument/2006/relationships/slide" Target="slide2.xml"/><Relationship Id="rId21" Type="http://schemas.openxmlformats.org/officeDocument/2006/relationships/slide" Target="slide11.xml"/><Relationship Id="rId7" Type="http://schemas.openxmlformats.org/officeDocument/2006/relationships/slide" Target="slide4.xml"/><Relationship Id="rId12" Type="http://schemas.openxmlformats.org/officeDocument/2006/relationships/image" Target="../media/image5.jpeg"/><Relationship Id="rId17" Type="http://schemas.openxmlformats.org/officeDocument/2006/relationships/slide" Target="slide9.xml"/><Relationship Id="rId25" Type="http://schemas.openxmlformats.org/officeDocument/2006/relationships/slide" Target="slide13.xml"/><Relationship Id="rId2" Type="http://schemas.openxmlformats.org/officeDocument/2006/relationships/image" Target="../media/image20.jpeg"/><Relationship Id="rId16" Type="http://schemas.openxmlformats.org/officeDocument/2006/relationships/image" Target="../media/image7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11" Type="http://schemas.openxmlformats.org/officeDocument/2006/relationships/slide" Target="slide6.xml"/><Relationship Id="rId24" Type="http://schemas.openxmlformats.org/officeDocument/2006/relationships/image" Target="../media/image11.jpeg"/><Relationship Id="rId5" Type="http://schemas.openxmlformats.org/officeDocument/2006/relationships/slide" Target="slide3.xml"/><Relationship Id="rId15" Type="http://schemas.openxmlformats.org/officeDocument/2006/relationships/slide" Target="slide8.xml"/><Relationship Id="rId23" Type="http://schemas.openxmlformats.org/officeDocument/2006/relationships/slide" Target="slide12.xml"/><Relationship Id="rId10" Type="http://schemas.openxmlformats.org/officeDocument/2006/relationships/image" Target="../media/image4.jpeg"/><Relationship Id="rId19" Type="http://schemas.openxmlformats.org/officeDocument/2006/relationships/slide" Target="slide10.xml"/><Relationship Id="rId4" Type="http://schemas.openxmlformats.org/officeDocument/2006/relationships/image" Target="../media/image1.jpeg"/><Relationship Id="rId9" Type="http://schemas.openxmlformats.org/officeDocument/2006/relationships/slide" Target="slide5.xml"/><Relationship Id="rId14" Type="http://schemas.openxmlformats.org/officeDocument/2006/relationships/image" Target="../media/image6.jpeg"/><Relationship Id="rId22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Блок-схема: узел суммирования 30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2" descr="E:\Фото\Турция. Сиде. 24-30 сент.2011\DSC04883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32" name="Picture 2" descr="E:\Фото\Турция. Сиде. 24-30 сент.2011\DSC04889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33" name="Picture 2" descr="E:\Фото\Турция. Сиде. 24-30 сент.2011\DSC04985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34" name="Picture 2" descr="E:\Фото\Турция. Сиде. 24-30 сент.2011\DSC04987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35" name="Picture 2" descr="E:\Фото\Турция. Сиде. 24-30 сент.2011\DSC04988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36" name="Picture 3" descr="E:\Фото\Турция. Сиде. 24-30 сент.2011\DSC05027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37" name="Picture 2" descr="E:\Фото\Турция. Сиде. 24-30 сент.2011\DSC05028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38" name="Picture 2" descr="E:\Фото\Турция. Сиде. 24-30 сент.2011\DSC05032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39" name="Picture 2" descr="E:\Фото\Турция. Сиде. 24-30 сент.2011\DSC05034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40" name="Picture 2" descr="E:\Фото\Турция. Сиде. 24-30 сент.2011\DSC04887.JPG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41" name="Picture 2" descr="E:\Фото\Турция. Сиде. 24-30 сент.2011\DSC_0900.JPG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42" name="Picture 2" descr="E:\Фото\Турция. Сиде. 24-30 сент.2011\DSC05033.JPG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E:\Фото\Турция. Сиде. 24-30 сент.2011\DSC050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55357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E:\Фото\Турция. Сиде. 24-30 сент.2011\DSC048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1" y="1357298"/>
            <a:ext cx="5655356" cy="37862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E:\Фото\Турция. Сиде. 24-30 сент.2011\DSC_09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39" y="1357298"/>
            <a:ext cx="5701019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E:\Фото\Турция. Сиде. 24-30 сент.2011\DSC0503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7"/>
            <a:ext cx="5715040" cy="382617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E:\Фото\Турция. Сиде. 24-30 сент.2011\DSC0488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29279" cy="38576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Блок-схема: узел суммирования 5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1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8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E:\Фото\Турция. Сиде. 24-30 сент.2011\DSC0488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86093" y="1357298"/>
            <a:ext cx="5700749" cy="381660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E:\Фото\Турция. Сиде. 24-30 сент.2011\DSC0498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55357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E:\Фото\Турция. Сиде. 24-30 сент.2011\DSC049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86394" cy="380699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E:\Фото\Турция. Сиде. 24-30 сент.2011\DSC0498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00416" y="1357297"/>
            <a:ext cx="5686426" cy="380701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1" name="Picture 3" descr="E:\Фото\Турция. Сиде. 24-30 сент.2011\DSC0502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57563" y="1357298"/>
            <a:ext cx="5655358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Блок-схема: узел суммирования 5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1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8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E:\Фото\Турция. Сиде. 24-30 сент.2011\DSC05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55358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43240" y="1357298"/>
            <a:ext cx="5643602" cy="378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E:\Фото\Турция. Сиде. 24-30 сент.2011\DSC050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357298"/>
            <a:ext cx="5655357" cy="378621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32274" y="0"/>
            <a:ext cx="33684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</a:t>
            </a:r>
            <a:r>
              <a:rPr lang="ru-RU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 Сиде (Турция)</a:t>
            </a:r>
            <a:endParaRPr lang="ru-RU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Блок-схема: узел суммирования 4">
            <a:hlinkClick r:id="" action="ppaction://hlinkshowjump?jump=endshow"/>
          </p:cNvPr>
          <p:cNvSpPr/>
          <p:nvPr/>
        </p:nvSpPr>
        <p:spPr>
          <a:xfrm>
            <a:off x="8429652" y="6286520"/>
            <a:ext cx="500066" cy="500042"/>
          </a:xfrm>
          <a:prstGeom prst="flowChartSummingJunct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E:\Фото\Турция. Сиде. 24-30 сент.2011\DSC04883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863105"/>
            <a:ext cx="929835" cy="637200"/>
          </a:xfrm>
          <a:prstGeom prst="rect">
            <a:avLst/>
          </a:prstGeom>
          <a:noFill/>
        </p:spPr>
      </p:pic>
      <p:pic>
        <p:nvPicPr>
          <p:cNvPr id="7" name="Picture 2" descr="E:\Фото\Турция. Сиде. 24-30 сент.2011\DSC04889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142976" y="1863105"/>
            <a:ext cx="951767" cy="637200"/>
          </a:xfrm>
          <a:prstGeom prst="rect">
            <a:avLst/>
          </a:prstGeom>
          <a:noFill/>
        </p:spPr>
      </p:pic>
      <p:pic>
        <p:nvPicPr>
          <p:cNvPr id="8" name="Picture 2" descr="E:\Фото\Турция. Сиде. 24-30 сент.2011\DSC04985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43108" y="1863106"/>
            <a:ext cx="951767" cy="637200"/>
          </a:xfrm>
          <a:prstGeom prst="rect">
            <a:avLst/>
          </a:prstGeom>
          <a:noFill/>
        </p:spPr>
      </p:pic>
      <p:pic>
        <p:nvPicPr>
          <p:cNvPr id="9" name="Picture 2" descr="E:\Фото\Турция. Сиде. 24-30 сент.2011\DSC04987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19770" y="2577486"/>
            <a:ext cx="951768" cy="637200"/>
          </a:xfrm>
          <a:prstGeom prst="rect">
            <a:avLst/>
          </a:prstGeom>
          <a:noFill/>
        </p:spPr>
      </p:pic>
      <p:pic>
        <p:nvPicPr>
          <p:cNvPr id="10" name="Picture 2" descr="E:\Фото\Турция. Сиде. 24-30 сент.2011\DSC04988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1142976" y="2577486"/>
            <a:ext cx="951767" cy="637200"/>
          </a:xfrm>
          <a:prstGeom prst="rect">
            <a:avLst/>
          </a:prstGeom>
          <a:noFill/>
        </p:spPr>
      </p:pic>
      <p:pic>
        <p:nvPicPr>
          <p:cNvPr id="11" name="Picture 3" descr="E:\Фото\Турция. Сиде. 24-30 сент.2011\DSC05027.JPG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143108" y="2577486"/>
            <a:ext cx="951767" cy="637200"/>
          </a:xfrm>
          <a:prstGeom prst="rect">
            <a:avLst/>
          </a:prstGeom>
          <a:noFill/>
        </p:spPr>
      </p:pic>
      <p:pic>
        <p:nvPicPr>
          <p:cNvPr id="12" name="Picture 2" descr="E:\Фото\Турция. Сиде. 24-30 сент.2011\DSC05028.JPG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142844" y="3291867"/>
            <a:ext cx="951767" cy="637200"/>
          </a:xfrm>
          <a:prstGeom prst="rect">
            <a:avLst/>
          </a:prstGeom>
          <a:noFill/>
        </p:spPr>
      </p:pic>
      <p:pic>
        <p:nvPicPr>
          <p:cNvPr id="13" name="Picture 2" descr="E:\Фото\Турция. Сиде. 24-30 сент.2011\DSC05032.JPG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 cstate="email"/>
          <a:srcRect/>
          <a:stretch>
            <a:fillRect/>
          </a:stretch>
        </p:blipFill>
        <p:spPr bwMode="auto">
          <a:xfrm>
            <a:off x="1119903" y="3291867"/>
            <a:ext cx="951767" cy="637200"/>
          </a:xfrm>
          <a:prstGeom prst="rect">
            <a:avLst/>
          </a:prstGeom>
          <a:noFill/>
        </p:spPr>
      </p:pic>
      <p:pic>
        <p:nvPicPr>
          <p:cNvPr id="14" name="Picture 2" descr="E:\Фото\Турция. Сиде. 24-30 сент.2011\DSC05034.JPG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 cstate="email"/>
          <a:srcRect/>
          <a:stretch>
            <a:fillRect/>
          </a:stretch>
        </p:blipFill>
        <p:spPr bwMode="auto">
          <a:xfrm>
            <a:off x="2143108" y="3291866"/>
            <a:ext cx="951767" cy="637200"/>
          </a:xfrm>
          <a:prstGeom prst="rect">
            <a:avLst/>
          </a:prstGeom>
          <a:noFill/>
        </p:spPr>
      </p:pic>
      <p:pic>
        <p:nvPicPr>
          <p:cNvPr id="15" name="Picture 2" descr="E:\Фото\Турция. Сиде. 24-30 сент.2011\DSC04887.JPG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 cstate="email"/>
          <a:srcRect/>
          <a:stretch>
            <a:fillRect/>
          </a:stretch>
        </p:blipFill>
        <p:spPr bwMode="auto">
          <a:xfrm>
            <a:off x="142844" y="4006246"/>
            <a:ext cx="951767" cy="637200"/>
          </a:xfrm>
          <a:prstGeom prst="rect">
            <a:avLst/>
          </a:prstGeom>
          <a:noFill/>
        </p:spPr>
      </p:pic>
      <p:pic>
        <p:nvPicPr>
          <p:cNvPr id="16" name="Picture 2" descr="E:\Фото\Турция. Сиде. 24-30 сент.2011\DSC_0900.JPG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1142976" y="4006246"/>
            <a:ext cx="959451" cy="637200"/>
          </a:xfrm>
          <a:prstGeom prst="rect">
            <a:avLst/>
          </a:prstGeom>
          <a:noFill/>
        </p:spPr>
      </p:pic>
      <p:pic>
        <p:nvPicPr>
          <p:cNvPr id="17" name="Picture 2" descr="E:\Фото\Турция. Сиде. 24-30 сент.2011\DSC05033.JPG">
            <a:hlinkClick r:id="rId25" action="ppaction://hlinksldjump"/>
          </p:cNvPr>
          <p:cNvPicPr>
            <a:picLocks noChangeAspect="1" noChangeArrowheads="1"/>
          </p:cNvPicPr>
          <p:nvPr/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2143109" y="4006246"/>
            <a:ext cx="951767" cy="637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78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АГПА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АГПА</dc:creator>
  <cp:lastModifiedBy>АГПА</cp:lastModifiedBy>
  <cp:revision>27</cp:revision>
  <dcterms:created xsi:type="dcterms:W3CDTF">2011-10-05T08:31:58Z</dcterms:created>
  <dcterms:modified xsi:type="dcterms:W3CDTF">2011-10-06T04:24:38Z</dcterms:modified>
</cp:coreProperties>
</file>