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4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11BA-1C72-4E11-A7D1-2A1C4D00CB61}" type="datetimeFigureOut">
              <a:rPr lang="ru-RU" smtClean="0"/>
              <a:t>31.08.2011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0219-7A4F-4FCA-A6BE-14395CF461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11BA-1C72-4E11-A7D1-2A1C4D00CB61}" type="datetimeFigureOut">
              <a:rPr lang="ru-RU" smtClean="0"/>
              <a:t>31.08.2011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0219-7A4F-4FCA-A6BE-14395CF461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11BA-1C72-4E11-A7D1-2A1C4D00CB61}" type="datetimeFigureOut">
              <a:rPr lang="ru-RU" smtClean="0"/>
              <a:t>31.08.2011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0219-7A4F-4FCA-A6BE-14395CF461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11BA-1C72-4E11-A7D1-2A1C4D00CB61}" type="datetimeFigureOut">
              <a:rPr lang="ru-RU" smtClean="0"/>
              <a:t>31.08.2011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0219-7A4F-4FCA-A6BE-14395CF461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11BA-1C72-4E11-A7D1-2A1C4D00CB61}" type="datetimeFigureOut">
              <a:rPr lang="ru-RU" smtClean="0"/>
              <a:t>31.08.2011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0219-7A4F-4FCA-A6BE-14395CF461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11BA-1C72-4E11-A7D1-2A1C4D00CB61}" type="datetimeFigureOut">
              <a:rPr lang="ru-RU" smtClean="0"/>
              <a:t>31.08.2011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0219-7A4F-4FCA-A6BE-14395CF461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11BA-1C72-4E11-A7D1-2A1C4D00CB61}" type="datetimeFigureOut">
              <a:rPr lang="ru-RU" smtClean="0"/>
              <a:t>31.08.2011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0219-7A4F-4FCA-A6BE-14395CF461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11BA-1C72-4E11-A7D1-2A1C4D00CB61}" type="datetimeFigureOut">
              <a:rPr lang="ru-RU" smtClean="0"/>
              <a:t>31.08.2011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0219-7A4F-4FCA-A6BE-14395CF461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11BA-1C72-4E11-A7D1-2A1C4D00CB61}" type="datetimeFigureOut">
              <a:rPr lang="ru-RU" smtClean="0"/>
              <a:t>31.08.2011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0219-7A4F-4FCA-A6BE-14395CF461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11BA-1C72-4E11-A7D1-2A1C4D00CB61}" type="datetimeFigureOut">
              <a:rPr lang="ru-RU" smtClean="0"/>
              <a:t>31.08.2011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0219-7A4F-4FCA-A6BE-14395CF461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11BA-1C72-4E11-A7D1-2A1C4D00CB61}" type="datetimeFigureOut">
              <a:rPr lang="ru-RU" smtClean="0"/>
              <a:t>31.08.2011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0219-7A4F-4FCA-A6BE-14395CF461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911BA-1C72-4E11-A7D1-2A1C4D00CB61}" type="datetimeFigureOut">
              <a:rPr lang="ru-RU" smtClean="0"/>
              <a:t>31.08.2011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40219-7A4F-4FCA-A6BE-14395CF4615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42910" y="2000240"/>
            <a:ext cx="1571636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1</a:t>
            </a:r>
            <a:endParaRPr lang="ru-RU" sz="28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57422" y="2000240"/>
            <a:ext cx="1571636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1А</a:t>
            </a:r>
            <a:endParaRPr lang="ru-RU" sz="28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14414" y="3643314"/>
            <a:ext cx="1571636" cy="1357322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857752" y="2071678"/>
            <a:ext cx="1571636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1</a:t>
            </a:r>
            <a:endParaRPr lang="ru-RU" sz="2800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72264" y="2071678"/>
            <a:ext cx="1571636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1А</a:t>
            </a:r>
            <a:endParaRPr lang="ru-RU" sz="2800" b="1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429256" y="3714752"/>
            <a:ext cx="1571636" cy="1357322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714612" y="142852"/>
            <a:ext cx="37032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СОРБОНКА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14414" y="5643578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 забудьте наложить прямоугольники друг </a:t>
            </a:r>
            <a:r>
              <a:rPr lang="ru-RU" smtClean="0"/>
              <a:t>на друга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15" grpId="0" animBg="1"/>
      <p:bldP spid="15" grpId="1" animBg="1"/>
      <p:bldP spid="16" grpId="0" animBg="1"/>
      <p:bldP spid="16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12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АГПА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АГПА</dc:creator>
  <cp:lastModifiedBy>АГПА</cp:lastModifiedBy>
  <cp:revision>8</cp:revision>
  <dcterms:created xsi:type="dcterms:W3CDTF">2011-08-31T09:40:13Z</dcterms:created>
  <dcterms:modified xsi:type="dcterms:W3CDTF">2011-08-31T10:53:41Z</dcterms:modified>
</cp:coreProperties>
</file>