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21" autoAdjust="0"/>
    <p:restoredTop sz="96315" autoAdjust="0"/>
  </p:normalViewPr>
  <p:slideViewPr>
    <p:cSldViewPr snapToGrid="0">
      <p:cViewPr varScale="1">
        <p:scale>
          <a:sx n="72" d="100"/>
          <a:sy n="72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кругленный прямоугольник 67"/>
          <p:cNvSpPr/>
          <p:nvPr userDrawn="1"/>
        </p:nvSpPr>
        <p:spPr>
          <a:xfrm>
            <a:off x="79895" y="4643021"/>
            <a:ext cx="6507332" cy="2104008"/>
          </a:xfrm>
          <a:prstGeom prst="roundRect">
            <a:avLst>
              <a:gd name="adj" fmla="val 4701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9" name="Группа 68"/>
          <p:cNvGrpSpPr/>
          <p:nvPr userDrawn="1"/>
        </p:nvGrpSpPr>
        <p:grpSpPr>
          <a:xfrm>
            <a:off x="176870" y="5021552"/>
            <a:ext cx="6319970" cy="1597980"/>
            <a:chOff x="176870" y="5021552"/>
            <a:chExt cx="6319970" cy="1597980"/>
          </a:xfrm>
        </p:grpSpPr>
        <p:sp>
          <p:nvSpPr>
            <p:cNvPr id="70" name="Скругленный прямоугольник 69"/>
            <p:cNvSpPr/>
            <p:nvPr/>
          </p:nvSpPr>
          <p:spPr>
            <a:xfrm>
              <a:off x="751082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Б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176870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А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1325294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В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2477356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Д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1903144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Г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3051568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Е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4199992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З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7" name="Скругленный прямоугольник 76"/>
            <p:cNvSpPr/>
            <p:nvPr/>
          </p:nvSpPr>
          <p:spPr>
            <a:xfrm>
              <a:off x="3625780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Ё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4774204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Ж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5922628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Й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5348416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И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1" name="Скругленный прямоугольник 80"/>
            <p:cNvSpPr/>
            <p:nvPr/>
          </p:nvSpPr>
          <p:spPr>
            <a:xfrm>
              <a:off x="176870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К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>
              <a:off x="1328932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М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754720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Л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1903144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Н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3051568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П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>
              <a:off x="2477356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О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3625780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Р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4770566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Т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4192716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С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5344778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У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80508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Х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5922628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Ф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754720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Ц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1903144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Ш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1328932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Ч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2477356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Щ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3622142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Ы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44292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Ъ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4196354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Ь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5348416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Ю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4774204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Э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5922628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Я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03" name="Скругленный прямоугольник 102"/>
          <p:cNvSpPr/>
          <p:nvPr userDrawn="1"/>
        </p:nvSpPr>
        <p:spPr>
          <a:xfrm>
            <a:off x="106531" y="168671"/>
            <a:ext cx="4057096" cy="656948"/>
          </a:xfrm>
          <a:prstGeom prst="roundRect">
            <a:avLst>
              <a:gd name="adj" fmla="val 12809"/>
            </a:avLst>
          </a:prstGeom>
          <a:solidFill>
            <a:srgbClr val="FF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1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4" name="TextBox 103"/>
          <p:cNvSpPr txBox="1"/>
          <p:nvPr userDrawn="1"/>
        </p:nvSpPr>
        <p:spPr>
          <a:xfrm>
            <a:off x="71024" y="4616388"/>
            <a:ext cx="121911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i="1" u="sng" dirty="0" smtClean="0"/>
              <a:t>Алфавит:</a:t>
            </a:r>
            <a:endParaRPr lang="ru-RU" i="1" u="sng" dirty="0"/>
          </a:p>
        </p:txBody>
      </p:sp>
      <p:grpSp>
        <p:nvGrpSpPr>
          <p:cNvPr id="105" name="Группа 104"/>
          <p:cNvGrpSpPr/>
          <p:nvPr userDrawn="1"/>
        </p:nvGrpSpPr>
        <p:grpSpPr>
          <a:xfrm>
            <a:off x="6640497" y="4616388"/>
            <a:ext cx="2414727" cy="2130641"/>
            <a:chOff x="6640497" y="4616388"/>
            <a:chExt cx="2414727" cy="2130641"/>
          </a:xfrm>
        </p:grpSpPr>
        <p:sp>
          <p:nvSpPr>
            <p:cNvPr id="106" name="Скругленный прямоугольник 105"/>
            <p:cNvSpPr/>
            <p:nvPr/>
          </p:nvSpPr>
          <p:spPr>
            <a:xfrm>
              <a:off x="6640497" y="4643021"/>
              <a:ext cx="2414727" cy="2104008"/>
            </a:xfrm>
            <a:prstGeom prst="roundRect">
              <a:avLst>
                <a:gd name="adj" fmla="val 4701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640500" y="4616388"/>
              <a:ext cx="22290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i="1" u="sng" dirty="0" smtClean="0"/>
                <a:t>Панель управления:</a:t>
              </a:r>
              <a:endParaRPr lang="ru-RU" i="1" u="sng" dirty="0"/>
            </a:p>
          </p:txBody>
        </p:sp>
      </p:grpSp>
      <p:grpSp>
        <p:nvGrpSpPr>
          <p:cNvPr id="108" name="Группа 107"/>
          <p:cNvGrpSpPr/>
          <p:nvPr userDrawn="1"/>
        </p:nvGrpSpPr>
        <p:grpSpPr>
          <a:xfrm>
            <a:off x="71024" y="3586578"/>
            <a:ext cx="8984199" cy="976545"/>
            <a:chOff x="71024" y="3586578"/>
            <a:chExt cx="8984199" cy="976545"/>
          </a:xfrm>
        </p:grpSpPr>
        <p:sp>
          <p:nvSpPr>
            <p:cNvPr id="109" name="Скругленный прямоугольник 108"/>
            <p:cNvSpPr/>
            <p:nvPr/>
          </p:nvSpPr>
          <p:spPr>
            <a:xfrm>
              <a:off x="79896" y="3604335"/>
              <a:ext cx="8975327" cy="958788"/>
            </a:xfrm>
            <a:prstGeom prst="roundRect">
              <a:avLst>
                <a:gd name="adj" fmla="val 849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1024" y="3586578"/>
              <a:ext cx="114544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i="1" u="sng" dirty="0" smtClean="0"/>
                <a:t>Подсказка 2</a:t>
              </a:r>
              <a:endParaRPr lang="ru-RU" sz="1400" i="1" u="sng" dirty="0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>
            <a:off x="71024" y="2574523"/>
            <a:ext cx="8984199" cy="967667"/>
            <a:chOff x="71024" y="2574523"/>
            <a:chExt cx="8984199" cy="967667"/>
          </a:xfrm>
        </p:grpSpPr>
        <p:sp>
          <p:nvSpPr>
            <p:cNvPr id="112" name="Скругленный прямоугольник 111"/>
            <p:cNvSpPr/>
            <p:nvPr/>
          </p:nvSpPr>
          <p:spPr>
            <a:xfrm>
              <a:off x="79896" y="2583402"/>
              <a:ext cx="8975327" cy="958788"/>
            </a:xfrm>
            <a:prstGeom prst="roundRect">
              <a:avLst>
                <a:gd name="adj" fmla="val 849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1024" y="2574523"/>
              <a:ext cx="114544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i="1" u="sng" dirty="0" smtClean="0"/>
                <a:t>Подсказка 1</a:t>
              </a:r>
              <a:endParaRPr lang="ru-RU" sz="1400" i="1" u="sng" dirty="0"/>
            </a:p>
          </p:txBody>
        </p:sp>
      </p:grpSp>
      <p:grpSp>
        <p:nvGrpSpPr>
          <p:cNvPr id="114" name="Группа 113"/>
          <p:cNvGrpSpPr/>
          <p:nvPr userDrawn="1"/>
        </p:nvGrpSpPr>
        <p:grpSpPr>
          <a:xfrm>
            <a:off x="71024" y="905517"/>
            <a:ext cx="8984205" cy="1615742"/>
            <a:chOff x="71024" y="905517"/>
            <a:chExt cx="8984205" cy="1615742"/>
          </a:xfrm>
        </p:grpSpPr>
        <p:sp>
          <p:nvSpPr>
            <p:cNvPr id="115" name="Скругленный прямоугольник 114"/>
            <p:cNvSpPr/>
            <p:nvPr/>
          </p:nvSpPr>
          <p:spPr>
            <a:xfrm>
              <a:off x="97652" y="905517"/>
              <a:ext cx="8957577" cy="1615742"/>
            </a:xfrm>
            <a:prstGeom prst="roundRect">
              <a:avLst>
                <a:gd name="adj" fmla="val 689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1024" y="905521"/>
              <a:ext cx="69621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i="1" u="sng" dirty="0" smtClean="0"/>
                <a:t>Слово:</a:t>
              </a:r>
              <a:endParaRPr lang="ru-RU" sz="1400" i="1" u="sng" dirty="0"/>
            </a:p>
          </p:txBody>
        </p:sp>
      </p:grpSp>
      <p:sp>
        <p:nvSpPr>
          <p:cNvPr id="117" name="Скругленный прямоугольник 116"/>
          <p:cNvSpPr/>
          <p:nvPr userDrawn="1"/>
        </p:nvSpPr>
        <p:spPr>
          <a:xfrm>
            <a:off x="4971495" y="168671"/>
            <a:ext cx="4057096" cy="656948"/>
          </a:xfrm>
          <a:prstGeom prst="roundRect">
            <a:avLst>
              <a:gd name="adj" fmla="val 12809"/>
            </a:avLst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2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8" name="Скругленный прямоугольник 117"/>
          <p:cNvSpPr/>
          <p:nvPr userDrawn="1"/>
        </p:nvSpPr>
        <p:spPr>
          <a:xfrm>
            <a:off x="106531" y="168671"/>
            <a:ext cx="4057096" cy="656948"/>
          </a:xfrm>
          <a:prstGeom prst="roundRect">
            <a:avLst>
              <a:gd name="adj" fmla="val 12809"/>
            </a:avLst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1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9" name="Скругленный прямоугольник 118"/>
          <p:cNvSpPr/>
          <p:nvPr userDrawn="1"/>
        </p:nvSpPr>
        <p:spPr>
          <a:xfrm>
            <a:off x="4971495" y="168672"/>
            <a:ext cx="4057096" cy="656948"/>
          </a:xfrm>
          <a:prstGeom prst="roundRect">
            <a:avLst>
              <a:gd name="adj" fmla="val 12809"/>
            </a:avLst>
          </a:prstGeom>
          <a:solidFill>
            <a:srgbClr val="FF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2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20" name="Группа 119"/>
          <p:cNvGrpSpPr/>
          <p:nvPr userDrawn="1"/>
        </p:nvGrpSpPr>
        <p:grpSpPr>
          <a:xfrm>
            <a:off x="4208014" y="124288"/>
            <a:ext cx="710215" cy="710214"/>
            <a:chOff x="4208014" y="124288"/>
            <a:chExt cx="710215" cy="710214"/>
          </a:xfrm>
        </p:grpSpPr>
        <p:sp>
          <p:nvSpPr>
            <p:cNvPr id="121" name="Овал 120"/>
            <p:cNvSpPr/>
            <p:nvPr/>
          </p:nvSpPr>
          <p:spPr>
            <a:xfrm>
              <a:off x="4208016" y="124288"/>
              <a:ext cx="710213" cy="7102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Хорда 121"/>
            <p:cNvSpPr/>
            <p:nvPr/>
          </p:nvSpPr>
          <p:spPr>
            <a:xfrm>
              <a:off x="4208014" y="124289"/>
              <a:ext cx="710213" cy="710213"/>
            </a:xfrm>
            <a:prstGeom prst="chord">
              <a:avLst>
                <a:gd name="adj1" fmla="val 5360931"/>
                <a:gd name="adj2" fmla="val 16200000"/>
              </a:avLst>
            </a:prstGeom>
            <a:solidFill>
              <a:srgbClr val="00B05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4208014" y="124288"/>
            <a:ext cx="710215" cy="710214"/>
            <a:chOff x="4208014" y="124288"/>
            <a:chExt cx="710215" cy="710214"/>
          </a:xfrm>
        </p:grpSpPr>
        <p:sp>
          <p:nvSpPr>
            <p:cNvPr id="124" name="Овал 123"/>
            <p:cNvSpPr/>
            <p:nvPr/>
          </p:nvSpPr>
          <p:spPr>
            <a:xfrm>
              <a:off x="4208016" y="124288"/>
              <a:ext cx="710213" cy="7102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Хорда 124"/>
            <p:cNvSpPr/>
            <p:nvPr/>
          </p:nvSpPr>
          <p:spPr>
            <a:xfrm>
              <a:off x="4208014" y="124289"/>
              <a:ext cx="710213" cy="710213"/>
            </a:xfrm>
            <a:prstGeom prst="chord">
              <a:avLst>
                <a:gd name="adj1" fmla="val 5360931"/>
                <a:gd name="adj2" fmla="val 16200000"/>
              </a:avLst>
            </a:prstGeom>
            <a:solidFill>
              <a:srgbClr val="00B05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8" name="Скругленный прямоугольник 127">
            <a:hlinkClick r:id="" action="ppaction://hlinkshowjump?jump=nextslide" highlightClick="1">
              <a:snd r:embed="rId3" name="cashreg.wav"/>
            </a:hlinkClick>
          </p:cNvPr>
          <p:cNvSpPr/>
          <p:nvPr userDrawn="1"/>
        </p:nvSpPr>
        <p:spPr>
          <a:xfrm>
            <a:off x="6719712" y="6104629"/>
            <a:ext cx="2273368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Далее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103" grpId="0" animBg="1"/>
      <p:bldP spid="103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бочий слайд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 userDrawn="1"/>
        </p:nvSpPr>
        <p:spPr>
          <a:xfrm>
            <a:off x="97652" y="905517"/>
            <a:ext cx="8957577" cy="1615742"/>
          </a:xfrm>
          <a:prstGeom prst="roundRect">
            <a:avLst>
              <a:gd name="adj" fmla="val 689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 userDrawn="1"/>
        </p:nvSpPr>
        <p:spPr>
          <a:xfrm>
            <a:off x="71024" y="905521"/>
            <a:ext cx="154638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i="1" u="sng" dirty="0" smtClean="0"/>
              <a:t>Блоки букв слова</a:t>
            </a:r>
            <a:endParaRPr lang="ru-RU" sz="1400" i="1" u="sng" dirty="0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88766" y="2620387"/>
            <a:ext cx="4882729" cy="1615742"/>
          </a:xfrm>
          <a:prstGeom prst="roundRect">
            <a:avLst>
              <a:gd name="adj" fmla="val 689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0"/>
            <a:ext cx="2578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Рабочий слайд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 userDrawn="1"/>
        </p:nvSpPr>
        <p:spPr>
          <a:xfrm>
            <a:off x="79895" y="4643021"/>
            <a:ext cx="6507332" cy="2104008"/>
          </a:xfrm>
          <a:prstGeom prst="roundRect">
            <a:avLst>
              <a:gd name="adj" fmla="val 4701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 userDrawn="1"/>
        </p:nvGrpSpPr>
        <p:grpSpPr>
          <a:xfrm>
            <a:off x="176870" y="5021552"/>
            <a:ext cx="6319970" cy="1597980"/>
            <a:chOff x="176870" y="5021552"/>
            <a:chExt cx="6319970" cy="1597980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751082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Б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76870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А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325294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В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2477356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Д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903144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Г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3051568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Е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4199992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З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3625780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Ё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4774204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Ж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5922628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Й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5348416" y="502155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И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176870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К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1328932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М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754720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Л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1903144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Н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3051568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П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477356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О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3625780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Р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4770566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Т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4192716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С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5344778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У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180508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Х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5922628" y="555421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Ф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754720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Ц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1903144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Ш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1328932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Ч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477356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Щ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3622142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Ы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3044292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Ъ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4196354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Ь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5348416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Ю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4774204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Э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5922628" y="6086872"/>
              <a:ext cx="574212" cy="532660"/>
            </a:xfrm>
            <a:prstGeom prst="roundRect">
              <a:avLst>
                <a:gd name="adj" fmla="val 13334"/>
              </a:avLst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00B050"/>
                  </a:solidFill>
                </a:rPr>
                <a:t>Я</a:t>
              </a:r>
              <a:endParaRPr lang="ru-RU" sz="24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66" name="Скругленный прямоугольник 65"/>
          <p:cNvSpPr/>
          <p:nvPr userDrawn="1"/>
        </p:nvSpPr>
        <p:spPr>
          <a:xfrm>
            <a:off x="106531" y="168671"/>
            <a:ext cx="4057096" cy="656948"/>
          </a:xfrm>
          <a:prstGeom prst="roundRect">
            <a:avLst>
              <a:gd name="adj" fmla="val 12809"/>
            </a:avLst>
          </a:prstGeom>
          <a:solidFill>
            <a:srgbClr val="FF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1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TextBox 66"/>
          <p:cNvSpPr txBox="1"/>
          <p:nvPr userDrawn="1"/>
        </p:nvSpPr>
        <p:spPr>
          <a:xfrm>
            <a:off x="71024" y="4616388"/>
            <a:ext cx="121911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i="1" u="sng" dirty="0" smtClean="0"/>
              <a:t>Алфавит:</a:t>
            </a:r>
            <a:endParaRPr lang="ru-RU" i="1" u="sng" dirty="0"/>
          </a:p>
        </p:txBody>
      </p:sp>
      <p:grpSp>
        <p:nvGrpSpPr>
          <p:cNvPr id="68" name="Группа 67"/>
          <p:cNvGrpSpPr/>
          <p:nvPr userDrawn="1"/>
        </p:nvGrpSpPr>
        <p:grpSpPr>
          <a:xfrm>
            <a:off x="6640497" y="4616388"/>
            <a:ext cx="2414727" cy="2130641"/>
            <a:chOff x="6640497" y="4616388"/>
            <a:chExt cx="2414727" cy="2130641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6640497" y="4643021"/>
              <a:ext cx="2414727" cy="2104008"/>
            </a:xfrm>
            <a:prstGeom prst="roundRect">
              <a:avLst>
                <a:gd name="adj" fmla="val 4701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640500" y="4616388"/>
              <a:ext cx="22290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i="1" u="sng" dirty="0" smtClean="0"/>
                <a:t>Панель управления:</a:t>
              </a:r>
              <a:endParaRPr lang="ru-RU" i="1" u="sng" dirty="0"/>
            </a:p>
          </p:txBody>
        </p:sp>
      </p:grpSp>
      <p:grpSp>
        <p:nvGrpSpPr>
          <p:cNvPr id="71" name="Группа 70"/>
          <p:cNvGrpSpPr/>
          <p:nvPr userDrawn="1"/>
        </p:nvGrpSpPr>
        <p:grpSpPr>
          <a:xfrm>
            <a:off x="71024" y="3586578"/>
            <a:ext cx="8984199" cy="976545"/>
            <a:chOff x="71024" y="3586578"/>
            <a:chExt cx="8984199" cy="976545"/>
          </a:xfrm>
        </p:grpSpPr>
        <p:sp>
          <p:nvSpPr>
            <p:cNvPr id="72" name="Скругленный прямоугольник 71"/>
            <p:cNvSpPr/>
            <p:nvPr/>
          </p:nvSpPr>
          <p:spPr>
            <a:xfrm>
              <a:off x="79896" y="3604335"/>
              <a:ext cx="8975327" cy="958788"/>
            </a:xfrm>
            <a:prstGeom prst="roundRect">
              <a:avLst>
                <a:gd name="adj" fmla="val 849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1024" y="3586578"/>
              <a:ext cx="114544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i="1" u="sng" dirty="0" smtClean="0"/>
                <a:t>Подсказка 2</a:t>
              </a:r>
              <a:endParaRPr lang="ru-RU" sz="1400" i="1" u="sng" dirty="0"/>
            </a:p>
          </p:txBody>
        </p:sp>
      </p:grpSp>
      <p:grpSp>
        <p:nvGrpSpPr>
          <p:cNvPr id="74" name="Группа 73"/>
          <p:cNvGrpSpPr/>
          <p:nvPr userDrawn="1"/>
        </p:nvGrpSpPr>
        <p:grpSpPr>
          <a:xfrm>
            <a:off x="71024" y="2574523"/>
            <a:ext cx="8984199" cy="967667"/>
            <a:chOff x="71024" y="2574523"/>
            <a:chExt cx="8984199" cy="967667"/>
          </a:xfrm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79896" y="2583402"/>
              <a:ext cx="8975327" cy="958788"/>
            </a:xfrm>
            <a:prstGeom prst="roundRect">
              <a:avLst>
                <a:gd name="adj" fmla="val 849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1024" y="2574523"/>
              <a:ext cx="114544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i="1" u="sng" dirty="0" smtClean="0"/>
                <a:t>Подсказка 1</a:t>
              </a:r>
              <a:endParaRPr lang="ru-RU" sz="1400" i="1" u="sng" dirty="0"/>
            </a:p>
          </p:txBody>
        </p:sp>
      </p:grpSp>
      <p:grpSp>
        <p:nvGrpSpPr>
          <p:cNvPr id="77" name="Группа 76"/>
          <p:cNvGrpSpPr/>
          <p:nvPr userDrawn="1"/>
        </p:nvGrpSpPr>
        <p:grpSpPr>
          <a:xfrm>
            <a:off x="71024" y="905517"/>
            <a:ext cx="8984205" cy="1615742"/>
            <a:chOff x="71024" y="905517"/>
            <a:chExt cx="8984205" cy="1615742"/>
          </a:xfrm>
        </p:grpSpPr>
        <p:sp>
          <p:nvSpPr>
            <p:cNvPr id="78" name="Скругленный прямоугольник 77"/>
            <p:cNvSpPr/>
            <p:nvPr/>
          </p:nvSpPr>
          <p:spPr>
            <a:xfrm>
              <a:off x="97652" y="905517"/>
              <a:ext cx="8957577" cy="1615742"/>
            </a:xfrm>
            <a:prstGeom prst="roundRect">
              <a:avLst>
                <a:gd name="adj" fmla="val 6895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1024" y="905521"/>
              <a:ext cx="69621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1400" i="1" u="sng" dirty="0" smtClean="0"/>
                <a:t>Слово:</a:t>
              </a:r>
              <a:endParaRPr lang="ru-RU" sz="1400" i="1" u="sng" dirty="0"/>
            </a:p>
          </p:txBody>
        </p:sp>
      </p:grpSp>
      <p:sp>
        <p:nvSpPr>
          <p:cNvPr id="80" name="Скругленный прямоугольник 79"/>
          <p:cNvSpPr/>
          <p:nvPr userDrawn="1"/>
        </p:nvSpPr>
        <p:spPr>
          <a:xfrm>
            <a:off x="4971495" y="168671"/>
            <a:ext cx="4057096" cy="656948"/>
          </a:xfrm>
          <a:prstGeom prst="roundRect">
            <a:avLst>
              <a:gd name="adj" fmla="val 12809"/>
            </a:avLst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2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1" name="Скругленный прямоугольник 80"/>
          <p:cNvSpPr/>
          <p:nvPr userDrawn="1"/>
        </p:nvSpPr>
        <p:spPr>
          <a:xfrm>
            <a:off x="106531" y="168671"/>
            <a:ext cx="4057096" cy="656948"/>
          </a:xfrm>
          <a:prstGeom prst="roundRect">
            <a:avLst>
              <a:gd name="adj" fmla="val 12809"/>
            </a:avLst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1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2" name="Скругленный прямоугольник 81"/>
          <p:cNvSpPr/>
          <p:nvPr userDrawn="1"/>
        </p:nvSpPr>
        <p:spPr>
          <a:xfrm>
            <a:off x="4971495" y="168672"/>
            <a:ext cx="4057096" cy="656948"/>
          </a:xfrm>
          <a:prstGeom prst="roundRect">
            <a:avLst>
              <a:gd name="adj" fmla="val 12809"/>
            </a:avLst>
          </a:prstGeom>
          <a:solidFill>
            <a:srgbClr val="FF0000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"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Команда 2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83" name="Группа 82"/>
          <p:cNvGrpSpPr/>
          <p:nvPr userDrawn="1"/>
        </p:nvGrpSpPr>
        <p:grpSpPr>
          <a:xfrm>
            <a:off x="4208014" y="124288"/>
            <a:ext cx="710215" cy="710214"/>
            <a:chOff x="4208014" y="124288"/>
            <a:chExt cx="710215" cy="710214"/>
          </a:xfrm>
        </p:grpSpPr>
        <p:sp>
          <p:nvSpPr>
            <p:cNvPr id="84" name="Овал 83"/>
            <p:cNvSpPr/>
            <p:nvPr/>
          </p:nvSpPr>
          <p:spPr>
            <a:xfrm>
              <a:off x="4208016" y="124288"/>
              <a:ext cx="710213" cy="7102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Хорда 84"/>
            <p:cNvSpPr/>
            <p:nvPr/>
          </p:nvSpPr>
          <p:spPr>
            <a:xfrm>
              <a:off x="4208014" y="124289"/>
              <a:ext cx="710213" cy="710213"/>
            </a:xfrm>
            <a:prstGeom prst="chord">
              <a:avLst>
                <a:gd name="adj1" fmla="val 5360931"/>
                <a:gd name="adj2" fmla="val 16200000"/>
              </a:avLst>
            </a:prstGeom>
            <a:solidFill>
              <a:srgbClr val="00B05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85"/>
          <p:cNvGrpSpPr/>
          <p:nvPr userDrawn="1"/>
        </p:nvGrpSpPr>
        <p:grpSpPr>
          <a:xfrm rot="10800000">
            <a:off x="4208014" y="124288"/>
            <a:ext cx="710215" cy="710214"/>
            <a:chOff x="4208014" y="124288"/>
            <a:chExt cx="710215" cy="710214"/>
          </a:xfrm>
        </p:grpSpPr>
        <p:sp>
          <p:nvSpPr>
            <p:cNvPr id="87" name="Овал 86"/>
            <p:cNvSpPr/>
            <p:nvPr/>
          </p:nvSpPr>
          <p:spPr>
            <a:xfrm>
              <a:off x="4208016" y="124288"/>
              <a:ext cx="710213" cy="710213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Хорда 87"/>
            <p:cNvSpPr/>
            <p:nvPr/>
          </p:nvSpPr>
          <p:spPr>
            <a:xfrm>
              <a:off x="4208014" y="124289"/>
              <a:ext cx="710213" cy="710213"/>
            </a:xfrm>
            <a:prstGeom prst="chord">
              <a:avLst>
                <a:gd name="adj1" fmla="val 5360931"/>
                <a:gd name="adj2" fmla="val 16200000"/>
              </a:avLst>
            </a:prstGeom>
            <a:solidFill>
              <a:srgbClr val="00B050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9" name="Скругленный прямоугольник 88">
            <a:hlinkClick r:id="" action="ppaction://hlinkshowjump?jump=nextslide" highlightClick="1">
              <a:snd r:embed="rId5" name="cashreg.wav"/>
            </a:hlinkClick>
          </p:cNvPr>
          <p:cNvSpPr/>
          <p:nvPr userDrawn="1"/>
        </p:nvSpPr>
        <p:spPr>
          <a:xfrm>
            <a:off x="6719712" y="6104629"/>
            <a:ext cx="2273368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Далее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Скругленный прямоугольник 5">
            <a:hlinkClick r:id="" action="ppaction://noaction" highlightClick="1"/>
          </p:cNvPr>
          <p:cNvSpPr/>
          <p:nvPr userDrawn="1"/>
        </p:nvSpPr>
        <p:spPr>
          <a:xfrm>
            <a:off x="6719712" y="5021553"/>
            <a:ext cx="2273368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Подсказка 1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8" name="Скругленный прямоугольник 7">
            <a:hlinkClick r:id="" action="ppaction://noaction" highlightClick="1"/>
          </p:cNvPr>
          <p:cNvSpPr/>
          <p:nvPr userDrawn="1"/>
        </p:nvSpPr>
        <p:spPr>
          <a:xfrm>
            <a:off x="6719712" y="5563091"/>
            <a:ext cx="2273368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Подсказка 2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80729" y="2814221"/>
            <a:ext cx="5644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j-lt"/>
              </a:rPr>
              <a:t>Переключательное устройство </a:t>
            </a:r>
            <a:endParaRPr lang="ru-RU" sz="3200" dirty="0">
              <a:latin typeface="+mj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5640" y="3897295"/>
            <a:ext cx="849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Esc/</a:t>
            </a:r>
            <a:r>
              <a:rPr lang="ru-RU" sz="2800" dirty="0" smtClean="0">
                <a:latin typeface="+mj-lt"/>
              </a:rPr>
              <a:t>Анимация/Настройка анимации/Это слово справа</a:t>
            </a:r>
            <a:endParaRPr lang="ru-RU" sz="2800" dirty="0"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 userDrawn="1"/>
        </p:nvSpPr>
        <p:spPr>
          <a:xfrm>
            <a:off x="801714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Т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1911423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Р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13" name="Скругленный прямоугольник 12"/>
          <p:cNvSpPr/>
          <p:nvPr userDrawn="1"/>
        </p:nvSpPr>
        <p:spPr>
          <a:xfrm>
            <a:off x="3021131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И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14" name="Скругленный прямоугольник 13"/>
          <p:cNvSpPr/>
          <p:nvPr userDrawn="1"/>
        </p:nvSpPr>
        <p:spPr>
          <a:xfrm>
            <a:off x="4130840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Г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15" name="Скругленный прямоугольник 14"/>
          <p:cNvSpPr/>
          <p:nvPr userDrawn="1"/>
        </p:nvSpPr>
        <p:spPr>
          <a:xfrm>
            <a:off x="5231672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Г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16" name="Скругленный прямоугольник 15"/>
          <p:cNvSpPr/>
          <p:nvPr userDrawn="1"/>
        </p:nvSpPr>
        <p:spPr>
          <a:xfrm>
            <a:off x="6341381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Е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17" name="Скругленный прямоугольник 16"/>
          <p:cNvSpPr/>
          <p:nvPr userDrawn="1"/>
        </p:nvSpPr>
        <p:spPr>
          <a:xfrm>
            <a:off x="7451089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 Р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18" name="Скругленный прямоугольник 17"/>
          <p:cNvSpPr/>
          <p:nvPr userDrawn="1"/>
        </p:nvSpPr>
        <p:spPr>
          <a:xfrm>
            <a:off x="801690" y="1383186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0" name="Скругленный прямоугольник 19"/>
          <p:cNvSpPr/>
          <p:nvPr userDrawn="1"/>
        </p:nvSpPr>
        <p:spPr>
          <a:xfrm>
            <a:off x="4766624" y="5554212"/>
            <a:ext cx="574212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Т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1" name="Скругленный прямоугольник 20"/>
          <p:cNvSpPr/>
          <p:nvPr userDrawn="1"/>
        </p:nvSpPr>
        <p:spPr>
          <a:xfrm>
            <a:off x="1911399" y="1383186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2" name="Скругленный прямоугольник 21"/>
          <p:cNvSpPr/>
          <p:nvPr userDrawn="1"/>
        </p:nvSpPr>
        <p:spPr>
          <a:xfrm>
            <a:off x="3621405" y="5554212"/>
            <a:ext cx="574212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Р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3" name="Скругленный прямоугольник 22"/>
          <p:cNvSpPr/>
          <p:nvPr userDrawn="1"/>
        </p:nvSpPr>
        <p:spPr>
          <a:xfrm>
            <a:off x="7451067" y="1383186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4" name="Скругленный прямоугольник 23"/>
          <p:cNvSpPr/>
          <p:nvPr userDrawn="1"/>
        </p:nvSpPr>
        <p:spPr>
          <a:xfrm>
            <a:off x="3021108" y="1383186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5" name="Скругленный прямоугольник 24"/>
          <p:cNvSpPr/>
          <p:nvPr userDrawn="1"/>
        </p:nvSpPr>
        <p:spPr>
          <a:xfrm>
            <a:off x="5343674" y="5021552"/>
            <a:ext cx="574212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6" name="Скругленный прямоугольник 25"/>
          <p:cNvSpPr/>
          <p:nvPr userDrawn="1"/>
        </p:nvSpPr>
        <p:spPr>
          <a:xfrm>
            <a:off x="4130816" y="1383186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7" name="Скругленный прямоугольник 26"/>
          <p:cNvSpPr/>
          <p:nvPr userDrawn="1"/>
        </p:nvSpPr>
        <p:spPr>
          <a:xfrm>
            <a:off x="1899137" y="5021552"/>
            <a:ext cx="574212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Г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8" name="Скругленный прямоугольник 27"/>
          <p:cNvSpPr/>
          <p:nvPr userDrawn="1"/>
        </p:nvSpPr>
        <p:spPr>
          <a:xfrm>
            <a:off x="5231649" y="1383186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9" name="Скругленный прямоугольник 28"/>
          <p:cNvSpPr/>
          <p:nvPr userDrawn="1"/>
        </p:nvSpPr>
        <p:spPr>
          <a:xfrm>
            <a:off x="6341356" y="1383185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0" name="Скругленный прямоугольник 29"/>
          <p:cNvSpPr/>
          <p:nvPr userDrawn="1"/>
        </p:nvSpPr>
        <p:spPr>
          <a:xfrm>
            <a:off x="3053235" y="5021552"/>
            <a:ext cx="574212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Е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2" name="TextBox 101"/>
          <p:cNvSpPr txBox="1"/>
          <p:nvPr userDrawn="1"/>
        </p:nvSpPr>
        <p:spPr>
          <a:xfrm>
            <a:off x="711200" y="846664"/>
            <a:ext cx="4650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spc="300" dirty="0" smtClean="0"/>
              <a:t>Область знаний: </a:t>
            </a:r>
            <a:r>
              <a:rPr lang="en-US" sz="2000" b="1" spc="300" dirty="0" smtClean="0"/>
              <a:t>PowerPoint</a:t>
            </a:r>
            <a:endParaRPr lang="ru-RU" sz="2000" b="1" spc="300" dirty="0"/>
          </a:p>
        </p:txBody>
      </p:sp>
      <p:grpSp>
        <p:nvGrpSpPr>
          <p:cNvPr id="105" name="Группа 104"/>
          <p:cNvGrpSpPr/>
          <p:nvPr userDrawn="1"/>
        </p:nvGrpSpPr>
        <p:grpSpPr>
          <a:xfrm>
            <a:off x="-326515" y="0"/>
            <a:ext cx="9911816" cy="6858000"/>
            <a:chOff x="1612352" y="0"/>
            <a:chExt cx="9911816" cy="6858000"/>
          </a:xfrm>
        </p:grpSpPr>
        <p:sp>
          <p:nvSpPr>
            <p:cNvPr id="106" name="Прямоугольник 105"/>
            <p:cNvSpPr/>
            <p:nvPr userDrawn="1"/>
          </p:nvSpPr>
          <p:spPr>
            <a:xfrm>
              <a:off x="1938867" y="0"/>
              <a:ext cx="9144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TextBox 106"/>
            <p:cNvSpPr txBox="1"/>
            <p:nvPr userDrawn="1"/>
          </p:nvSpPr>
          <p:spPr>
            <a:xfrm rot="20040328">
              <a:off x="1612352" y="1843484"/>
              <a:ext cx="9911816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600" b="1" cap="none" spc="0" dirty="0" smtClean="0">
                  <a:ln w="6350">
                    <a:solidFill>
                      <a:schemeClr val="accent6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ОБРАЗЕЦ</a:t>
              </a:r>
              <a:r>
                <a:rPr lang="ru-RU" sz="16600" b="1" cap="none" spc="0" baseline="0" dirty="0" smtClean="0">
                  <a:ln w="6350">
                    <a:solidFill>
                      <a:schemeClr val="accent6">
                        <a:lumMod val="60000"/>
                        <a:lumOff val="40000"/>
                      </a:schemeClr>
                    </a:solidFill>
                    <a:prstDash val="solid"/>
                  </a:ln>
                  <a:noFill/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ru-RU" sz="16600" b="1" cap="none" spc="0" dirty="0">
                <a:ln w="635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9" grpId="0"/>
      <p:bldP spid="10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B2D2-5FB4-4444-ACC7-CD089F381C34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9787-E1AF-42E1-8BB7-B03E95CF4A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hlinkClick r:id="" action="ppaction://noaction" highlightClick="1"/>
          </p:cNvPr>
          <p:cNvSpPr/>
          <p:nvPr/>
        </p:nvSpPr>
        <p:spPr>
          <a:xfrm>
            <a:off x="6719712" y="5021553"/>
            <a:ext cx="2273368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Подсказка 1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4" name="Скругленный прямоугольник 3">
            <a:hlinkClick r:id="" action="ppaction://noaction" highlightClick="1"/>
          </p:cNvPr>
          <p:cNvSpPr/>
          <p:nvPr/>
        </p:nvSpPr>
        <p:spPr>
          <a:xfrm>
            <a:off x="6719712" y="5563091"/>
            <a:ext cx="2273368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Подсказка 2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250" y="2885242"/>
            <a:ext cx="2795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</a:rPr>
              <a:t>Текст подсказки №1</a:t>
            </a:r>
            <a:endParaRPr lang="ru-RU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250" y="3923929"/>
            <a:ext cx="2795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</a:rPr>
              <a:t>Текст подсказки №2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97652" y="905517"/>
            <a:ext cx="8957577" cy="1615742"/>
          </a:xfrm>
          <a:prstGeom prst="roundRect">
            <a:avLst>
              <a:gd name="adj" fmla="val 689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1024" y="905521"/>
            <a:ext cx="154638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400" i="1" u="sng" dirty="0" smtClean="0"/>
              <a:t>Блоки букв слова</a:t>
            </a:r>
            <a:endParaRPr lang="ru-RU" sz="1400" i="1" u="sng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0254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8766" y="2620387"/>
            <a:ext cx="4882729" cy="1615742"/>
          </a:xfrm>
          <a:prstGeom prst="roundRect">
            <a:avLst>
              <a:gd name="adj" fmla="val 6895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289963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99671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09380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10212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19921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29629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00B050"/>
                </a:solidFill>
              </a:rPr>
              <a:t> </a:t>
            </a:r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39338" y="1383187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7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200" b="1" dirty="0">
              <a:solidFill>
                <a:srgbClr val="00B05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89962" y="2803613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21258" y="3485715"/>
            <a:ext cx="574212" cy="532660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08550" y="2812491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527137" y="2812491"/>
            <a:ext cx="1035986" cy="961018"/>
          </a:xfrm>
          <a:prstGeom prst="roundRect">
            <a:avLst>
              <a:gd name="adj" fmla="val 13334"/>
            </a:avLst>
          </a:prstGeom>
          <a:solidFill>
            <a:schemeClr val="bg2">
              <a:lumMod val="90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2" name="Скругленная прямоугольная выноска 31"/>
          <p:cNvSpPr/>
          <p:nvPr/>
        </p:nvSpPr>
        <p:spPr>
          <a:xfrm>
            <a:off x="5104661" y="2672179"/>
            <a:ext cx="3870664" cy="1686757"/>
          </a:xfrm>
          <a:prstGeom prst="wedgeRoundRectCallout">
            <a:avLst>
              <a:gd name="adj1" fmla="val -21099"/>
              <a:gd name="adj2" fmla="val -662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блоки писать буквы слова, выделить, копировать, перейти на слайд выше вставить.</a:t>
            </a:r>
            <a:endParaRPr lang="ru-RU" dirty="0"/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44390" y="4323426"/>
            <a:ext cx="1731145" cy="772357"/>
          </a:xfrm>
          <a:prstGeom prst="wedgeRoundRectCallout">
            <a:avLst>
              <a:gd name="adj1" fmla="val -21099"/>
              <a:gd name="adj2" fmla="val -662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Буква слова</a:t>
            </a:r>
            <a:endParaRPr lang="ru-RU" dirty="0"/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2024109" y="4509857"/>
            <a:ext cx="6924581" cy="1677879"/>
          </a:xfrm>
          <a:prstGeom prst="wedgeRoundRectCallout">
            <a:avLst>
              <a:gd name="adj1" fmla="val -43791"/>
              <a:gd name="adj2" fmla="val -804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Выделить букву слова и «крышки» букв, соответствующих количеству этих букв в слове, копировать, перейти на слайд выше вставить, с помощью стрелок откорректировать положение   блоков на слайде. Когда порядок действий отработан  эти блоки можно удалить.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76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Aleksei</cp:lastModifiedBy>
  <cp:revision>3</cp:revision>
  <dcterms:created xsi:type="dcterms:W3CDTF">2010-11-16T08:55:04Z</dcterms:created>
  <dcterms:modified xsi:type="dcterms:W3CDTF">2010-11-18T14:35:11Z</dcterms:modified>
</cp:coreProperties>
</file>